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20A9A-A2C0-424C-BF24-9015446B09F2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6CFE9-7421-4678-AA99-925A1D268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62880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tả: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34888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3429000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752" y="3606225"/>
            <a:ext cx="2172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4352" y="4105209"/>
            <a:ext cx="3976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399" y="5282625"/>
            <a:ext cx="647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4" descr="C:\Documents and Settings\Linh phuong\Local Settings\Temp\SolidDocuments\SolidCapture\SolidCaptureImage18915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87352"/>
            <a:ext cx="6096000" cy="3494072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685800"/>
            <a:ext cx="3424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447801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1.Cách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23622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2.Viết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-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8862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3.Các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xẻ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8072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mâm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cỗ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Cậu bé đưa cho sứ giả một chiếc kim khâu, nói: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- Xin ông về tâu Đức Vua rèn cho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 chiếc 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 này thành một con dao thật sắc để xẻ thịt chim.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43200" y="177225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Cậu bé thông minh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12192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l 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0" y="12192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an </a:t>
            </a:r>
            <a:r>
              <a:rPr lang="en-US" sz="4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514600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ệnh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3942671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…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ộp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4933271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…ọ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526888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đ…  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3954959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đ…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4945559"/>
            <a:ext cx="358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s…  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loáng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2536551"/>
            <a:ext cx="1143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àng</a:t>
            </a:r>
            <a:endParaRPr lang="en-US" sz="4800" dirty="0"/>
          </a:p>
        </p:txBody>
      </p:sp>
      <p:sp>
        <p:nvSpPr>
          <p:cNvPr id="13" name="Rectangle 12"/>
          <p:cNvSpPr/>
          <p:nvPr/>
        </p:nvSpPr>
        <p:spPr>
          <a:xfrm>
            <a:off x="5257800" y="3969603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àn</a:t>
            </a:r>
            <a:endParaRPr lang="en-US" sz="4800" dirty="0"/>
          </a:p>
        </p:txBody>
      </p:sp>
      <p:sp>
        <p:nvSpPr>
          <p:cNvPr id="14" name="Rectangle 13"/>
          <p:cNvSpPr/>
          <p:nvPr/>
        </p:nvSpPr>
        <p:spPr>
          <a:xfrm>
            <a:off x="5151842" y="4974951"/>
            <a:ext cx="1143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áng</a:t>
            </a:r>
            <a:endParaRPr lang="en-US" sz="4800" dirty="0"/>
          </a:p>
        </p:txBody>
      </p:sp>
      <p:sp>
        <p:nvSpPr>
          <p:cNvPr id="15" name="Rectangle 14"/>
          <p:cNvSpPr/>
          <p:nvPr/>
        </p:nvSpPr>
        <p:spPr>
          <a:xfrm>
            <a:off x="2477724" y="2521968"/>
            <a:ext cx="356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4800" dirty="0"/>
          </a:p>
        </p:txBody>
      </p:sp>
      <p:sp>
        <p:nvSpPr>
          <p:cNvPr id="16" name="Rectangle 15"/>
          <p:cNvSpPr/>
          <p:nvPr/>
        </p:nvSpPr>
        <p:spPr>
          <a:xfrm>
            <a:off x="1551036" y="3949935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dirty="0"/>
          </a:p>
        </p:txBody>
      </p:sp>
      <p:sp>
        <p:nvSpPr>
          <p:cNvPr id="17" name="Rectangle 16"/>
          <p:cNvSpPr/>
          <p:nvPr/>
        </p:nvSpPr>
        <p:spPr>
          <a:xfrm>
            <a:off x="2866104" y="4933332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949604"/>
          <a:ext cx="69342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endParaRPr lang="en-US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xê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rgbClr val="0000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57600" y="20027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7600" y="2549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7400" y="35404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007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61738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51406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56330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7400" y="6131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57600" y="4073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1483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7600" y="3007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35404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7600" y="4607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57600" y="51406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57600" y="563306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600" y="61312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67400" y="14830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67400" y="2002756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67400" y="2549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67400" y="407380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r>
              <a:rPr lang="en-US" sz="2800" b="1" baseline="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baseline="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4527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7"/>
                                    </p:cond>
                                  </p:end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  <p:bldP spid="4" grpId="0"/>
      <p:bldP spid="4" grpId="1"/>
      <p:bldP spid="4" grpId="2"/>
      <p:bldP spid="4" grpId="3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1" grpId="2"/>
      <p:bldP spid="11" grpId="3"/>
      <p:bldP spid="12" grpId="0"/>
      <p:bldP spid="12" grpId="1"/>
      <p:bldP spid="12" grpId="2"/>
      <p:bldP spid="12" grpId="3"/>
      <p:bldP spid="13" grpId="0"/>
      <p:bldP spid="13" grpId="1"/>
      <p:bldP spid="13" grpId="2"/>
      <p:bldP spid="13" grpId="3"/>
      <p:bldP spid="14" grpId="0"/>
      <p:bldP spid="14" grpId="1"/>
      <p:bldP spid="14" grpId="2"/>
      <p:bldP spid="14" grpId="3"/>
      <p:bldP spid="15" grpId="0"/>
      <p:bldP spid="15" grpId="1"/>
      <p:bldP spid="15" grpId="2"/>
      <p:bldP spid="15" grpId="3"/>
      <p:bldP spid="16" grpId="0"/>
      <p:bldP spid="16" grpId="1"/>
      <p:bldP spid="16" grpId="2"/>
      <p:bldP spid="16" grpId="3"/>
      <p:bldP spid="17" grpId="0"/>
      <p:bldP spid="17" grpId="1"/>
      <p:bldP spid="17" grpId="2"/>
      <p:bldP spid="17" grpId="3"/>
      <p:bldP spid="18" grpId="0"/>
      <p:bldP spid="18" grpId="1"/>
      <p:bldP spid="18" grpId="2"/>
      <p:bldP spid="18" grpId="3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438400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64160" y="4812382"/>
            <a:ext cx="4648200" cy="704850"/>
            <a:chOff x="381000" y="6000750"/>
            <a:chExt cx="4648200" cy="704850"/>
          </a:xfrm>
        </p:grpSpPr>
        <p:pic>
          <p:nvPicPr>
            <p:cNvPr id="8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059832" y="1196752"/>
            <a:ext cx="4648200" cy="704850"/>
            <a:chOff x="381000" y="6000750"/>
            <a:chExt cx="4648200" cy="704850"/>
          </a:xfrm>
        </p:grpSpPr>
        <p:pic>
          <p:nvPicPr>
            <p:cNvPr id="15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4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3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8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9" descr="3_hoa_xoay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200" y="6000750"/>
              <a:ext cx="685800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259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TT</cp:lastModifiedBy>
  <cp:revision>24</cp:revision>
  <dcterms:created xsi:type="dcterms:W3CDTF">2012-08-11T21:05:05Z</dcterms:created>
  <dcterms:modified xsi:type="dcterms:W3CDTF">2021-09-23T18:16:11Z</dcterms:modified>
</cp:coreProperties>
</file>