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60" r:id="rId5"/>
    <p:sldId id="269" r:id="rId6"/>
    <p:sldId id="266" r:id="rId7"/>
    <p:sldId id="26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F347"/>
    <a:srgbClr val="82E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8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ô </a:t>
            </a:r>
            <a:r>
              <a:rPr lang="en-US" baseline="0" dirty="0" err="1"/>
              <a:t>bên</a:t>
            </a:r>
            <a:r>
              <a:rPr lang="en-US" baseline="0" dirty="0"/>
              <a:t> </a:t>
            </a:r>
            <a:r>
              <a:rPr lang="en-US" baseline="0" dirty="0" err="1"/>
              <a:t>cột</a:t>
            </a:r>
            <a:r>
              <a:rPr lang="en-US" baseline="0" dirty="0"/>
              <a:t> A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7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2044757" y="881999"/>
            <a:ext cx="130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altLang="zh-CN" sz="4800" b="1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16</a:t>
            </a:r>
            <a:endParaRPr lang="zh-CN" altLang="en-US" sz="4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5077232" y="1365944"/>
            <a:ext cx="3825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Luyện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tập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2162839" y="4041861"/>
            <a:ext cx="8893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Khi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trang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sách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mở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ra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6398"/>
            <a:ext cx="12192000" cy="74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79" b="31383" l="7338" r="49057">
                        <a14:backgroundMark x1="23899" y1="28191" x2="48847" y2="2766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27" t="7143" r="48750" b="67217"/>
          <a:stretch/>
        </p:blipFill>
        <p:spPr>
          <a:xfrm>
            <a:off x="745521" y="2613883"/>
            <a:ext cx="3492650" cy="771926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-15855" y="414320"/>
            <a:ext cx="1276083" cy="1077700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1361493" y="728707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47292" y="637889"/>
            <a:ext cx="9687507" cy="129678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i="1" dirty="0"/>
              <a:t>(</a:t>
            </a:r>
            <a:r>
              <a:rPr lang="en-US" i="1" dirty="0" err="1"/>
              <a:t>thẳng</a:t>
            </a:r>
            <a:r>
              <a:rPr lang="en-US" i="1" dirty="0"/>
              <a:t> </a:t>
            </a:r>
            <a:r>
              <a:rPr lang="en-US" i="1" dirty="0" err="1"/>
              <a:t>tắp</a:t>
            </a:r>
            <a:r>
              <a:rPr lang="en-US" i="1" dirty="0"/>
              <a:t>, </a:t>
            </a:r>
            <a:r>
              <a:rPr lang="en-US" i="1" dirty="0" err="1"/>
              <a:t>trắng</a:t>
            </a:r>
            <a:r>
              <a:rPr lang="en-US" i="1" dirty="0"/>
              <a:t> </a:t>
            </a:r>
            <a:r>
              <a:rPr lang="en-US" i="1" dirty="0" err="1"/>
              <a:t>tinh</a:t>
            </a:r>
            <a:r>
              <a:rPr lang="en-US" i="1" dirty="0"/>
              <a:t>, </a:t>
            </a:r>
            <a:r>
              <a:rPr lang="en-US" i="1" dirty="0" err="1"/>
              <a:t>nhọn</a:t>
            </a:r>
            <a:r>
              <a:rPr lang="en-US" i="1" dirty="0"/>
              <a:t> </a:t>
            </a:r>
            <a:r>
              <a:rPr lang="en-US" i="1" dirty="0" err="1"/>
              <a:t>hoắt</a:t>
            </a:r>
            <a:r>
              <a:rPr lang="en-US" i="1" dirty="0"/>
              <a:t>, </a:t>
            </a:r>
            <a:r>
              <a:rPr lang="en-US" i="1" dirty="0" err="1"/>
              <a:t>tím</a:t>
            </a:r>
            <a:r>
              <a:rPr lang="en-US" i="1" dirty="0"/>
              <a:t> </a:t>
            </a:r>
            <a:r>
              <a:rPr lang="en-US" i="1" dirty="0" err="1"/>
              <a:t>ngắt</a:t>
            </a:r>
            <a:r>
              <a:rPr lang="en-US" i="1" dirty="0"/>
              <a:t>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872" b="100000" l="17191" r="6519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92" t="25638" r="35485" b="3782"/>
          <a:stretch/>
        </p:blipFill>
        <p:spPr>
          <a:xfrm>
            <a:off x="1201851" y="4302036"/>
            <a:ext cx="2926810" cy="17806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74" b="54255" l="56813" r="899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957" t="16371" r="10745" b="45650"/>
          <a:stretch/>
        </p:blipFill>
        <p:spPr>
          <a:xfrm>
            <a:off x="6814467" y="2555826"/>
            <a:ext cx="3020291" cy="13577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213" b="89894" l="68134" r="899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746" t="43417" r="11069" b="16436"/>
          <a:stretch/>
        </p:blipFill>
        <p:spPr>
          <a:xfrm>
            <a:off x="7327740" y="4484907"/>
            <a:ext cx="1848657" cy="13808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946" y="2288435"/>
            <a:ext cx="9513961" cy="37497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52684" y="2744497"/>
            <a:ext cx="1630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tắp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38171" y="4930752"/>
            <a:ext cx="1760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tinh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739081" y="2744497"/>
            <a:ext cx="9541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nhọn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724568" y="4930752"/>
            <a:ext cx="1409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tím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ngắt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8" grpId="0"/>
      <p:bldP spid="22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8A4C623A-12CB-4516-AC23-9D25F0FEEF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235" y="5206822"/>
            <a:ext cx="1112737" cy="164659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66142" y="637889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66242" y="580739"/>
            <a:ext cx="10659057" cy="73861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ở </a:t>
            </a:r>
            <a:r>
              <a:rPr lang="en-US" dirty="0" err="1"/>
              <a:t>cột</a:t>
            </a:r>
            <a:r>
              <a:rPr lang="en-US" dirty="0"/>
              <a:t>  A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cột</a:t>
            </a:r>
            <a:r>
              <a:rPr lang="en-US" dirty="0"/>
              <a:t> B 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.</a:t>
            </a:r>
          </a:p>
        </p:txBody>
      </p:sp>
      <p:sp>
        <p:nvSpPr>
          <p:cNvPr id="20" name="Bạn Hà"/>
          <p:cNvSpPr/>
          <p:nvPr/>
        </p:nvSpPr>
        <p:spPr>
          <a:xfrm>
            <a:off x="1447799" y="2561992"/>
            <a:ext cx="3198309" cy="5333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21" name="Bố em"/>
          <p:cNvSpPr/>
          <p:nvPr/>
        </p:nvSpPr>
        <p:spPr>
          <a:xfrm>
            <a:off x="1466849" y="3371851"/>
            <a:ext cx="3198309" cy="5333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rường em"/>
          <p:cNvSpPr/>
          <p:nvPr/>
        </p:nvSpPr>
        <p:spPr>
          <a:xfrm>
            <a:off x="1440365" y="4210051"/>
            <a:ext cx="3198309" cy="5333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tẩy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989135" y="2561992"/>
            <a:ext cx="4837616" cy="533399"/>
          </a:xfrm>
          <a:prstGeom prst="roundRect">
            <a:avLst/>
          </a:prstGeom>
          <a:solidFill>
            <a:srgbClr val="9DF347"/>
          </a:solidFill>
          <a:ln>
            <a:solidFill>
              <a:srgbClr val="9DF34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5989135" y="4210051"/>
            <a:ext cx="4837616" cy="533399"/>
          </a:xfrm>
          <a:prstGeom prst="roundRect">
            <a:avLst/>
          </a:prstGeom>
          <a:solidFill>
            <a:srgbClr val="9DF347"/>
          </a:solidFill>
          <a:ln>
            <a:solidFill>
              <a:srgbClr val="9DF34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xíu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kẹo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5989135" y="3371850"/>
            <a:ext cx="4837616" cy="537806"/>
            <a:chOff x="3684085" y="3028950"/>
            <a:chExt cx="4837616" cy="537806"/>
          </a:xfrm>
          <a:solidFill>
            <a:srgbClr val="9DF347"/>
          </a:solidFill>
        </p:grpSpPr>
        <p:sp>
          <p:nvSpPr>
            <p:cNvPr id="30" name="Rounded Rectangle 29"/>
            <p:cNvSpPr/>
            <p:nvPr/>
          </p:nvSpPr>
          <p:spPr>
            <a:xfrm>
              <a:off x="3684085" y="3028950"/>
              <a:ext cx="4837616" cy="533399"/>
            </a:xfrm>
            <a:prstGeom prst="roundRect">
              <a:avLst/>
            </a:prstGeom>
            <a:grpFill/>
            <a:ln>
              <a:solidFill>
                <a:srgbClr val="9DF347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736288" y="3043536"/>
              <a:ext cx="3374642" cy="523220"/>
            </a:xfrm>
            <a:prstGeom prst="rect">
              <a:avLst/>
            </a:prstGeom>
            <a:grpFill/>
            <a:ln>
              <a:solidFill>
                <a:srgbClr val="9DF347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ngăn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nắp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gọn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gàng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cxnSp>
        <p:nvCxnSpPr>
          <p:cNvPr id="33" name="Straight Connector 32"/>
          <p:cNvCxnSpPr>
            <a:stCxn id="20" idx="3"/>
            <a:endCxn id="31" idx="1"/>
          </p:cNvCxnSpPr>
          <p:nvPr/>
        </p:nvCxnSpPr>
        <p:spPr>
          <a:xfrm>
            <a:off x="4646108" y="2828692"/>
            <a:ext cx="1395230" cy="819354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1" idx="3"/>
            <a:endCxn id="24" idx="1"/>
          </p:cNvCxnSpPr>
          <p:nvPr/>
        </p:nvCxnSpPr>
        <p:spPr>
          <a:xfrm flipV="1">
            <a:off x="4665158" y="2828692"/>
            <a:ext cx="1323977" cy="809859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3" idx="3"/>
            <a:endCxn id="25" idx="1"/>
          </p:cNvCxnSpPr>
          <p:nvPr/>
        </p:nvCxnSpPr>
        <p:spPr>
          <a:xfrm>
            <a:off x="4638674" y="4476751"/>
            <a:ext cx="1350461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864934" y="1924051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242020" y="1924051"/>
            <a:ext cx="377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1748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20" grpId="0" animBg="1"/>
      <p:bldP spid="21" grpId="0" animBg="1"/>
      <p:bldP spid="23" grpId="0" animBg="1"/>
      <p:bldP spid="24" grpId="0" animBg="1"/>
      <p:bldP spid="25" grpId="0" animBg="1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285" y="5033357"/>
            <a:ext cx="1112737" cy="164659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66142" y="523589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66242" y="466439"/>
            <a:ext cx="10659057" cy="65045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chấm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chấm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ô </a:t>
            </a:r>
            <a:r>
              <a:rPr lang="en-US" dirty="0" err="1"/>
              <a:t>vuông</a:t>
            </a:r>
            <a:r>
              <a:rPr lang="en-US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5" t="47726" r="56817" b="16493"/>
          <a:stretch/>
        </p:blipFill>
        <p:spPr bwMode="auto">
          <a:xfrm>
            <a:off x="1075742" y="3813903"/>
            <a:ext cx="3229557" cy="243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22" t="26357" r="15808" b="31416"/>
          <a:stretch/>
        </p:blipFill>
        <p:spPr bwMode="auto">
          <a:xfrm>
            <a:off x="8096250" y="1314450"/>
            <a:ext cx="3115953" cy="282679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09950" y="1314450"/>
            <a:ext cx="307152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kìa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thước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kẻ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74310" y="3627323"/>
            <a:ext cx="35886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tít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mau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sz="28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(Theo </a:t>
            </a:r>
            <a:r>
              <a:rPr lang="en-US" sz="2800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Ngọc</a:t>
            </a:r>
            <a:r>
              <a:rPr lang="en-US" sz="28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Minh)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6016155" y="3014035"/>
            <a:ext cx="457200" cy="584775"/>
            <a:chOff x="9242474" y="1910261"/>
            <a:chExt cx="457200" cy="584775"/>
          </a:xfrm>
        </p:grpSpPr>
        <p:sp>
          <p:nvSpPr>
            <p:cNvPr id="31" name="Rounded Rectangle 30"/>
            <p:cNvSpPr/>
            <p:nvPr/>
          </p:nvSpPr>
          <p:spPr>
            <a:xfrm>
              <a:off x="9242474" y="1997609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302258" y="1910261"/>
              <a:ext cx="3658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026904" y="3048428"/>
            <a:ext cx="457200" cy="584775"/>
            <a:chOff x="9242474" y="1948361"/>
            <a:chExt cx="457200" cy="584775"/>
          </a:xfrm>
        </p:grpSpPr>
        <p:sp>
          <p:nvSpPr>
            <p:cNvPr id="34" name="Rounded Rectangle 33"/>
            <p:cNvSpPr/>
            <p:nvPr/>
          </p:nvSpPr>
          <p:spPr>
            <a:xfrm>
              <a:off x="9242474" y="1997609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321308" y="1948361"/>
              <a:ext cx="3658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562850" y="4141247"/>
            <a:ext cx="457200" cy="584775"/>
            <a:chOff x="9242474" y="1910261"/>
            <a:chExt cx="457200" cy="584775"/>
          </a:xfrm>
        </p:grpSpPr>
        <p:sp>
          <p:nvSpPr>
            <p:cNvPr id="37" name="Rounded Rectangle 36"/>
            <p:cNvSpPr/>
            <p:nvPr/>
          </p:nvSpPr>
          <p:spPr>
            <a:xfrm>
              <a:off x="9242474" y="1997609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9302258" y="1910261"/>
              <a:ext cx="3658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554549" y="4175640"/>
            <a:ext cx="457200" cy="584775"/>
            <a:chOff x="9242474" y="1948361"/>
            <a:chExt cx="457200" cy="584775"/>
          </a:xfrm>
        </p:grpSpPr>
        <p:sp>
          <p:nvSpPr>
            <p:cNvPr id="40" name="Rounded Rectangle 39"/>
            <p:cNvSpPr/>
            <p:nvPr/>
          </p:nvSpPr>
          <p:spPr>
            <a:xfrm>
              <a:off x="9242474" y="1997609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321308" y="1948361"/>
              <a:ext cx="3658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740790" y="5157578"/>
            <a:ext cx="457200" cy="769441"/>
            <a:chOff x="9242474" y="1795961"/>
            <a:chExt cx="457200" cy="769441"/>
          </a:xfrm>
        </p:grpSpPr>
        <p:sp>
          <p:nvSpPr>
            <p:cNvPr id="43" name="Rounded Rectangle 42"/>
            <p:cNvSpPr/>
            <p:nvPr/>
          </p:nvSpPr>
          <p:spPr>
            <a:xfrm>
              <a:off x="9242474" y="1997609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302258" y="1795961"/>
              <a:ext cx="32092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751539" y="5306271"/>
            <a:ext cx="457200" cy="584775"/>
            <a:chOff x="9242474" y="1948361"/>
            <a:chExt cx="457200" cy="584775"/>
          </a:xfrm>
        </p:grpSpPr>
        <p:sp>
          <p:nvSpPr>
            <p:cNvPr id="46" name="Rounded Rectangle 45"/>
            <p:cNvSpPr/>
            <p:nvPr/>
          </p:nvSpPr>
          <p:spPr>
            <a:xfrm>
              <a:off x="9242474" y="1997609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321308" y="1948361"/>
              <a:ext cx="3658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130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806339" y="610598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1472301" y="2220746"/>
            <a:ext cx="7633600" cy="2207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hộp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507" y="1152083"/>
            <a:ext cx="1138272" cy="872372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" y="4876677"/>
            <a:ext cx="2341563" cy="1981323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498" y="423862"/>
            <a:ext cx="716909" cy="1164407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3789894"/>
            <a:ext cx="1331922" cy="2149238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22" t="26357" r="15808" b="31416"/>
          <a:stretch/>
        </p:blipFill>
        <p:spPr bwMode="auto">
          <a:xfrm>
            <a:off x="9277799" y="2468010"/>
            <a:ext cx="2914201" cy="264376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285" y="5033357"/>
            <a:ext cx="1112737" cy="164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41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935918" y="1136800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1783941" y="2814640"/>
            <a:ext cx="1008441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545" y="1889211"/>
            <a:ext cx="2114756" cy="162074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" y="4876677"/>
            <a:ext cx="2341563" cy="1981323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160" y="423862"/>
            <a:ext cx="1331922" cy="2163314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3789894"/>
            <a:ext cx="1331922" cy="21492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285" y="5033357"/>
            <a:ext cx="1112737" cy="164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227</Words>
  <Application>Microsoft Office PowerPoint</Application>
  <PresentationFormat>Widescreen</PresentationFormat>
  <Paragraphs>47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Arial Rounded MT Bold</vt:lpstr>
      <vt:lpstr>Arial-Rounded</vt:lpstr>
      <vt:lpstr>Calibri</vt:lpstr>
      <vt:lpstr>Calibri Light</vt:lpstr>
      <vt:lpstr>iCiel Cadena</vt:lpstr>
      <vt:lpstr>iCiel Crocante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Thúy Nguyễn</cp:lastModifiedBy>
  <cp:revision>127</cp:revision>
  <dcterms:created xsi:type="dcterms:W3CDTF">2021-06-15T15:52:51Z</dcterms:created>
  <dcterms:modified xsi:type="dcterms:W3CDTF">2021-11-23T20:20:25Z</dcterms:modified>
</cp:coreProperties>
</file>