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314" r:id="rId3"/>
    <p:sldId id="310" r:id="rId4"/>
    <p:sldId id="312" r:id="rId5"/>
    <p:sldId id="313" r:id="rId6"/>
    <p:sldId id="306" r:id="rId7"/>
    <p:sldId id="262" r:id="rId8"/>
    <p:sldId id="263" r:id="rId9"/>
    <p:sldId id="26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54" d="100"/>
          <a:sy n="54" d="100"/>
        </p:scale>
        <p:origin x="-7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791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63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- Nghe - viết đúng chính tả bài Cái trống trường em;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Trình bày đúng khổ thơ, biết viết hoa chữ cái đầu tên bài thơ và các dòng thơ. Làm đúng các bài tập chính tả phân biệt c/k; s/x (hoặc tiếng có dấu hỏi hoặc dấu ngã)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Nghe viết đúng chính tả khi viết các bài thơ khác.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Viết đúng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cỡ chữ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+mj-lt"/>
              </a:rPr>
              <a:t>trình bày đẹp</a:t>
            </a:r>
            <a:r>
              <a:rPr lang="pl-PL" dirty="0" smtClean="0">
                <a:latin typeface="+mj-lt"/>
              </a:rPr>
              <a:t>.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Rèn kĩ năng viết chữ chuẩn mẫu, sạch sẽ.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Biết vận dụng những kiến thức đã học vào trong việc ghi chép học tập hàng ngày.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</a:p>
          <a:p>
            <a:pPr algn="just"/>
            <a:endParaRPr lang="en-US" sz="3200" b="1" dirty="0" smtClean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pPr algn="just"/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</p:spTree>
    <p:extLst>
      <p:ext uri="{BB962C8B-B14F-4D97-AF65-F5344CB8AC3E}">
        <p14:creationId xmlns:p14="http://schemas.microsoft.com/office/powerpoint/2010/main" xmlns="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trống, lặng im,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9892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hoa những chữ cái đầu dòng 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xmlns="" val="387632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63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20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Bŧ jìζ đi vắng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BuŬ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lt-LT" sz="3400" b="1" dirty="0">
                <a:latin typeface="HP001 4 hàng" pitchFamily="34" charset="0"/>
              </a:rPr>
              <a:t>g 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lt-LT" sz="3400" b="1" dirty="0"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Chỉ cŜ Ǉ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vi-VN" sz="3400" b="1" dirty="0">
                <a:latin typeface="HP001 4 hàng" pitchFamily="34" charset="0"/>
              </a:rPr>
              <a:t>Ğng </a:t>
            </a:r>
            <a:r>
              <a:rPr lang="el-GR" sz="3400" b="1" dirty="0">
                <a:latin typeface="HP001 4 hàng" pitchFamily="34" charset="0"/>
              </a:rPr>
              <a:t>ωψ ?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4397" y="405696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Nó </a:t>
            </a:r>
            <a:r>
              <a:rPr lang="el-GR" sz="3400" b="1" dirty="0">
                <a:latin typeface="HP001 4 hàng" pitchFamily="34" charset="0"/>
              </a:rPr>
              <a:t>νί</a:t>
            </a:r>
            <a:r>
              <a:rPr lang="vi-VN" sz="3400" b="1" dirty="0">
                <a:latin typeface="HP001 4 hàng" pitchFamily="34" charset="0"/>
              </a:rPr>
              <a:t>i jừng 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 smtClean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074" y="202270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7599" y="269981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7599" y="33609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8014" y="54550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199" y="610911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</a:t>
            </a:r>
            <a:r>
              <a:rPr lang="vi-VN" sz="3400" b="1" dirty="0" smtClean="0">
                <a:latin typeface="HP001 4 hàng" pitchFamily="34" charset="0"/>
              </a:rPr>
              <a:t>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6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Dựa vào tranh, viết từ ngữ có tiếng bắt đầu bằng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 đám lá mượt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Treo từng chùm chuông nhỏ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 và hồng đỏ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Bừng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áng và vườn quê.</a:t>
            </a:r>
          </a:p>
          <a:p>
            <a:pPr algn="r"/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 gì không bắc qua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trèo qua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9866" y="5278210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4880" y="3207794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8365" y="2580568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5381" y="1497355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1402" y="4629558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5887" y="3714858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roi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hỏi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ngã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ngôi nhà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ô cửa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cánh khép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hai hàng mi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khi người đi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buồn ngủ miết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 về mắt vui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 không biết mệt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58460"/>
            <a:ext cx="94253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2102" y="2708456"/>
            <a:ext cx="1104317" cy="430823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8825" y="309114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468" y="205846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589</Words>
  <Application>Microsoft Office PowerPoint</Application>
  <PresentationFormat>Custom</PresentationFormat>
  <Paragraphs>94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150</cp:revision>
  <dcterms:created xsi:type="dcterms:W3CDTF">2021-06-02T14:23:54Z</dcterms:created>
  <dcterms:modified xsi:type="dcterms:W3CDTF">2022-10-09T23:10:40Z</dcterms:modified>
</cp:coreProperties>
</file>