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7"/>
  </p:notesMasterIdLst>
  <p:sldIdLst>
    <p:sldId id="342" r:id="rId3"/>
    <p:sldId id="344" r:id="rId4"/>
    <p:sldId id="354" r:id="rId5"/>
    <p:sldId id="316" r:id="rId6"/>
  </p:sldIdLst>
  <p:sldSz cx="9144000" cy="5143500" type="screen16x9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2000505000000020004" pitchFamily="2" charset="0"/>
      <p:regular r:id="rId10"/>
      <p:bold r:id="rId11"/>
      <p:italic r:id="rId12"/>
      <p:boldItalic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Cookies" panose="02040603050506020204" pitchFamily="18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89" d="100"/>
          <a:sy n="89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685007" y="606917"/>
            <a:ext cx="1658558" cy="707886"/>
            <a:chOff x="333859" y="617893"/>
            <a:chExt cx="1658558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33859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482580" y="196964"/>
            <a:ext cx="617884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2608193" y="4446253"/>
            <a:ext cx="1229245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5185621" y="4456456"/>
            <a:ext cx="1507151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2223250" y="1066368"/>
            <a:ext cx="1999130" cy="3376142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4925183" y="1066368"/>
            <a:ext cx="2028026" cy="3376142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4818530" y="1586812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2223251" y="1586812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en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en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en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1482580" y="196964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1903396" y="1318661"/>
            <a:ext cx="1876926" cy="654518"/>
          </a:xfr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5196829" y="1318661"/>
            <a:ext cx="1876926" cy="654518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3633537" y="2529487"/>
            <a:ext cx="1876926" cy="654518"/>
          </a:xfrm>
          <a:solidFill>
            <a:schemeClr val="accent4"/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1979443" y="3607163"/>
            <a:ext cx="1876926" cy="654518"/>
          </a:xfr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5167953" y="3740313"/>
            <a:ext cx="1876926" cy="654518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152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250649" y="175908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250649" y="2392926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250649" y="302677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4923613" y="1759081"/>
            <a:ext cx="2967245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4923613" y="2392926"/>
            <a:ext cx="29672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4923614" y="3026771"/>
            <a:ext cx="2967243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2395803" y="1283873"/>
            <a:ext cx="447192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>
            <a:off x="4202331" y="1929844"/>
            <a:ext cx="763434" cy="143835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4164274" y="2657586"/>
            <a:ext cx="902578" cy="596563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4191264" y="2630491"/>
            <a:ext cx="774501" cy="669153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35" y="3299644"/>
            <a:ext cx="1960751" cy="19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135</Words>
  <Application>Microsoft Office PowerPoint</Application>
  <PresentationFormat>On-screen Show (16:9)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Kalam</vt:lpstr>
      <vt:lpstr>UTM Cookies</vt:lpstr>
      <vt:lpstr>UTM Avo</vt:lpstr>
      <vt:lpstr>Montserrat</vt:lpstr>
      <vt:lpstr>Arial</vt:lpstr>
      <vt:lpstr>Times New Roman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Thúy Nguyễn</cp:lastModifiedBy>
  <cp:revision>214</cp:revision>
  <dcterms:modified xsi:type="dcterms:W3CDTF">2022-02-10T04:07:08Z</dcterms:modified>
</cp:coreProperties>
</file>