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1" r:id="rId1"/>
  </p:sldMasterIdLst>
  <p:notesMasterIdLst>
    <p:notesMasterId r:id="rId19"/>
  </p:notesMasterIdLst>
  <p:sldIdLst>
    <p:sldId id="256" r:id="rId2"/>
    <p:sldId id="257" r:id="rId3"/>
    <p:sldId id="262" r:id="rId4"/>
    <p:sldId id="259" r:id="rId5"/>
    <p:sldId id="307" r:id="rId6"/>
    <p:sldId id="313" r:id="rId7"/>
    <p:sldId id="314" r:id="rId8"/>
    <p:sldId id="315" r:id="rId9"/>
    <p:sldId id="316" r:id="rId10"/>
    <p:sldId id="317" r:id="rId11"/>
    <p:sldId id="318" r:id="rId12"/>
    <p:sldId id="319" r:id="rId13"/>
    <p:sldId id="320" r:id="rId14"/>
    <p:sldId id="322" r:id="rId15"/>
    <p:sldId id="332" r:id="rId16"/>
    <p:sldId id="287" r:id="rId17"/>
    <p:sldId id="324" r:id="rId18"/>
  </p:sldIdLst>
  <p:sldSz cx="9144000" cy="5143500" type="screen16x9"/>
  <p:notesSz cx="6858000" cy="9144000"/>
  <p:custDataLst>
    <p:tags r:id="rId20"/>
  </p:custData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F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DA647A96-2D3E-4B63-8327-AC30DB295627}">
  <a:tblStyle styleId="{DA647A96-2D3E-4B63-8327-AC30DB295627}"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4" autoAdjust="0"/>
    <p:restoredTop sz="94660"/>
  </p:normalViewPr>
  <p:slideViewPr>
    <p:cSldViewPr>
      <p:cViewPr>
        <p:scale>
          <a:sx n="80" d="100"/>
          <a:sy n="80" d="100"/>
        </p:scale>
        <p:origin x="-336" y="-18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62491780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2"/>
        <p:cNvGrpSpPr/>
        <p:nvPr/>
      </p:nvGrpSpPr>
      <p:grpSpPr>
        <a:xfrm>
          <a:off x="0" y="0"/>
          <a:ext cx="0" cy="0"/>
          <a:chOff x="0" y="0"/>
          <a:chExt cx="0" cy="0"/>
        </a:xfrm>
      </p:grpSpPr>
      <p:sp>
        <p:nvSpPr>
          <p:cNvPr id="823" name="Google Shape;82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4" name="Google Shape;82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6"/>
        <p:cNvGrpSpPr/>
        <p:nvPr/>
      </p:nvGrpSpPr>
      <p:grpSpPr>
        <a:xfrm>
          <a:off x="0" y="0"/>
          <a:ext cx="0" cy="0"/>
          <a:chOff x="0" y="0"/>
          <a:chExt cx="0" cy="0"/>
        </a:xfrm>
      </p:grpSpPr>
      <p:sp>
        <p:nvSpPr>
          <p:cNvPr id="907" name="Google Shape;907;gdefceb1f2f_1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8" name="Google Shape;908;gdefceb1f2f_1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492470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6"/>
        <p:cNvGrpSpPr/>
        <p:nvPr/>
      </p:nvGrpSpPr>
      <p:grpSpPr>
        <a:xfrm>
          <a:off x="0" y="0"/>
          <a:ext cx="0" cy="0"/>
          <a:chOff x="0" y="0"/>
          <a:chExt cx="0" cy="0"/>
        </a:xfrm>
      </p:grpSpPr>
      <p:sp>
        <p:nvSpPr>
          <p:cNvPr id="907" name="Google Shape;907;gdefceb1f2f_1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8" name="Google Shape;908;gdefceb1f2f_1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064061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6"/>
        <p:cNvGrpSpPr/>
        <p:nvPr/>
      </p:nvGrpSpPr>
      <p:grpSpPr>
        <a:xfrm>
          <a:off x="0" y="0"/>
          <a:ext cx="0" cy="0"/>
          <a:chOff x="0" y="0"/>
          <a:chExt cx="0" cy="0"/>
        </a:xfrm>
      </p:grpSpPr>
      <p:sp>
        <p:nvSpPr>
          <p:cNvPr id="907" name="Google Shape;907;gdefceb1f2f_1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8" name="Google Shape;908;gdefceb1f2f_1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470684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6"/>
        <p:cNvGrpSpPr/>
        <p:nvPr/>
      </p:nvGrpSpPr>
      <p:grpSpPr>
        <a:xfrm>
          <a:off x="0" y="0"/>
          <a:ext cx="0" cy="0"/>
          <a:chOff x="0" y="0"/>
          <a:chExt cx="0" cy="0"/>
        </a:xfrm>
      </p:grpSpPr>
      <p:sp>
        <p:nvSpPr>
          <p:cNvPr id="907" name="Google Shape;907;gdefceb1f2f_1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8" name="Google Shape;908;gdefceb1f2f_1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523201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9"/>
        <p:cNvGrpSpPr/>
        <p:nvPr/>
      </p:nvGrpSpPr>
      <p:grpSpPr>
        <a:xfrm>
          <a:off x="0" y="0"/>
          <a:ext cx="0" cy="0"/>
          <a:chOff x="0" y="0"/>
          <a:chExt cx="0" cy="0"/>
        </a:xfrm>
      </p:grpSpPr>
      <p:sp>
        <p:nvSpPr>
          <p:cNvPr id="2940" name="Google Shape;2940;gdf4f0155f6_0_2978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41" name="Google Shape;2941;gdf4f0155f6_0_297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6"/>
        <p:cNvGrpSpPr/>
        <p:nvPr/>
      </p:nvGrpSpPr>
      <p:grpSpPr>
        <a:xfrm>
          <a:off x="0" y="0"/>
          <a:ext cx="0" cy="0"/>
          <a:chOff x="0" y="0"/>
          <a:chExt cx="0" cy="0"/>
        </a:xfrm>
      </p:grpSpPr>
      <p:sp>
        <p:nvSpPr>
          <p:cNvPr id="907" name="Google Shape;907;gdefceb1f2f_1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8" name="Google Shape;908;gdefceb1f2f_1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081120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8"/>
        <p:cNvGrpSpPr/>
        <p:nvPr/>
      </p:nvGrpSpPr>
      <p:grpSpPr>
        <a:xfrm>
          <a:off x="0" y="0"/>
          <a:ext cx="0" cy="0"/>
          <a:chOff x="0" y="0"/>
          <a:chExt cx="0" cy="0"/>
        </a:xfrm>
      </p:grpSpPr>
      <p:sp>
        <p:nvSpPr>
          <p:cNvPr id="869" name="Google Shape;869;gdbe27df8ec_0_21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0" name="Google Shape;870;gdbe27df8ec_0_21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4"/>
        <p:cNvGrpSpPr/>
        <p:nvPr/>
      </p:nvGrpSpPr>
      <p:grpSpPr>
        <a:xfrm>
          <a:off x="0" y="0"/>
          <a:ext cx="0" cy="0"/>
          <a:chOff x="0" y="0"/>
          <a:chExt cx="0" cy="0"/>
        </a:xfrm>
      </p:grpSpPr>
      <p:sp>
        <p:nvSpPr>
          <p:cNvPr id="1065" name="Google Shape;1065;gdefceb1f2f_1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6" name="Google Shape;1066;gdefceb1f2f_1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6"/>
        <p:cNvGrpSpPr/>
        <p:nvPr/>
      </p:nvGrpSpPr>
      <p:grpSpPr>
        <a:xfrm>
          <a:off x="0" y="0"/>
          <a:ext cx="0" cy="0"/>
          <a:chOff x="0" y="0"/>
          <a:chExt cx="0" cy="0"/>
        </a:xfrm>
      </p:grpSpPr>
      <p:sp>
        <p:nvSpPr>
          <p:cNvPr id="907" name="Google Shape;907;gdefceb1f2f_1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8" name="Google Shape;908;gdefceb1f2f_1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6"/>
        <p:cNvGrpSpPr/>
        <p:nvPr/>
      </p:nvGrpSpPr>
      <p:grpSpPr>
        <a:xfrm>
          <a:off x="0" y="0"/>
          <a:ext cx="0" cy="0"/>
          <a:chOff x="0" y="0"/>
          <a:chExt cx="0" cy="0"/>
        </a:xfrm>
      </p:grpSpPr>
      <p:sp>
        <p:nvSpPr>
          <p:cNvPr id="907" name="Google Shape;907;gdefceb1f2f_1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8" name="Google Shape;908;gdefceb1f2f_1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6"/>
        <p:cNvGrpSpPr/>
        <p:nvPr/>
      </p:nvGrpSpPr>
      <p:grpSpPr>
        <a:xfrm>
          <a:off x="0" y="0"/>
          <a:ext cx="0" cy="0"/>
          <a:chOff x="0" y="0"/>
          <a:chExt cx="0" cy="0"/>
        </a:xfrm>
      </p:grpSpPr>
      <p:sp>
        <p:nvSpPr>
          <p:cNvPr id="907" name="Google Shape;907;gdefceb1f2f_1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8" name="Google Shape;908;gdefceb1f2f_1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501486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6"/>
        <p:cNvGrpSpPr/>
        <p:nvPr/>
      </p:nvGrpSpPr>
      <p:grpSpPr>
        <a:xfrm>
          <a:off x="0" y="0"/>
          <a:ext cx="0" cy="0"/>
          <a:chOff x="0" y="0"/>
          <a:chExt cx="0" cy="0"/>
        </a:xfrm>
      </p:grpSpPr>
      <p:sp>
        <p:nvSpPr>
          <p:cNvPr id="907" name="Google Shape;907;gdefceb1f2f_1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8" name="Google Shape;908;gdefceb1f2f_1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177967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6"/>
        <p:cNvGrpSpPr/>
        <p:nvPr/>
      </p:nvGrpSpPr>
      <p:grpSpPr>
        <a:xfrm>
          <a:off x="0" y="0"/>
          <a:ext cx="0" cy="0"/>
          <a:chOff x="0" y="0"/>
          <a:chExt cx="0" cy="0"/>
        </a:xfrm>
      </p:grpSpPr>
      <p:sp>
        <p:nvSpPr>
          <p:cNvPr id="907" name="Google Shape;907;gdefceb1f2f_1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8" name="Google Shape;908;gdefceb1f2f_1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485174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6"/>
        <p:cNvGrpSpPr/>
        <p:nvPr/>
      </p:nvGrpSpPr>
      <p:grpSpPr>
        <a:xfrm>
          <a:off x="0" y="0"/>
          <a:ext cx="0" cy="0"/>
          <a:chOff x="0" y="0"/>
          <a:chExt cx="0" cy="0"/>
        </a:xfrm>
      </p:grpSpPr>
      <p:sp>
        <p:nvSpPr>
          <p:cNvPr id="907" name="Google Shape;907;gdefceb1f2f_1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8" name="Google Shape;908;gdefceb1f2f_1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26155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1669800" y="1214025"/>
            <a:ext cx="5804400" cy="2180400"/>
          </a:xfrm>
          <a:prstGeom prst="rect">
            <a:avLst/>
          </a:prstGeom>
        </p:spPr>
        <p:txBody>
          <a:bodyPr spcFirstLastPara="1" wrap="square" lIns="91425" tIns="91425" rIns="91425" bIns="91425" anchor="ctr" anchorCtr="0">
            <a:noAutofit/>
          </a:bodyPr>
          <a:lstStyle>
            <a:lvl1pPr lvl="0" algn="ctr">
              <a:spcBef>
                <a:spcPts val="0"/>
              </a:spcBef>
              <a:spcAft>
                <a:spcPts val="0"/>
              </a:spcAft>
              <a:buClr>
                <a:srgbClr val="191919"/>
              </a:buClr>
              <a:buSzPts val="5200"/>
              <a:buNone/>
              <a:defRPr sz="8500"/>
            </a:lvl1pPr>
            <a:lvl2pPr lvl="1" algn="ctr">
              <a:spcBef>
                <a:spcPts val="0"/>
              </a:spcBef>
              <a:spcAft>
                <a:spcPts val="0"/>
              </a:spcAft>
              <a:buClr>
                <a:srgbClr val="191919"/>
              </a:buClr>
              <a:buSzPts val="5200"/>
              <a:buNone/>
              <a:defRPr sz="5200">
                <a:solidFill>
                  <a:srgbClr val="191919"/>
                </a:solidFill>
              </a:defRPr>
            </a:lvl2pPr>
            <a:lvl3pPr lvl="2" algn="ctr">
              <a:spcBef>
                <a:spcPts val="0"/>
              </a:spcBef>
              <a:spcAft>
                <a:spcPts val="0"/>
              </a:spcAft>
              <a:buClr>
                <a:srgbClr val="191919"/>
              </a:buClr>
              <a:buSzPts val="5200"/>
              <a:buNone/>
              <a:defRPr sz="5200">
                <a:solidFill>
                  <a:srgbClr val="191919"/>
                </a:solidFill>
              </a:defRPr>
            </a:lvl3pPr>
            <a:lvl4pPr lvl="3" algn="ctr">
              <a:spcBef>
                <a:spcPts val="0"/>
              </a:spcBef>
              <a:spcAft>
                <a:spcPts val="0"/>
              </a:spcAft>
              <a:buClr>
                <a:srgbClr val="191919"/>
              </a:buClr>
              <a:buSzPts val="5200"/>
              <a:buNone/>
              <a:defRPr sz="5200">
                <a:solidFill>
                  <a:srgbClr val="191919"/>
                </a:solidFill>
              </a:defRPr>
            </a:lvl4pPr>
            <a:lvl5pPr lvl="4" algn="ctr">
              <a:spcBef>
                <a:spcPts val="0"/>
              </a:spcBef>
              <a:spcAft>
                <a:spcPts val="0"/>
              </a:spcAft>
              <a:buClr>
                <a:srgbClr val="191919"/>
              </a:buClr>
              <a:buSzPts val="5200"/>
              <a:buNone/>
              <a:defRPr sz="5200">
                <a:solidFill>
                  <a:srgbClr val="191919"/>
                </a:solidFill>
              </a:defRPr>
            </a:lvl5pPr>
            <a:lvl6pPr lvl="5" algn="ctr">
              <a:spcBef>
                <a:spcPts val="0"/>
              </a:spcBef>
              <a:spcAft>
                <a:spcPts val="0"/>
              </a:spcAft>
              <a:buClr>
                <a:srgbClr val="191919"/>
              </a:buClr>
              <a:buSzPts val="5200"/>
              <a:buNone/>
              <a:defRPr sz="5200">
                <a:solidFill>
                  <a:srgbClr val="191919"/>
                </a:solidFill>
              </a:defRPr>
            </a:lvl6pPr>
            <a:lvl7pPr lvl="6" algn="ctr">
              <a:spcBef>
                <a:spcPts val="0"/>
              </a:spcBef>
              <a:spcAft>
                <a:spcPts val="0"/>
              </a:spcAft>
              <a:buClr>
                <a:srgbClr val="191919"/>
              </a:buClr>
              <a:buSzPts val="5200"/>
              <a:buNone/>
              <a:defRPr sz="5200">
                <a:solidFill>
                  <a:srgbClr val="191919"/>
                </a:solidFill>
              </a:defRPr>
            </a:lvl7pPr>
            <a:lvl8pPr lvl="7" algn="ctr">
              <a:spcBef>
                <a:spcPts val="0"/>
              </a:spcBef>
              <a:spcAft>
                <a:spcPts val="0"/>
              </a:spcAft>
              <a:buClr>
                <a:srgbClr val="191919"/>
              </a:buClr>
              <a:buSzPts val="5200"/>
              <a:buNone/>
              <a:defRPr sz="5200">
                <a:solidFill>
                  <a:srgbClr val="191919"/>
                </a:solidFill>
              </a:defRPr>
            </a:lvl8pPr>
            <a:lvl9pPr lvl="8" algn="ctr">
              <a:spcBef>
                <a:spcPts val="0"/>
              </a:spcBef>
              <a:spcAft>
                <a:spcPts val="0"/>
              </a:spcAft>
              <a:buClr>
                <a:srgbClr val="191919"/>
              </a:buClr>
              <a:buSzPts val="5200"/>
              <a:buNone/>
              <a:defRPr sz="5200">
                <a:solidFill>
                  <a:srgbClr val="191919"/>
                </a:solidFill>
              </a:defRPr>
            </a:lvl9pPr>
          </a:lstStyle>
          <a:p>
            <a:endParaRPr/>
          </a:p>
        </p:txBody>
      </p:sp>
      <p:sp>
        <p:nvSpPr>
          <p:cNvPr id="10" name="Google Shape;10;p2"/>
          <p:cNvSpPr txBox="1">
            <a:spLocks noGrp="1"/>
          </p:cNvSpPr>
          <p:nvPr>
            <p:ph type="subTitle" idx="1"/>
          </p:nvPr>
        </p:nvSpPr>
        <p:spPr>
          <a:xfrm>
            <a:off x="2138700" y="3696138"/>
            <a:ext cx="4866600" cy="471600"/>
          </a:xfrm>
          <a:prstGeom prst="rect">
            <a:avLst/>
          </a:prstGeom>
          <a:solidFill>
            <a:schemeClr val="accent3"/>
          </a:solid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1400"/>
              <a:buNone/>
              <a:defRPr sz="2000">
                <a:latin typeface="Zilla Slab"/>
                <a:ea typeface="Zilla Slab"/>
                <a:cs typeface="Zilla Slab"/>
                <a:sym typeface="Zilla Slab"/>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grpSp>
        <p:nvGrpSpPr>
          <p:cNvPr id="11" name="Google Shape;11;p2"/>
          <p:cNvGrpSpPr/>
          <p:nvPr/>
        </p:nvGrpSpPr>
        <p:grpSpPr>
          <a:xfrm>
            <a:off x="183913" y="228350"/>
            <a:ext cx="8769163" cy="4697225"/>
            <a:chOff x="183913" y="228350"/>
            <a:chExt cx="8769163" cy="4697225"/>
          </a:xfrm>
        </p:grpSpPr>
        <p:sp>
          <p:nvSpPr>
            <p:cNvPr id="12" name="Google Shape;12;p2"/>
            <p:cNvSpPr/>
            <p:nvPr/>
          </p:nvSpPr>
          <p:spPr>
            <a:xfrm>
              <a:off x="6228838" y="4528738"/>
              <a:ext cx="330050" cy="344950"/>
            </a:xfrm>
            <a:custGeom>
              <a:avLst/>
              <a:gdLst/>
              <a:ahLst/>
              <a:cxnLst/>
              <a:rect l="l" t="t" r="r" b="b"/>
              <a:pathLst>
                <a:path w="13202" h="13798" extrusionOk="0">
                  <a:moveTo>
                    <a:pt x="8853" y="0"/>
                  </a:moveTo>
                  <a:lnTo>
                    <a:pt x="6131" y="4327"/>
                  </a:lnTo>
                  <a:lnTo>
                    <a:pt x="2490" y="1634"/>
                  </a:lnTo>
                  <a:lnTo>
                    <a:pt x="4511" y="5623"/>
                  </a:lnTo>
                  <a:lnTo>
                    <a:pt x="1" y="6711"/>
                  </a:lnTo>
                  <a:lnTo>
                    <a:pt x="4404" y="7871"/>
                  </a:lnTo>
                  <a:lnTo>
                    <a:pt x="3010" y="11793"/>
                  </a:lnTo>
                  <a:lnTo>
                    <a:pt x="5791" y="9347"/>
                  </a:lnTo>
                  <a:lnTo>
                    <a:pt x="8225" y="13798"/>
                  </a:lnTo>
                  <a:lnTo>
                    <a:pt x="8015" y="8532"/>
                  </a:lnTo>
                  <a:lnTo>
                    <a:pt x="12517" y="9856"/>
                  </a:lnTo>
                  <a:lnTo>
                    <a:pt x="12517" y="9856"/>
                  </a:lnTo>
                  <a:lnTo>
                    <a:pt x="9266" y="6703"/>
                  </a:lnTo>
                  <a:lnTo>
                    <a:pt x="13201" y="4448"/>
                  </a:lnTo>
                  <a:lnTo>
                    <a:pt x="8929" y="4679"/>
                  </a:lnTo>
                  <a:lnTo>
                    <a:pt x="885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3724200" y="4430538"/>
              <a:ext cx="330025" cy="344950"/>
            </a:xfrm>
            <a:custGeom>
              <a:avLst/>
              <a:gdLst/>
              <a:ahLst/>
              <a:cxnLst/>
              <a:rect l="l" t="t" r="r" b="b"/>
              <a:pathLst>
                <a:path w="13201" h="13798" extrusionOk="0">
                  <a:moveTo>
                    <a:pt x="8852" y="0"/>
                  </a:moveTo>
                  <a:lnTo>
                    <a:pt x="6130" y="4327"/>
                  </a:lnTo>
                  <a:lnTo>
                    <a:pt x="2490" y="1634"/>
                  </a:lnTo>
                  <a:lnTo>
                    <a:pt x="4510" y="5622"/>
                  </a:lnTo>
                  <a:lnTo>
                    <a:pt x="1" y="6710"/>
                  </a:lnTo>
                  <a:lnTo>
                    <a:pt x="4404" y="7871"/>
                  </a:lnTo>
                  <a:lnTo>
                    <a:pt x="3010" y="11792"/>
                  </a:lnTo>
                  <a:lnTo>
                    <a:pt x="5790" y="9347"/>
                  </a:lnTo>
                  <a:lnTo>
                    <a:pt x="8224" y="13798"/>
                  </a:lnTo>
                  <a:lnTo>
                    <a:pt x="8014" y="8532"/>
                  </a:lnTo>
                  <a:lnTo>
                    <a:pt x="12517" y="9854"/>
                  </a:lnTo>
                  <a:lnTo>
                    <a:pt x="12517" y="9854"/>
                  </a:lnTo>
                  <a:lnTo>
                    <a:pt x="9266" y="6702"/>
                  </a:lnTo>
                  <a:lnTo>
                    <a:pt x="13201" y="4447"/>
                  </a:lnTo>
                  <a:lnTo>
                    <a:pt x="8929" y="4678"/>
                  </a:lnTo>
                  <a:lnTo>
                    <a:pt x="8852"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4711300" y="4815300"/>
              <a:ext cx="121275" cy="110275"/>
            </a:xfrm>
            <a:custGeom>
              <a:avLst/>
              <a:gdLst/>
              <a:ahLst/>
              <a:cxnLst/>
              <a:rect l="l" t="t" r="r" b="b"/>
              <a:pathLst>
                <a:path w="4851" h="4411" extrusionOk="0">
                  <a:moveTo>
                    <a:pt x="2423" y="0"/>
                  </a:moveTo>
                  <a:cubicBezTo>
                    <a:pt x="1424" y="0"/>
                    <a:pt x="519" y="685"/>
                    <a:pt x="280" y="1700"/>
                  </a:cubicBezTo>
                  <a:cubicBezTo>
                    <a:pt x="1" y="2885"/>
                    <a:pt x="736" y="4073"/>
                    <a:pt x="1921" y="4351"/>
                  </a:cubicBezTo>
                  <a:cubicBezTo>
                    <a:pt x="2091" y="4391"/>
                    <a:pt x="2260" y="4410"/>
                    <a:pt x="2427" y="4410"/>
                  </a:cubicBezTo>
                  <a:cubicBezTo>
                    <a:pt x="3428" y="4410"/>
                    <a:pt x="4334" y="3725"/>
                    <a:pt x="4572" y="2710"/>
                  </a:cubicBezTo>
                  <a:cubicBezTo>
                    <a:pt x="4851" y="1524"/>
                    <a:pt x="4116" y="338"/>
                    <a:pt x="2931" y="60"/>
                  </a:cubicBezTo>
                  <a:cubicBezTo>
                    <a:pt x="2760" y="19"/>
                    <a:pt x="2590" y="0"/>
                    <a:pt x="242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5451950" y="4408588"/>
              <a:ext cx="118625" cy="110275"/>
            </a:xfrm>
            <a:custGeom>
              <a:avLst/>
              <a:gdLst/>
              <a:ahLst/>
              <a:cxnLst/>
              <a:rect l="l" t="t" r="r" b="b"/>
              <a:pathLst>
                <a:path w="4745" h="4411" extrusionOk="0">
                  <a:moveTo>
                    <a:pt x="2370" y="0"/>
                  </a:moveTo>
                  <a:cubicBezTo>
                    <a:pt x="1308" y="0"/>
                    <a:pt x="373" y="769"/>
                    <a:pt x="197" y="1851"/>
                  </a:cubicBezTo>
                  <a:cubicBezTo>
                    <a:pt x="0" y="3052"/>
                    <a:pt x="817" y="4185"/>
                    <a:pt x="2019" y="4381"/>
                  </a:cubicBezTo>
                  <a:cubicBezTo>
                    <a:pt x="2139" y="4401"/>
                    <a:pt x="2257" y="4410"/>
                    <a:pt x="2375" y="4410"/>
                  </a:cubicBezTo>
                  <a:cubicBezTo>
                    <a:pt x="3436" y="4410"/>
                    <a:pt x="4372" y="3641"/>
                    <a:pt x="4549" y="2559"/>
                  </a:cubicBezTo>
                  <a:cubicBezTo>
                    <a:pt x="4744" y="1357"/>
                    <a:pt x="3928" y="224"/>
                    <a:pt x="2727" y="29"/>
                  </a:cubicBezTo>
                  <a:cubicBezTo>
                    <a:pt x="2607" y="10"/>
                    <a:pt x="2488" y="0"/>
                    <a:pt x="237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8765125" y="2251700"/>
              <a:ext cx="121275" cy="110275"/>
            </a:xfrm>
            <a:custGeom>
              <a:avLst/>
              <a:gdLst/>
              <a:ahLst/>
              <a:cxnLst/>
              <a:rect l="l" t="t" r="r" b="b"/>
              <a:pathLst>
                <a:path w="4851" h="4411" extrusionOk="0">
                  <a:moveTo>
                    <a:pt x="2424" y="0"/>
                  </a:moveTo>
                  <a:cubicBezTo>
                    <a:pt x="1424" y="0"/>
                    <a:pt x="519" y="684"/>
                    <a:pt x="280" y="1699"/>
                  </a:cubicBezTo>
                  <a:cubicBezTo>
                    <a:pt x="0" y="2884"/>
                    <a:pt x="733" y="4071"/>
                    <a:pt x="1918" y="4351"/>
                  </a:cubicBezTo>
                  <a:cubicBezTo>
                    <a:pt x="2088" y="4391"/>
                    <a:pt x="2258" y="4410"/>
                    <a:pt x="2425" y="4410"/>
                  </a:cubicBezTo>
                  <a:cubicBezTo>
                    <a:pt x="3425" y="4410"/>
                    <a:pt x="4331" y="3727"/>
                    <a:pt x="4570" y="2712"/>
                  </a:cubicBezTo>
                  <a:cubicBezTo>
                    <a:pt x="4850" y="1527"/>
                    <a:pt x="4116" y="339"/>
                    <a:pt x="2932" y="60"/>
                  </a:cubicBezTo>
                  <a:cubicBezTo>
                    <a:pt x="2762" y="19"/>
                    <a:pt x="2591" y="0"/>
                    <a:pt x="242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7669400" y="4673650"/>
              <a:ext cx="57300" cy="55125"/>
            </a:xfrm>
            <a:custGeom>
              <a:avLst/>
              <a:gdLst/>
              <a:ahLst/>
              <a:cxnLst/>
              <a:rect l="l" t="t" r="r" b="b"/>
              <a:pathLst>
                <a:path w="2292" h="2205" extrusionOk="0">
                  <a:moveTo>
                    <a:pt x="1190" y="0"/>
                  </a:moveTo>
                  <a:cubicBezTo>
                    <a:pt x="744" y="0"/>
                    <a:pt x="342" y="268"/>
                    <a:pt x="172" y="681"/>
                  </a:cubicBezTo>
                  <a:cubicBezTo>
                    <a:pt x="0" y="1092"/>
                    <a:pt x="95" y="1567"/>
                    <a:pt x="410" y="1882"/>
                  </a:cubicBezTo>
                  <a:cubicBezTo>
                    <a:pt x="621" y="2092"/>
                    <a:pt x="903" y="2205"/>
                    <a:pt x="1189" y="2205"/>
                  </a:cubicBezTo>
                  <a:cubicBezTo>
                    <a:pt x="1331" y="2205"/>
                    <a:pt x="1475" y="2177"/>
                    <a:pt x="1611" y="2120"/>
                  </a:cubicBezTo>
                  <a:cubicBezTo>
                    <a:pt x="2023" y="1950"/>
                    <a:pt x="2292" y="1548"/>
                    <a:pt x="2292" y="1102"/>
                  </a:cubicBezTo>
                  <a:cubicBezTo>
                    <a:pt x="2292" y="493"/>
                    <a:pt x="1798" y="0"/>
                    <a:pt x="119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8758950" y="4042250"/>
              <a:ext cx="57300" cy="55150"/>
            </a:xfrm>
            <a:custGeom>
              <a:avLst/>
              <a:gdLst/>
              <a:ahLst/>
              <a:cxnLst/>
              <a:rect l="l" t="t" r="r" b="b"/>
              <a:pathLst>
                <a:path w="2292" h="2206" extrusionOk="0">
                  <a:moveTo>
                    <a:pt x="1190" y="1"/>
                  </a:moveTo>
                  <a:cubicBezTo>
                    <a:pt x="743" y="1"/>
                    <a:pt x="342" y="270"/>
                    <a:pt x="171" y="681"/>
                  </a:cubicBezTo>
                  <a:cubicBezTo>
                    <a:pt x="0" y="1093"/>
                    <a:pt x="95" y="1567"/>
                    <a:pt x="410" y="1883"/>
                  </a:cubicBezTo>
                  <a:cubicBezTo>
                    <a:pt x="621" y="2094"/>
                    <a:pt x="902" y="2206"/>
                    <a:pt x="1189" y="2206"/>
                  </a:cubicBezTo>
                  <a:cubicBezTo>
                    <a:pt x="1331" y="2206"/>
                    <a:pt x="1475" y="2178"/>
                    <a:pt x="1611" y="2122"/>
                  </a:cubicBezTo>
                  <a:cubicBezTo>
                    <a:pt x="2023" y="1951"/>
                    <a:pt x="2292" y="1549"/>
                    <a:pt x="2292" y="1104"/>
                  </a:cubicBezTo>
                  <a:cubicBezTo>
                    <a:pt x="2292" y="495"/>
                    <a:pt x="1798" y="1"/>
                    <a:pt x="119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8698450" y="4608500"/>
              <a:ext cx="254625" cy="243700"/>
            </a:xfrm>
            <a:custGeom>
              <a:avLst/>
              <a:gdLst/>
              <a:ahLst/>
              <a:cxnLst/>
              <a:rect l="l" t="t" r="r" b="b"/>
              <a:pathLst>
                <a:path w="10185" h="9748" extrusionOk="0">
                  <a:moveTo>
                    <a:pt x="2935" y="0"/>
                  </a:moveTo>
                  <a:lnTo>
                    <a:pt x="4009" y="3406"/>
                  </a:lnTo>
                  <a:lnTo>
                    <a:pt x="1" y="5229"/>
                  </a:lnTo>
                  <a:lnTo>
                    <a:pt x="4427" y="5852"/>
                  </a:lnTo>
                  <a:lnTo>
                    <a:pt x="5023" y="9747"/>
                  </a:lnTo>
                  <a:lnTo>
                    <a:pt x="6458" y="5795"/>
                  </a:lnTo>
                  <a:lnTo>
                    <a:pt x="10185" y="7200"/>
                  </a:lnTo>
                  <a:lnTo>
                    <a:pt x="7698" y="4393"/>
                  </a:lnTo>
                  <a:lnTo>
                    <a:pt x="9275" y="1470"/>
                  </a:lnTo>
                  <a:lnTo>
                    <a:pt x="9275" y="1470"/>
                  </a:lnTo>
                  <a:lnTo>
                    <a:pt x="6032" y="2703"/>
                  </a:lnTo>
                  <a:lnTo>
                    <a:pt x="293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8464163" y="3189675"/>
              <a:ext cx="254625" cy="243675"/>
            </a:xfrm>
            <a:custGeom>
              <a:avLst/>
              <a:gdLst/>
              <a:ahLst/>
              <a:cxnLst/>
              <a:rect l="l" t="t" r="r" b="b"/>
              <a:pathLst>
                <a:path w="10185" h="9747" extrusionOk="0">
                  <a:moveTo>
                    <a:pt x="2936" y="0"/>
                  </a:moveTo>
                  <a:lnTo>
                    <a:pt x="4010" y="3406"/>
                  </a:lnTo>
                  <a:lnTo>
                    <a:pt x="1" y="5229"/>
                  </a:lnTo>
                  <a:lnTo>
                    <a:pt x="4427" y="5851"/>
                  </a:lnTo>
                  <a:lnTo>
                    <a:pt x="5024" y="9747"/>
                  </a:lnTo>
                  <a:lnTo>
                    <a:pt x="6458" y="5794"/>
                  </a:lnTo>
                  <a:lnTo>
                    <a:pt x="10185" y="7200"/>
                  </a:lnTo>
                  <a:lnTo>
                    <a:pt x="7699" y="4392"/>
                  </a:lnTo>
                  <a:lnTo>
                    <a:pt x="9276" y="1470"/>
                  </a:lnTo>
                  <a:lnTo>
                    <a:pt x="6034" y="2704"/>
                  </a:lnTo>
                  <a:lnTo>
                    <a:pt x="293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8118775" y="3881200"/>
              <a:ext cx="87450" cy="87450"/>
            </a:xfrm>
            <a:custGeom>
              <a:avLst/>
              <a:gdLst/>
              <a:ahLst/>
              <a:cxnLst/>
              <a:rect l="l" t="t" r="r" b="b"/>
              <a:pathLst>
                <a:path w="3498" h="3498" extrusionOk="0">
                  <a:moveTo>
                    <a:pt x="1749" y="0"/>
                  </a:moveTo>
                  <a:cubicBezTo>
                    <a:pt x="784" y="0"/>
                    <a:pt x="0" y="784"/>
                    <a:pt x="0" y="1749"/>
                  </a:cubicBezTo>
                  <a:cubicBezTo>
                    <a:pt x="0" y="2714"/>
                    <a:pt x="784" y="3497"/>
                    <a:pt x="1749" y="3497"/>
                  </a:cubicBezTo>
                  <a:cubicBezTo>
                    <a:pt x="2715" y="3497"/>
                    <a:pt x="3497" y="2714"/>
                    <a:pt x="3497" y="1749"/>
                  </a:cubicBezTo>
                  <a:cubicBezTo>
                    <a:pt x="3497" y="784"/>
                    <a:pt x="2715" y="0"/>
                    <a:pt x="174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7130850" y="4826725"/>
              <a:ext cx="90900" cy="87450"/>
            </a:xfrm>
            <a:custGeom>
              <a:avLst/>
              <a:gdLst/>
              <a:ahLst/>
              <a:cxnLst/>
              <a:rect l="l" t="t" r="r" b="b"/>
              <a:pathLst>
                <a:path w="3636" h="3498" extrusionOk="0">
                  <a:moveTo>
                    <a:pt x="1883" y="0"/>
                  </a:moveTo>
                  <a:cubicBezTo>
                    <a:pt x="1178" y="0"/>
                    <a:pt x="541" y="427"/>
                    <a:pt x="271" y="1079"/>
                  </a:cubicBezTo>
                  <a:cubicBezTo>
                    <a:pt x="0" y="1732"/>
                    <a:pt x="150" y="2485"/>
                    <a:pt x="650" y="2985"/>
                  </a:cubicBezTo>
                  <a:cubicBezTo>
                    <a:pt x="984" y="3319"/>
                    <a:pt x="1432" y="3497"/>
                    <a:pt x="1887" y="3497"/>
                  </a:cubicBezTo>
                  <a:cubicBezTo>
                    <a:pt x="2112" y="3497"/>
                    <a:pt x="2339" y="3453"/>
                    <a:pt x="2555" y="3364"/>
                  </a:cubicBezTo>
                  <a:cubicBezTo>
                    <a:pt x="3210" y="3093"/>
                    <a:pt x="3635" y="2456"/>
                    <a:pt x="3635" y="1748"/>
                  </a:cubicBezTo>
                  <a:cubicBezTo>
                    <a:pt x="3635" y="782"/>
                    <a:pt x="2852" y="0"/>
                    <a:pt x="1886" y="0"/>
                  </a:cubicBezTo>
                  <a:cubicBezTo>
                    <a:pt x="1885" y="0"/>
                    <a:pt x="1884" y="0"/>
                    <a:pt x="188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rot="10800000">
              <a:off x="6429225" y="398250"/>
              <a:ext cx="330050" cy="344950"/>
            </a:xfrm>
            <a:custGeom>
              <a:avLst/>
              <a:gdLst/>
              <a:ahLst/>
              <a:cxnLst/>
              <a:rect l="l" t="t" r="r" b="b"/>
              <a:pathLst>
                <a:path w="13202" h="13798" extrusionOk="0">
                  <a:moveTo>
                    <a:pt x="8853" y="0"/>
                  </a:moveTo>
                  <a:lnTo>
                    <a:pt x="6131" y="4327"/>
                  </a:lnTo>
                  <a:lnTo>
                    <a:pt x="2490" y="1634"/>
                  </a:lnTo>
                  <a:lnTo>
                    <a:pt x="4511" y="5623"/>
                  </a:lnTo>
                  <a:lnTo>
                    <a:pt x="1" y="6711"/>
                  </a:lnTo>
                  <a:lnTo>
                    <a:pt x="4404" y="7871"/>
                  </a:lnTo>
                  <a:lnTo>
                    <a:pt x="3010" y="11793"/>
                  </a:lnTo>
                  <a:lnTo>
                    <a:pt x="5791" y="9347"/>
                  </a:lnTo>
                  <a:lnTo>
                    <a:pt x="8225" y="13798"/>
                  </a:lnTo>
                  <a:lnTo>
                    <a:pt x="8015" y="8532"/>
                  </a:lnTo>
                  <a:lnTo>
                    <a:pt x="12517" y="9856"/>
                  </a:lnTo>
                  <a:lnTo>
                    <a:pt x="12517" y="9856"/>
                  </a:lnTo>
                  <a:lnTo>
                    <a:pt x="9266" y="6703"/>
                  </a:lnTo>
                  <a:lnTo>
                    <a:pt x="13201" y="4448"/>
                  </a:lnTo>
                  <a:lnTo>
                    <a:pt x="8929" y="4679"/>
                  </a:lnTo>
                  <a:lnTo>
                    <a:pt x="885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rot="10800000">
              <a:off x="3358163" y="473638"/>
              <a:ext cx="330025" cy="344950"/>
            </a:xfrm>
            <a:custGeom>
              <a:avLst/>
              <a:gdLst/>
              <a:ahLst/>
              <a:cxnLst/>
              <a:rect l="l" t="t" r="r" b="b"/>
              <a:pathLst>
                <a:path w="13201" h="13798" extrusionOk="0">
                  <a:moveTo>
                    <a:pt x="8852" y="0"/>
                  </a:moveTo>
                  <a:lnTo>
                    <a:pt x="6130" y="4327"/>
                  </a:lnTo>
                  <a:lnTo>
                    <a:pt x="2490" y="1634"/>
                  </a:lnTo>
                  <a:lnTo>
                    <a:pt x="4510" y="5622"/>
                  </a:lnTo>
                  <a:lnTo>
                    <a:pt x="1" y="6710"/>
                  </a:lnTo>
                  <a:lnTo>
                    <a:pt x="4404" y="7871"/>
                  </a:lnTo>
                  <a:lnTo>
                    <a:pt x="3010" y="11792"/>
                  </a:lnTo>
                  <a:lnTo>
                    <a:pt x="5790" y="9347"/>
                  </a:lnTo>
                  <a:lnTo>
                    <a:pt x="8224" y="13798"/>
                  </a:lnTo>
                  <a:lnTo>
                    <a:pt x="8014" y="8532"/>
                  </a:lnTo>
                  <a:lnTo>
                    <a:pt x="12517" y="9854"/>
                  </a:lnTo>
                  <a:lnTo>
                    <a:pt x="12517" y="9854"/>
                  </a:lnTo>
                  <a:lnTo>
                    <a:pt x="9266" y="6702"/>
                  </a:lnTo>
                  <a:lnTo>
                    <a:pt x="13201" y="4447"/>
                  </a:lnTo>
                  <a:lnTo>
                    <a:pt x="8929" y="4678"/>
                  </a:lnTo>
                  <a:lnTo>
                    <a:pt x="8852"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rot="10800000">
              <a:off x="2746350" y="228350"/>
              <a:ext cx="121275" cy="110275"/>
            </a:xfrm>
            <a:custGeom>
              <a:avLst/>
              <a:gdLst/>
              <a:ahLst/>
              <a:cxnLst/>
              <a:rect l="l" t="t" r="r" b="b"/>
              <a:pathLst>
                <a:path w="4851" h="4411" extrusionOk="0">
                  <a:moveTo>
                    <a:pt x="2423" y="0"/>
                  </a:moveTo>
                  <a:cubicBezTo>
                    <a:pt x="1424" y="0"/>
                    <a:pt x="519" y="685"/>
                    <a:pt x="280" y="1700"/>
                  </a:cubicBezTo>
                  <a:cubicBezTo>
                    <a:pt x="1" y="2885"/>
                    <a:pt x="736" y="4073"/>
                    <a:pt x="1921" y="4351"/>
                  </a:cubicBezTo>
                  <a:cubicBezTo>
                    <a:pt x="2091" y="4391"/>
                    <a:pt x="2260" y="4410"/>
                    <a:pt x="2427" y="4410"/>
                  </a:cubicBezTo>
                  <a:cubicBezTo>
                    <a:pt x="3428" y="4410"/>
                    <a:pt x="4334" y="3725"/>
                    <a:pt x="4572" y="2710"/>
                  </a:cubicBezTo>
                  <a:cubicBezTo>
                    <a:pt x="4851" y="1524"/>
                    <a:pt x="4116" y="338"/>
                    <a:pt x="2931" y="60"/>
                  </a:cubicBezTo>
                  <a:cubicBezTo>
                    <a:pt x="2760" y="19"/>
                    <a:pt x="2590" y="0"/>
                    <a:pt x="242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rot="10800000">
              <a:off x="7075063" y="2141413"/>
              <a:ext cx="118625" cy="110275"/>
            </a:xfrm>
            <a:custGeom>
              <a:avLst/>
              <a:gdLst/>
              <a:ahLst/>
              <a:cxnLst/>
              <a:rect l="l" t="t" r="r" b="b"/>
              <a:pathLst>
                <a:path w="4745" h="4411" extrusionOk="0">
                  <a:moveTo>
                    <a:pt x="2370" y="0"/>
                  </a:moveTo>
                  <a:cubicBezTo>
                    <a:pt x="1308" y="0"/>
                    <a:pt x="373" y="769"/>
                    <a:pt x="197" y="1851"/>
                  </a:cubicBezTo>
                  <a:cubicBezTo>
                    <a:pt x="0" y="3052"/>
                    <a:pt x="817" y="4185"/>
                    <a:pt x="2019" y="4381"/>
                  </a:cubicBezTo>
                  <a:cubicBezTo>
                    <a:pt x="2139" y="4401"/>
                    <a:pt x="2257" y="4410"/>
                    <a:pt x="2375" y="4410"/>
                  </a:cubicBezTo>
                  <a:cubicBezTo>
                    <a:pt x="3436" y="4410"/>
                    <a:pt x="4372" y="3641"/>
                    <a:pt x="4549" y="2559"/>
                  </a:cubicBezTo>
                  <a:cubicBezTo>
                    <a:pt x="4744" y="1357"/>
                    <a:pt x="3928" y="224"/>
                    <a:pt x="2727" y="29"/>
                  </a:cubicBezTo>
                  <a:cubicBezTo>
                    <a:pt x="2607" y="10"/>
                    <a:pt x="2488" y="0"/>
                    <a:pt x="237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rot="10800000">
              <a:off x="183913" y="2711975"/>
              <a:ext cx="121275" cy="110275"/>
            </a:xfrm>
            <a:custGeom>
              <a:avLst/>
              <a:gdLst/>
              <a:ahLst/>
              <a:cxnLst/>
              <a:rect l="l" t="t" r="r" b="b"/>
              <a:pathLst>
                <a:path w="4851" h="4411" extrusionOk="0">
                  <a:moveTo>
                    <a:pt x="2424" y="0"/>
                  </a:moveTo>
                  <a:cubicBezTo>
                    <a:pt x="1424" y="0"/>
                    <a:pt x="519" y="684"/>
                    <a:pt x="280" y="1699"/>
                  </a:cubicBezTo>
                  <a:cubicBezTo>
                    <a:pt x="0" y="2884"/>
                    <a:pt x="733" y="4071"/>
                    <a:pt x="1918" y="4351"/>
                  </a:cubicBezTo>
                  <a:cubicBezTo>
                    <a:pt x="2088" y="4391"/>
                    <a:pt x="2258" y="4410"/>
                    <a:pt x="2425" y="4410"/>
                  </a:cubicBezTo>
                  <a:cubicBezTo>
                    <a:pt x="3425" y="4410"/>
                    <a:pt x="4331" y="3727"/>
                    <a:pt x="4570" y="2712"/>
                  </a:cubicBezTo>
                  <a:cubicBezTo>
                    <a:pt x="4850" y="1527"/>
                    <a:pt x="4116" y="339"/>
                    <a:pt x="2932" y="60"/>
                  </a:cubicBezTo>
                  <a:cubicBezTo>
                    <a:pt x="2762" y="19"/>
                    <a:pt x="2591" y="0"/>
                    <a:pt x="242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rot="10800000">
              <a:off x="1363138" y="283500"/>
              <a:ext cx="57300" cy="55125"/>
            </a:xfrm>
            <a:custGeom>
              <a:avLst/>
              <a:gdLst/>
              <a:ahLst/>
              <a:cxnLst/>
              <a:rect l="l" t="t" r="r" b="b"/>
              <a:pathLst>
                <a:path w="2292" h="2205" extrusionOk="0">
                  <a:moveTo>
                    <a:pt x="1190" y="0"/>
                  </a:moveTo>
                  <a:cubicBezTo>
                    <a:pt x="744" y="0"/>
                    <a:pt x="342" y="268"/>
                    <a:pt x="172" y="681"/>
                  </a:cubicBezTo>
                  <a:cubicBezTo>
                    <a:pt x="0" y="1092"/>
                    <a:pt x="95" y="1567"/>
                    <a:pt x="410" y="1882"/>
                  </a:cubicBezTo>
                  <a:cubicBezTo>
                    <a:pt x="621" y="2092"/>
                    <a:pt x="903" y="2205"/>
                    <a:pt x="1189" y="2205"/>
                  </a:cubicBezTo>
                  <a:cubicBezTo>
                    <a:pt x="1331" y="2205"/>
                    <a:pt x="1475" y="2177"/>
                    <a:pt x="1611" y="2120"/>
                  </a:cubicBezTo>
                  <a:cubicBezTo>
                    <a:pt x="2023" y="1950"/>
                    <a:pt x="2292" y="1548"/>
                    <a:pt x="2292" y="1102"/>
                  </a:cubicBezTo>
                  <a:cubicBezTo>
                    <a:pt x="2292" y="493"/>
                    <a:pt x="1798" y="0"/>
                    <a:pt x="119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rot="10800000">
              <a:off x="247888" y="1054500"/>
              <a:ext cx="57300" cy="55150"/>
            </a:xfrm>
            <a:custGeom>
              <a:avLst/>
              <a:gdLst/>
              <a:ahLst/>
              <a:cxnLst/>
              <a:rect l="l" t="t" r="r" b="b"/>
              <a:pathLst>
                <a:path w="2292" h="2206" extrusionOk="0">
                  <a:moveTo>
                    <a:pt x="1190" y="1"/>
                  </a:moveTo>
                  <a:cubicBezTo>
                    <a:pt x="743" y="1"/>
                    <a:pt x="342" y="270"/>
                    <a:pt x="171" y="681"/>
                  </a:cubicBezTo>
                  <a:cubicBezTo>
                    <a:pt x="0" y="1093"/>
                    <a:pt x="95" y="1567"/>
                    <a:pt x="410" y="1883"/>
                  </a:cubicBezTo>
                  <a:cubicBezTo>
                    <a:pt x="621" y="2094"/>
                    <a:pt x="902" y="2206"/>
                    <a:pt x="1189" y="2206"/>
                  </a:cubicBezTo>
                  <a:cubicBezTo>
                    <a:pt x="1331" y="2206"/>
                    <a:pt x="1475" y="2178"/>
                    <a:pt x="1611" y="2122"/>
                  </a:cubicBezTo>
                  <a:cubicBezTo>
                    <a:pt x="2023" y="1951"/>
                    <a:pt x="2292" y="1549"/>
                    <a:pt x="2292" y="1104"/>
                  </a:cubicBezTo>
                  <a:cubicBezTo>
                    <a:pt x="2292" y="495"/>
                    <a:pt x="1798" y="1"/>
                    <a:pt x="119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rot="10800000">
              <a:off x="2086888" y="770100"/>
              <a:ext cx="254625" cy="243700"/>
            </a:xfrm>
            <a:custGeom>
              <a:avLst/>
              <a:gdLst/>
              <a:ahLst/>
              <a:cxnLst/>
              <a:rect l="l" t="t" r="r" b="b"/>
              <a:pathLst>
                <a:path w="10185" h="9748" extrusionOk="0">
                  <a:moveTo>
                    <a:pt x="2935" y="0"/>
                  </a:moveTo>
                  <a:lnTo>
                    <a:pt x="4009" y="3406"/>
                  </a:lnTo>
                  <a:lnTo>
                    <a:pt x="1" y="5229"/>
                  </a:lnTo>
                  <a:lnTo>
                    <a:pt x="4427" y="5852"/>
                  </a:lnTo>
                  <a:lnTo>
                    <a:pt x="5023" y="9747"/>
                  </a:lnTo>
                  <a:lnTo>
                    <a:pt x="6458" y="5795"/>
                  </a:lnTo>
                  <a:lnTo>
                    <a:pt x="10185" y="7200"/>
                  </a:lnTo>
                  <a:lnTo>
                    <a:pt x="7698" y="4393"/>
                  </a:lnTo>
                  <a:lnTo>
                    <a:pt x="9275" y="1470"/>
                  </a:lnTo>
                  <a:lnTo>
                    <a:pt x="9275" y="1470"/>
                  </a:lnTo>
                  <a:lnTo>
                    <a:pt x="6032" y="2703"/>
                  </a:lnTo>
                  <a:lnTo>
                    <a:pt x="293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rot="10800000">
              <a:off x="418488" y="287975"/>
              <a:ext cx="254625" cy="243675"/>
            </a:xfrm>
            <a:custGeom>
              <a:avLst/>
              <a:gdLst/>
              <a:ahLst/>
              <a:cxnLst/>
              <a:rect l="l" t="t" r="r" b="b"/>
              <a:pathLst>
                <a:path w="10185" h="9747" extrusionOk="0">
                  <a:moveTo>
                    <a:pt x="2936" y="0"/>
                  </a:moveTo>
                  <a:lnTo>
                    <a:pt x="4010" y="3406"/>
                  </a:lnTo>
                  <a:lnTo>
                    <a:pt x="1" y="5229"/>
                  </a:lnTo>
                  <a:lnTo>
                    <a:pt x="4427" y="5851"/>
                  </a:lnTo>
                  <a:lnTo>
                    <a:pt x="5024" y="9747"/>
                  </a:lnTo>
                  <a:lnTo>
                    <a:pt x="6458" y="5794"/>
                  </a:lnTo>
                  <a:lnTo>
                    <a:pt x="10185" y="7200"/>
                  </a:lnTo>
                  <a:lnTo>
                    <a:pt x="7699" y="4392"/>
                  </a:lnTo>
                  <a:lnTo>
                    <a:pt x="9276" y="1470"/>
                  </a:lnTo>
                  <a:lnTo>
                    <a:pt x="6034" y="2704"/>
                  </a:lnTo>
                  <a:lnTo>
                    <a:pt x="293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rot="10800000">
              <a:off x="1604438" y="2567563"/>
              <a:ext cx="87450" cy="87450"/>
            </a:xfrm>
            <a:custGeom>
              <a:avLst/>
              <a:gdLst/>
              <a:ahLst/>
              <a:cxnLst/>
              <a:rect l="l" t="t" r="r" b="b"/>
              <a:pathLst>
                <a:path w="3498" h="3498" extrusionOk="0">
                  <a:moveTo>
                    <a:pt x="1749" y="0"/>
                  </a:moveTo>
                  <a:cubicBezTo>
                    <a:pt x="784" y="0"/>
                    <a:pt x="0" y="784"/>
                    <a:pt x="0" y="1749"/>
                  </a:cubicBezTo>
                  <a:cubicBezTo>
                    <a:pt x="0" y="2714"/>
                    <a:pt x="784" y="3497"/>
                    <a:pt x="1749" y="3497"/>
                  </a:cubicBezTo>
                  <a:cubicBezTo>
                    <a:pt x="2715" y="3497"/>
                    <a:pt x="3497" y="2714"/>
                    <a:pt x="3497" y="1749"/>
                  </a:cubicBezTo>
                  <a:cubicBezTo>
                    <a:pt x="3497" y="784"/>
                    <a:pt x="2715" y="0"/>
                    <a:pt x="174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rot="10800000">
              <a:off x="4526538" y="967038"/>
              <a:ext cx="90900" cy="87450"/>
            </a:xfrm>
            <a:custGeom>
              <a:avLst/>
              <a:gdLst/>
              <a:ahLst/>
              <a:cxnLst/>
              <a:rect l="l" t="t" r="r" b="b"/>
              <a:pathLst>
                <a:path w="3636" h="3498" extrusionOk="0">
                  <a:moveTo>
                    <a:pt x="1883" y="0"/>
                  </a:moveTo>
                  <a:cubicBezTo>
                    <a:pt x="1178" y="0"/>
                    <a:pt x="541" y="427"/>
                    <a:pt x="271" y="1079"/>
                  </a:cubicBezTo>
                  <a:cubicBezTo>
                    <a:pt x="0" y="1732"/>
                    <a:pt x="150" y="2485"/>
                    <a:pt x="650" y="2985"/>
                  </a:cubicBezTo>
                  <a:cubicBezTo>
                    <a:pt x="984" y="3319"/>
                    <a:pt x="1432" y="3497"/>
                    <a:pt x="1887" y="3497"/>
                  </a:cubicBezTo>
                  <a:cubicBezTo>
                    <a:pt x="2112" y="3497"/>
                    <a:pt x="2339" y="3453"/>
                    <a:pt x="2555" y="3364"/>
                  </a:cubicBezTo>
                  <a:cubicBezTo>
                    <a:pt x="3210" y="3093"/>
                    <a:pt x="3635" y="2456"/>
                    <a:pt x="3635" y="1748"/>
                  </a:cubicBezTo>
                  <a:cubicBezTo>
                    <a:pt x="3635" y="782"/>
                    <a:pt x="2852" y="0"/>
                    <a:pt x="1886" y="0"/>
                  </a:cubicBezTo>
                  <a:cubicBezTo>
                    <a:pt x="1885" y="0"/>
                    <a:pt x="1884" y="0"/>
                    <a:pt x="188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8734613" y="317925"/>
              <a:ext cx="57300" cy="55125"/>
            </a:xfrm>
            <a:custGeom>
              <a:avLst/>
              <a:gdLst/>
              <a:ahLst/>
              <a:cxnLst/>
              <a:rect l="l" t="t" r="r" b="b"/>
              <a:pathLst>
                <a:path w="2292" h="2205" extrusionOk="0">
                  <a:moveTo>
                    <a:pt x="1190" y="0"/>
                  </a:moveTo>
                  <a:cubicBezTo>
                    <a:pt x="744" y="0"/>
                    <a:pt x="342" y="268"/>
                    <a:pt x="172" y="681"/>
                  </a:cubicBezTo>
                  <a:cubicBezTo>
                    <a:pt x="0" y="1092"/>
                    <a:pt x="95" y="1567"/>
                    <a:pt x="410" y="1882"/>
                  </a:cubicBezTo>
                  <a:cubicBezTo>
                    <a:pt x="621" y="2092"/>
                    <a:pt x="903" y="2205"/>
                    <a:pt x="1189" y="2205"/>
                  </a:cubicBezTo>
                  <a:cubicBezTo>
                    <a:pt x="1331" y="2205"/>
                    <a:pt x="1475" y="2177"/>
                    <a:pt x="1611" y="2120"/>
                  </a:cubicBezTo>
                  <a:cubicBezTo>
                    <a:pt x="2023" y="1950"/>
                    <a:pt x="2292" y="1548"/>
                    <a:pt x="2292" y="1102"/>
                  </a:cubicBezTo>
                  <a:cubicBezTo>
                    <a:pt x="2292" y="493"/>
                    <a:pt x="1798" y="0"/>
                    <a:pt x="119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8133850" y="2544175"/>
              <a:ext cx="57300" cy="55150"/>
            </a:xfrm>
            <a:custGeom>
              <a:avLst/>
              <a:gdLst/>
              <a:ahLst/>
              <a:cxnLst/>
              <a:rect l="l" t="t" r="r" b="b"/>
              <a:pathLst>
                <a:path w="2292" h="2206" extrusionOk="0">
                  <a:moveTo>
                    <a:pt x="1190" y="1"/>
                  </a:moveTo>
                  <a:cubicBezTo>
                    <a:pt x="743" y="1"/>
                    <a:pt x="342" y="270"/>
                    <a:pt x="171" y="681"/>
                  </a:cubicBezTo>
                  <a:cubicBezTo>
                    <a:pt x="0" y="1093"/>
                    <a:pt x="95" y="1567"/>
                    <a:pt x="410" y="1883"/>
                  </a:cubicBezTo>
                  <a:cubicBezTo>
                    <a:pt x="621" y="2094"/>
                    <a:pt x="902" y="2206"/>
                    <a:pt x="1189" y="2206"/>
                  </a:cubicBezTo>
                  <a:cubicBezTo>
                    <a:pt x="1331" y="2206"/>
                    <a:pt x="1475" y="2178"/>
                    <a:pt x="1611" y="2122"/>
                  </a:cubicBezTo>
                  <a:cubicBezTo>
                    <a:pt x="2023" y="1951"/>
                    <a:pt x="2292" y="1549"/>
                    <a:pt x="2292" y="1104"/>
                  </a:cubicBezTo>
                  <a:cubicBezTo>
                    <a:pt x="2292" y="495"/>
                    <a:pt x="1798" y="1"/>
                    <a:pt x="119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rot="10800000">
              <a:off x="4996863" y="287975"/>
              <a:ext cx="121275" cy="110275"/>
            </a:xfrm>
            <a:custGeom>
              <a:avLst/>
              <a:gdLst/>
              <a:ahLst/>
              <a:cxnLst/>
              <a:rect l="l" t="t" r="r" b="b"/>
              <a:pathLst>
                <a:path w="4851" h="4411" extrusionOk="0">
                  <a:moveTo>
                    <a:pt x="2423" y="0"/>
                  </a:moveTo>
                  <a:cubicBezTo>
                    <a:pt x="1424" y="0"/>
                    <a:pt x="519" y="685"/>
                    <a:pt x="280" y="1700"/>
                  </a:cubicBezTo>
                  <a:cubicBezTo>
                    <a:pt x="1" y="2885"/>
                    <a:pt x="736" y="4073"/>
                    <a:pt x="1921" y="4351"/>
                  </a:cubicBezTo>
                  <a:cubicBezTo>
                    <a:pt x="2091" y="4391"/>
                    <a:pt x="2260" y="4410"/>
                    <a:pt x="2427" y="4410"/>
                  </a:cubicBezTo>
                  <a:cubicBezTo>
                    <a:pt x="3428" y="4410"/>
                    <a:pt x="4334" y="3725"/>
                    <a:pt x="4572" y="2710"/>
                  </a:cubicBezTo>
                  <a:cubicBezTo>
                    <a:pt x="4851" y="1524"/>
                    <a:pt x="4116" y="338"/>
                    <a:pt x="2931" y="60"/>
                  </a:cubicBezTo>
                  <a:cubicBezTo>
                    <a:pt x="2760" y="19"/>
                    <a:pt x="2590" y="0"/>
                    <a:pt x="242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rot="10800000">
              <a:off x="6466950" y="2251700"/>
              <a:ext cx="254625" cy="243675"/>
            </a:xfrm>
            <a:custGeom>
              <a:avLst/>
              <a:gdLst/>
              <a:ahLst/>
              <a:cxnLst/>
              <a:rect l="l" t="t" r="r" b="b"/>
              <a:pathLst>
                <a:path w="10185" h="9747" extrusionOk="0">
                  <a:moveTo>
                    <a:pt x="2936" y="0"/>
                  </a:moveTo>
                  <a:lnTo>
                    <a:pt x="4010" y="3406"/>
                  </a:lnTo>
                  <a:lnTo>
                    <a:pt x="1" y="5229"/>
                  </a:lnTo>
                  <a:lnTo>
                    <a:pt x="4427" y="5851"/>
                  </a:lnTo>
                  <a:lnTo>
                    <a:pt x="5024" y="9747"/>
                  </a:lnTo>
                  <a:lnTo>
                    <a:pt x="6458" y="5794"/>
                  </a:lnTo>
                  <a:lnTo>
                    <a:pt x="10185" y="7200"/>
                  </a:lnTo>
                  <a:lnTo>
                    <a:pt x="7699" y="4392"/>
                  </a:lnTo>
                  <a:lnTo>
                    <a:pt x="9276" y="1470"/>
                  </a:lnTo>
                  <a:lnTo>
                    <a:pt x="6034" y="2704"/>
                  </a:lnTo>
                  <a:lnTo>
                    <a:pt x="293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5570575" y="983200"/>
              <a:ext cx="57300" cy="55125"/>
            </a:xfrm>
            <a:custGeom>
              <a:avLst/>
              <a:gdLst/>
              <a:ahLst/>
              <a:cxnLst/>
              <a:rect l="l" t="t" r="r" b="b"/>
              <a:pathLst>
                <a:path w="2292" h="2205" extrusionOk="0">
                  <a:moveTo>
                    <a:pt x="1190" y="0"/>
                  </a:moveTo>
                  <a:cubicBezTo>
                    <a:pt x="744" y="0"/>
                    <a:pt x="342" y="268"/>
                    <a:pt x="172" y="681"/>
                  </a:cubicBezTo>
                  <a:cubicBezTo>
                    <a:pt x="0" y="1092"/>
                    <a:pt x="95" y="1567"/>
                    <a:pt x="410" y="1882"/>
                  </a:cubicBezTo>
                  <a:cubicBezTo>
                    <a:pt x="621" y="2092"/>
                    <a:pt x="903" y="2205"/>
                    <a:pt x="1189" y="2205"/>
                  </a:cubicBezTo>
                  <a:cubicBezTo>
                    <a:pt x="1331" y="2205"/>
                    <a:pt x="1475" y="2177"/>
                    <a:pt x="1611" y="2120"/>
                  </a:cubicBezTo>
                  <a:cubicBezTo>
                    <a:pt x="2023" y="1950"/>
                    <a:pt x="2292" y="1548"/>
                    <a:pt x="2292" y="1102"/>
                  </a:cubicBezTo>
                  <a:cubicBezTo>
                    <a:pt x="2292" y="493"/>
                    <a:pt x="1798" y="0"/>
                    <a:pt x="119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7578500" y="2876450"/>
              <a:ext cx="90900" cy="87450"/>
            </a:xfrm>
            <a:custGeom>
              <a:avLst/>
              <a:gdLst/>
              <a:ahLst/>
              <a:cxnLst/>
              <a:rect l="l" t="t" r="r" b="b"/>
              <a:pathLst>
                <a:path w="3636" h="3498" extrusionOk="0">
                  <a:moveTo>
                    <a:pt x="1883" y="0"/>
                  </a:moveTo>
                  <a:cubicBezTo>
                    <a:pt x="1178" y="0"/>
                    <a:pt x="541" y="427"/>
                    <a:pt x="271" y="1079"/>
                  </a:cubicBezTo>
                  <a:cubicBezTo>
                    <a:pt x="0" y="1732"/>
                    <a:pt x="150" y="2485"/>
                    <a:pt x="650" y="2985"/>
                  </a:cubicBezTo>
                  <a:cubicBezTo>
                    <a:pt x="984" y="3319"/>
                    <a:pt x="1432" y="3497"/>
                    <a:pt x="1887" y="3497"/>
                  </a:cubicBezTo>
                  <a:cubicBezTo>
                    <a:pt x="2112" y="3497"/>
                    <a:pt x="2339" y="3453"/>
                    <a:pt x="2555" y="3364"/>
                  </a:cubicBezTo>
                  <a:cubicBezTo>
                    <a:pt x="3210" y="3093"/>
                    <a:pt x="3635" y="2456"/>
                    <a:pt x="3635" y="1748"/>
                  </a:cubicBezTo>
                  <a:cubicBezTo>
                    <a:pt x="3635" y="782"/>
                    <a:pt x="2852" y="0"/>
                    <a:pt x="1886" y="0"/>
                  </a:cubicBezTo>
                  <a:cubicBezTo>
                    <a:pt x="1885" y="0"/>
                    <a:pt x="1884" y="0"/>
                    <a:pt x="188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rot="10800000">
              <a:off x="460463" y="4528750"/>
              <a:ext cx="254625" cy="243700"/>
            </a:xfrm>
            <a:custGeom>
              <a:avLst/>
              <a:gdLst/>
              <a:ahLst/>
              <a:cxnLst/>
              <a:rect l="l" t="t" r="r" b="b"/>
              <a:pathLst>
                <a:path w="10185" h="9748" extrusionOk="0">
                  <a:moveTo>
                    <a:pt x="2935" y="0"/>
                  </a:moveTo>
                  <a:lnTo>
                    <a:pt x="4009" y="3406"/>
                  </a:lnTo>
                  <a:lnTo>
                    <a:pt x="1" y="5229"/>
                  </a:lnTo>
                  <a:lnTo>
                    <a:pt x="4427" y="5852"/>
                  </a:lnTo>
                  <a:lnTo>
                    <a:pt x="5023" y="9747"/>
                  </a:lnTo>
                  <a:lnTo>
                    <a:pt x="6458" y="5795"/>
                  </a:lnTo>
                  <a:lnTo>
                    <a:pt x="10185" y="7200"/>
                  </a:lnTo>
                  <a:lnTo>
                    <a:pt x="7698" y="4393"/>
                  </a:lnTo>
                  <a:lnTo>
                    <a:pt x="9275" y="1470"/>
                  </a:lnTo>
                  <a:lnTo>
                    <a:pt x="9275" y="1470"/>
                  </a:lnTo>
                  <a:lnTo>
                    <a:pt x="6032" y="2703"/>
                  </a:lnTo>
                  <a:lnTo>
                    <a:pt x="293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rot="10800000">
              <a:off x="1796375" y="3134150"/>
              <a:ext cx="254625" cy="243675"/>
            </a:xfrm>
            <a:custGeom>
              <a:avLst/>
              <a:gdLst/>
              <a:ahLst/>
              <a:cxnLst/>
              <a:rect l="l" t="t" r="r" b="b"/>
              <a:pathLst>
                <a:path w="10185" h="9747" extrusionOk="0">
                  <a:moveTo>
                    <a:pt x="2936" y="0"/>
                  </a:moveTo>
                  <a:lnTo>
                    <a:pt x="4010" y="3406"/>
                  </a:lnTo>
                  <a:lnTo>
                    <a:pt x="1" y="5229"/>
                  </a:lnTo>
                  <a:lnTo>
                    <a:pt x="4427" y="5851"/>
                  </a:lnTo>
                  <a:lnTo>
                    <a:pt x="5024" y="9747"/>
                  </a:lnTo>
                  <a:lnTo>
                    <a:pt x="6458" y="5794"/>
                  </a:lnTo>
                  <a:lnTo>
                    <a:pt x="10185" y="7200"/>
                  </a:lnTo>
                  <a:lnTo>
                    <a:pt x="7699" y="4392"/>
                  </a:lnTo>
                  <a:lnTo>
                    <a:pt x="9276" y="1470"/>
                  </a:lnTo>
                  <a:lnTo>
                    <a:pt x="6034" y="2704"/>
                  </a:lnTo>
                  <a:lnTo>
                    <a:pt x="293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rot="10800000">
              <a:off x="802463" y="3262350"/>
              <a:ext cx="57300" cy="55125"/>
            </a:xfrm>
            <a:custGeom>
              <a:avLst/>
              <a:gdLst/>
              <a:ahLst/>
              <a:cxnLst/>
              <a:rect l="l" t="t" r="r" b="b"/>
              <a:pathLst>
                <a:path w="2292" h="2205" extrusionOk="0">
                  <a:moveTo>
                    <a:pt x="1190" y="0"/>
                  </a:moveTo>
                  <a:cubicBezTo>
                    <a:pt x="744" y="0"/>
                    <a:pt x="342" y="268"/>
                    <a:pt x="172" y="681"/>
                  </a:cubicBezTo>
                  <a:cubicBezTo>
                    <a:pt x="0" y="1092"/>
                    <a:pt x="95" y="1567"/>
                    <a:pt x="410" y="1882"/>
                  </a:cubicBezTo>
                  <a:cubicBezTo>
                    <a:pt x="621" y="2092"/>
                    <a:pt x="903" y="2205"/>
                    <a:pt x="1189" y="2205"/>
                  </a:cubicBezTo>
                  <a:cubicBezTo>
                    <a:pt x="1331" y="2205"/>
                    <a:pt x="1475" y="2177"/>
                    <a:pt x="1611" y="2120"/>
                  </a:cubicBezTo>
                  <a:cubicBezTo>
                    <a:pt x="2023" y="1950"/>
                    <a:pt x="2292" y="1548"/>
                    <a:pt x="2292" y="1102"/>
                  </a:cubicBezTo>
                  <a:cubicBezTo>
                    <a:pt x="2292" y="493"/>
                    <a:pt x="1798" y="0"/>
                    <a:pt x="119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2567525" y="4728775"/>
              <a:ext cx="90900" cy="87450"/>
            </a:xfrm>
            <a:custGeom>
              <a:avLst/>
              <a:gdLst/>
              <a:ahLst/>
              <a:cxnLst/>
              <a:rect l="l" t="t" r="r" b="b"/>
              <a:pathLst>
                <a:path w="3636" h="3498" extrusionOk="0">
                  <a:moveTo>
                    <a:pt x="1883" y="0"/>
                  </a:moveTo>
                  <a:cubicBezTo>
                    <a:pt x="1178" y="0"/>
                    <a:pt x="541" y="427"/>
                    <a:pt x="271" y="1079"/>
                  </a:cubicBezTo>
                  <a:cubicBezTo>
                    <a:pt x="0" y="1732"/>
                    <a:pt x="150" y="2485"/>
                    <a:pt x="650" y="2985"/>
                  </a:cubicBezTo>
                  <a:cubicBezTo>
                    <a:pt x="984" y="3319"/>
                    <a:pt x="1432" y="3497"/>
                    <a:pt x="1887" y="3497"/>
                  </a:cubicBezTo>
                  <a:cubicBezTo>
                    <a:pt x="2112" y="3497"/>
                    <a:pt x="2339" y="3453"/>
                    <a:pt x="2555" y="3364"/>
                  </a:cubicBezTo>
                  <a:cubicBezTo>
                    <a:pt x="3210" y="3093"/>
                    <a:pt x="3635" y="2456"/>
                    <a:pt x="3635" y="1748"/>
                  </a:cubicBezTo>
                  <a:cubicBezTo>
                    <a:pt x="3635" y="782"/>
                    <a:pt x="2852" y="0"/>
                    <a:pt x="1886" y="0"/>
                  </a:cubicBezTo>
                  <a:cubicBezTo>
                    <a:pt x="1885" y="0"/>
                    <a:pt x="1884" y="0"/>
                    <a:pt x="188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1420450" y="4641325"/>
              <a:ext cx="87450" cy="87450"/>
            </a:xfrm>
            <a:custGeom>
              <a:avLst/>
              <a:gdLst/>
              <a:ahLst/>
              <a:cxnLst/>
              <a:rect l="l" t="t" r="r" b="b"/>
              <a:pathLst>
                <a:path w="3498" h="3498" extrusionOk="0">
                  <a:moveTo>
                    <a:pt x="1749" y="0"/>
                  </a:moveTo>
                  <a:cubicBezTo>
                    <a:pt x="784" y="0"/>
                    <a:pt x="0" y="784"/>
                    <a:pt x="0" y="1749"/>
                  </a:cubicBezTo>
                  <a:cubicBezTo>
                    <a:pt x="0" y="2714"/>
                    <a:pt x="784" y="3497"/>
                    <a:pt x="1749" y="3497"/>
                  </a:cubicBezTo>
                  <a:cubicBezTo>
                    <a:pt x="2715" y="3497"/>
                    <a:pt x="3497" y="2714"/>
                    <a:pt x="3497" y="1749"/>
                  </a:cubicBezTo>
                  <a:cubicBezTo>
                    <a:pt x="3497" y="784"/>
                    <a:pt x="2715" y="0"/>
                    <a:pt x="174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p:cSld name="BLANK_1_1_1_1_1_1_1">
    <p:spTree>
      <p:nvGrpSpPr>
        <p:cNvPr id="1" name="Shape 741"/>
        <p:cNvGrpSpPr/>
        <p:nvPr/>
      </p:nvGrpSpPr>
      <p:grpSpPr>
        <a:xfrm>
          <a:off x="0" y="0"/>
          <a:ext cx="0" cy="0"/>
          <a:chOff x="0" y="0"/>
          <a:chExt cx="0" cy="0"/>
        </a:xfrm>
      </p:grpSpPr>
      <p:grpSp>
        <p:nvGrpSpPr>
          <p:cNvPr id="742" name="Google Shape;742;p32"/>
          <p:cNvGrpSpPr/>
          <p:nvPr/>
        </p:nvGrpSpPr>
        <p:grpSpPr>
          <a:xfrm>
            <a:off x="117238" y="221750"/>
            <a:ext cx="8699013" cy="4630450"/>
            <a:chOff x="117238" y="221750"/>
            <a:chExt cx="8699013" cy="4630450"/>
          </a:xfrm>
        </p:grpSpPr>
        <p:sp>
          <p:nvSpPr>
            <p:cNvPr id="743" name="Google Shape;743;p32"/>
            <p:cNvSpPr/>
            <p:nvPr/>
          </p:nvSpPr>
          <p:spPr>
            <a:xfrm>
              <a:off x="7846725" y="362513"/>
              <a:ext cx="330025" cy="344950"/>
            </a:xfrm>
            <a:custGeom>
              <a:avLst/>
              <a:gdLst/>
              <a:ahLst/>
              <a:cxnLst/>
              <a:rect l="l" t="t" r="r" b="b"/>
              <a:pathLst>
                <a:path w="13201" h="13798" extrusionOk="0">
                  <a:moveTo>
                    <a:pt x="8852" y="0"/>
                  </a:moveTo>
                  <a:lnTo>
                    <a:pt x="6130" y="4327"/>
                  </a:lnTo>
                  <a:lnTo>
                    <a:pt x="2490" y="1634"/>
                  </a:lnTo>
                  <a:lnTo>
                    <a:pt x="4510" y="5622"/>
                  </a:lnTo>
                  <a:lnTo>
                    <a:pt x="1" y="6710"/>
                  </a:lnTo>
                  <a:lnTo>
                    <a:pt x="4404" y="7871"/>
                  </a:lnTo>
                  <a:lnTo>
                    <a:pt x="3010" y="11792"/>
                  </a:lnTo>
                  <a:lnTo>
                    <a:pt x="5790" y="9347"/>
                  </a:lnTo>
                  <a:lnTo>
                    <a:pt x="8224" y="13798"/>
                  </a:lnTo>
                  <a:lnTo>
                    <a:pt x="8014" y="8532"/>
                  </a:lnTo>
                  <a:lnTo>
                    <a:pt x="12517" y="9854"/>
                  </a:lnTo>
                  <a:lnTo>
                    <a:pt x="12517" y="9854"/>
                  </a:lnTo>
                  <a:lnTo>
                    <a:pt x="9266" y="6702"/>
                  </a:lnTo>
                  <a:lnTo>
                    <a:pt x="13201" y="4447"/>
                  </a:lnTo>
                  <a:lnTo>
                    <a:pt x="8929" y="4678"/>
                  </a:lnTo>
                  <a:lnTo>
                    <a:pt x="8852"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 name="Google Shape;744;p32"/>
            <p:cNvSpPr/>
            <p:nvPr/>
          </p:nvSpPr>
          <p:spPr>
            <a:xfrm>
              <a:off x="7116000" y="4703625"/>
              <a:ext cx="121275" cy="110275"/>
            </a:xfrm>
            <a:custGeom>
              <a:avLst/>
              <a:gdLst/>
              <a:ahLst/>
              <a:cxnLst/>
              <a:rect l="l" t="t" r="r" b="b"/>
              <a:pathLst>
                <a:path w="4851" h="4411" extrusionOk="0">
                  <a:moveTo>
                    <a:pt x="2423" y="0"/>
                  </a:moveTo>
                  <a:cubicBezTo>
                    <a:pt x="1424" y="0"/>
                    <a:pt x="519" y="685"/>
                    <a:pt x="280" y="1700"/>
                  </a:cubicBezTo>
                  <a:cubicBezTo>
                    <a:pt x="1" y="2885"/>
                    <a:pt x="736" y="4073"/>
                    <a:pt x="1921" y="4351"/>
                  </a:cubicBezTo>
                  <a:cubicBezTo>
                    <a:pt x="2091" y="4391"/>
                    <a:pt x="2260" y="4410"/>
                    <a:pt x="2427" y="4410"/>
                  </a:cubicBezTo>
                  <a:cubicBezTo>
                    <a:pt x="3428" y="4410"/>
                    <a:pt x="4334" y="3725"/>
                    <a:pt x="4572" y="2710"/>
                  </a:cubicBezTo>
                  <a:cubicBezTo>
                    <a:pt x="4851" y="1524"/>
                    <a:pt x="4116" y="338"/>
                    <a:pt x="2931" y="60"/>
                  </a:cubicBezTo>
                  <a:cubicBezTo>
                    <a:pt x="2760" y="19"/>
                    <a:pt x="2590" y="0"/>
                    <a:pt x="242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5" name="Google Shape;745;p32"/>
            <p:cNvSpPr/>
            <p:nvPr/>
          </p:nvSpPr>
          <p:spPr>
            <a:xfrm>
              <a:off x="3438425" y="4703613"/>
              <a:ext cx="118625" cy="110275"/>
            </a:xfrm>
            <a:custGeom>
              <a:avLst/>
              <a:gdLst/>
              <a:ahLst/>
              <a:cxnLst/>
              <a:rect l="l" t="t" r="r" b="b"/>
              <a:pathLst>
                <a:path w="4745" h="4411" extrusionOk="0">
                  <a:moveTo>
                    <a:pt x="2370" y="0"/>
                  </a:moveTo>
                  <a:cubicBezTo>
                    <a:pt x="1308" y="0"/>
                    <a:pt x="373" y="769"/>
                    <a:pt x="197" y="1851"/>
                  </a:cubicBezTo>
                  <a:cubicBezTo>
                    <a:pt x="0" y="3052"/>
                    <a:pt x="817" y="4185"/>
                    <a:pt x="2019" y="4381"/>
                  </a:cubicBezTo>
                  <a:cubicBezTo>
                    <a:pt x="2139" y="4401"/>
                    <a:pt x="2257" y="4410"/>
                    <a:pt x="2375" y="4410"/>
                  </a:cubicBezTo>
                  <a:cubicBezTo>
                    <a:pt x="3436" y="4410"/>
                    <a:pt x="4372" y="3641"/>
                    <a:pt x="4549" y="2559"/>
                  </a:cubicBezTo>
                  <a:cubicBezTo>
                    <a:pt x="4744" y="1357"/>
                    <a:pt x="3928" y="224"/>
                    <a:pt x="2727" y="29"/>
                  </a:cubicBezTo>
                  <a:cubicBezTo>
                    <a:pt x="2607" y="10"/>
                    <a:pt x="2488" y="0"/>
                    <a:pt x="237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6" name="Google Shape;746;p32"/>
            <p:cNvSpPr/>
            <p:nvPr/>
          </p:nvSpPr>
          <p:spPr>
            <a:xfrm>
              <a:off x="6332325" y="4172575"/>
              <a:ext cx="121275" cy="110275"/>
            </a:xfrm>
            <a:custGeom>
              <a:avLst/>
              <a:gdLst/>
              <a:ahLst/>
              <a:cxnLst/>
              <a:rect l="l" t="t" r="r" b="b"/>
              <a:pathLst>
                <a:path w="4851" h="4411" extrusionOk="0">
                  <a:moveTo>
                    <a:pt x="2424" y="0"/>
                  </a:moveTo>
                  <a:cubicBezTo>
                    <a:pt x="1424" y="0"/>
                    <a:pt x="519" y="684"/>
                    <a:pt x="280" y="1699"/>
                  </a:cubicBezTo>
                  <a:cubicBezTo>
                    <a:pt x="0" y="2884"/>
                    <a:pt x="733" y="4071"/>
                    <a:pt x="1918" y="4351"/>
                  </a:cubicBezTo>
                  <a:cubicBezTo>
                    <a:pt x="2088" y="4391"/>
                    <a:pt x="2258" y="4410"/>
                    <a:pt x="2425" y="4410"/>
                  </a:cubicBezTo>
                  <a:cubicBezTo>
                    <a:pt x="3425" y="4410"/>
                    <a:pt x="4331" y="3727"/>
                    <a:pt x="4570" y="2712"/>
                  </a:cubicBezTo>
                  <a:cubicBezTo>
                    <a:pt x="4850" y="1527"/>
                    <a:pt x="4116" y="339"/>
                    <a:pt x="2932" y="60"/>
                  </a:cubicBezTo>
                  <a:cubicBezTo>
                    <a:pt x="2762" y="19"/>
                    <a:pt x="2591" y="0"/>
                    <a:pt x="242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32"/>
            <p:cNvSpPr/>
            <p:nvPr/>
          </p:nvSpPr>
          <p:spPr>
            <a:xfrm>
              <a:off x="8758950" y="4042250"/>
              <a:ext cx="57300" cy="55150"/>
            </a:xfrm>
            <a:custGeom>
              <a:avLst/>
              <a:gdLst/>
              <a:ahLst/>
              <a:cxnLst/>
              <a:rect l="l" t="t" r="r" b="b"/>
              <a:pathLst>
                <a:path w="2292" h="2206" extrusionOk="0">
                  <a:moveTo>
                    <a:pt x="1190" y="1"/>
                  </a:moveTo>
                  <a:cubicBezTo>
                    <a:pt x="743" y="1"/>
                    <a:pt x="342" y="270"/>
                    <a:pt x="171" y="681"/>
                  </a:cubicBezTo>
                  <a:cubicBezTo>
                    <a:pt x="0" y="1093"/>
                    <a:pt x="95" y="1567"/>
                    <a:pt x="410" y="1883"/>
                  </a:cubicBezTo>
                  <a:cubicBezTo>
                    <a:pt x="621" y="2094"/>
                    <a:pt x="902" y="2206"/>
                    <a:pt x="1189" y="2206"/>
                  </a:cubicBezTo>
                  <a:cubicBezTo>
                    <a:pt x="1331" y="2206"/>
                    <a:pt x="1475" y="2178"/>
                    <a:pt x="1611" y="2122"/>
                  </a:cubicBezTo>
                  <a:cubicBezTo>
                    <a:pt x="2023" y="1951"/>
                    <a:pt x="2292" y="1549"/>
                    <a:pt x="2292" y="1104"/>
                  </a:cubicBezTo>
                  <a:cubicBezTo>
                    <a:pt x="2292" y="495"/>
                    <a:pt x="1798" y="1"/>
                    <a:pt x="119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8" name="Google Shape;748;p32"/>
            <p:cNvSpPr/>
            <p:nvPr/>
          </p:nvSpPr>
          <p:spPr>
            <a:xfrm>
              <a:off x="8301588" y="4608500"/>
              <a:ext cx="254625" cy="243700"/>
            </a:xfrm>
            <a:custGeom>
              <a:avLst/>
              <a:gdLst/>
              <a:ahLst/>
              <a:cxnLst/>
              <a:rect l="l" t="t" r="r" b="b"/>
              <a:pathLst>
                <a:path w="10185" h="9748" extrusionOk="0">
                  <a:moveTo>
                    <a:pt x="2935" y="0"/>
                  </a:moveTo>
                  <a:lnTo>
                    <a:pt x="4009" y="3406"/>
                  </a:lnTo>
                  <a:lnTo>
                    <a:pt x="1" y="5229"/>
                  </a:lnTo>
                  <a:lnTo>
                    <a:pt x="4427" y="5852"/>
                  </a:lnTo>
                  <a:lnTo>
                    <a:pt x="5023" y="9747"/>
                  </a:lnTo>
                  <a:lnTo>
                    <a:pt x="6458" y="5795"/>
                  </a:lnTo>
                  <a:lnTo>
                    <a:pt x="10185" y="7200"/>
                  </a:lnTo>
                  <a:lnTo>
                    <a:pt x="7698" y="4393"/>
                  </a:lnTo>
                  <a:lnTo>
                    <a:pt x="9275" y="1470"/>
                  </a:lnTo>
                  <a:lnTo>
                    <a:pt x="9275" y="1470"/>
                  </a:lnTo>
                  <a:lnTo>
                    <a:pt x="6032" y="2703"/>
                  </a:lnTo>
                  <a:lnTo>
                    <a:pt x="293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32"/>
            <p:cNvSpPr/>
            <p:nvPr/>
          </p:nvSpPr>
          <p:spPr>
            <a:xfrm>
              <a:off x="2239438" y="4608513"/>
              <a:ext cx="254625" cy="243675"/>
            </a:xfrm>
            <a:custGeom>
              <a:avLst/>
              <a:gdLst/>
              <a:ahLst/>
              <a:cxnLst/>
              <a:rect l="l" t="t" r="r" b="b"/>
              <a:pathLst>
                <a:path w="10185" h="9747" extrusionOk="0">
                  <a:moveTo>
                    <a:pt x="2936" y="0"/>
                  </a:moveTo>
                  <a:lnTo>
                    <a:pt x="4010" y="3406"/>
                  </a:lnTo>
                  <a:lnTo>
                    <a:pt x="1" y="5229"/>
                  </a:lnTo>
                  <a:lnTo>
                    <a:pt x="4427" y="5851"/>
                  </a:lnTo>
                  <a:lnTo>
                    <a:pt x="5024" y="9747"/>
                  </a:lnTo>
                  <a:lnTo>
                    <a:pt x="6458" y="5794"/>
                  </a:lnTo>
                  <a:lnTo>
                    <a:pt x="10185" y="7200"/>
                  </a:lnTo>
                  <a:lnTo>
                    <a:pt x="7699" y="4392"/>
                  </a:lnTo>
                  <a:lnTo>
                    <a:pt x="9276" y="1470"/>
                  </a:lnTo>
                  <a:lnTo>
                    <a:pt x="6034" y="2704"/>
                  </a:lnTo>
                  <a:lnTo>
                    <a:pt x="293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32"/>
            <p:cNvSpPr/>
            <p:nvPr/>
          </p:nvSpPr>
          <p:spPr>
            <a:xfrm>
              <a:off x="7562425" y="4087875"/>
              <a:ext cx="87450" cy="87450"/>
            </a:xfrm>
            <a:custGeom>
              <a:avLst/>
              <a:gdLst/>
              <a:ahLst/>
              <a:cxnLst/>
              <a:rect l="l" t="t" r="r" b="b"/>
              <a:pathLst>
                <a:path w="3498" h="3498" extrusionOk="0">
                  <a:moveTo>
                    <a:pt x="1749" y="0"/>
                  </a:moveTo>
                  <a:cubicBezTo>
                    <a:pt x="784" y="0"/>
                    <a:pt x="0" y="784"/>
                    <a:pt x="0" y="1749"/>
                  </a:cubicBezTo>
                  <a:cubicBezTo>
                    <a:pt x="0" y="2714"/>
                    <a:pt x="784" y="3497"/>
                    <a:pt x="1749" y="3497"/>
                  </a:cubicBezTo>
                  <a:cubicBezTo>
                    <a:pt x="2715" y="3497"/>
                    <a:pt x="3497" y="2714"/>
                    <a:pt x="3497" y="1749"/>
                  </a:cubicBezTo>
                  <a:cubicBezTo>
                    <a:pt x="3497" y="784"/>
                    <a:pt x="2715" y="0"/>
                    <a:pt x="17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1" name="Google Shape;751;p32"/>
            <p:cNvSpPr/>
            <p:nvPr/>
          </p:nvSpPr>
          <p:spPr>
            <a:xfrm rot="10800000">
              <a:off x="6147163" y="260050"/>
              <a:ext cx="330050" cy="344950"/>
            </a:xfrm>
            <a:custGeom>
              <a:avLst/>
              <a:gdLst/>
              <a:ahLst/>
              <a:cxnLst/>
              <a:rect l="l" t="t" r="r" b="b"/>
              <a:pathLst>
                <a:path w="13202" h="13798" extrusionOk="0">
                  <a:moveTo>
                    <a:pt x="8853" y="0"/>
                  </a:moveTo>
                  <a:lnTo>
                    <a:pt x="6131" y="4327"/>
                  </a:lnTo>
                  <a:lnTo>
                    <a:pt x="2490" y="1634"/>
                  </a:lnTo>
                  <a:lnTo>
                    <a:pt x="4511" y="5623"/>
                  </a:lnTo>
                  <a:lnTo>
                    <a:pt x="1" y="6711"/>
                  </a:lnTo>
                  <a:lnTo>
                    <a:pt x="4404" y="7871"/>
                  </a:lnTo>
                  <a:lnTo>
                    <a:pt x="3010" y="11793"/>
                  </a:lnTo>
                  <a:lnTo>
                    <a:pt x="5791" y="9347"/>
                  </a:lnTo>
                  <a:lnTo>
                    <a:pt x="8225" y="13798"/>
                  </a:lnTo>
                  <a:lnTo>
                    <a:pt x="8015" y="8532"/>
                  </a:lnTo>
                  <a:lnTo>
                    <a:pt x="12517" y="9856"/>
                  </a:lnTo>
                  <a:lnTo>
                    <a:pt x="12517" y="9856"/>
                  </a:lnTo>
                  <a:lnTo>
                    <a:pt x="9266" y="6703"/>
                  </a:lnTo>
                  <a:lnTo>
                    <a:pt x="13201" y="4448"/>
                  </a:lnTo>
                  <a:lnTo>
                    <a:pt x="8929" y="4679"/>
                  </a:lnTo>
                  <a:lnTo>
                    <a:pt x="885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32"/>
            <p:cNvSpPr/>
            <p:nvPr/>
          </p:nvSpPr>
          <p:spPr>
            <a:xfrm rot="10800000">
              <a:off x="418563" y="4507250"/>
              <a:ext cx="330025" cy="344950"/>
            </a:xfrm>
            <a:custGeom>
              <a:avLst/>
              <a:gdLst/>
              <a:ahLst/>
              <a:cxnLst/>
              <a:rect l="l" t="t" r="r" b="b"/>
              <a:pathLst>
                <a:path w="13201" h="13798" extrusionOk="0">
                  <a:moveTo>
                    <a:pt x="8852" y="0"/>
                  </a:moveTo>
                  <a:lnTo>
                    <a:pt x="6130" y="4327"/>
                  </a:lnTo>
                  <a:lnTo>
                    <a:pt x="2490" y="1634"/>
                  </a:lnTo>
                  <a:lnTo>
                    <a:pt x="4510" y="5622"/>
                  </a:lnTo>
                  <a:lnTo>
                    <a:pt x="1" y="6710"/>
                  </a:lnTo>
                  <a:lnTo>
                    <a:pt x="4404" y="7871"/>
                  </a:lnTo>
                  <a:lnTo>
                    <a:pt x="3010" y="11792"/>
                  </a:lnTo>
                  <a:lnTo>
                    <a:pt x="5790" y="9347"/>
                  </a:lnTo>
                  <a:lnTo>
                    <a:pt x="8224" y="13798"/>
                  </a:lnTo>
                  <a:lnTo>
                    <a:pt x="8014" y="8532"/>
                  </a:lnTo>
                  <a:lnTo>
                    <a:pt x="12517" y="9854"/>
                  </a:lnTo>
                  <a:lnTo>
                    <a:pt x="12517" y="9854"/>
                  </a:lnTo>
                  <a:lnTo>
                    <a:pt x="9266" y="6702"/>
                  </a:lnTo>
                  <a:lnTo>
                    <a:pt x="13201" y="4447"/>
                  </a:lnTo>
                  <a:lnTo>
                    <a:pt x="8929" y="4678"/>
                  </a:lnTo>
                  <a:lnTo>
                    <a:pt x="8852"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32"/>
            <p:cNvSpPr/>
            <p:nvPr/>
          </p:nvSpPr>
          <p:spPr>
            <a:xfrm rot="10800000">
              <a:off x="1833038" y="260050"/>
              <a:ext cx="121275" cy="110275"/>
            </a:xfrm>
            <a:custGeom>
              <a:avLst/>
              <a:gdLst/>
              <a:ahLst/>
              <a:cxnLst/>
              <a:rect l="l" t="t" r="r" b="b"/>
              <a:pathLst>
                <a:path w="4851" h="4411" extrusionOk="0">
                  <a:moveTo>
                    <a:pt x="2423" y="0"/>
                  </a:moveTo>
                  <a:cubicBezTo>
                    <a:pt x="1424" y="0"/>
                    <a:pt x="519" y="685"/>
                    <a:pt x="280" y="1700"/>
                  </a:cubicBezTo>
                  <a:cubicBezTo>
                    <a:pt x="1" y="2885"/>
                    <a:pt x="736" y="4073"/>
                    <a:pt x="1921" y="4351"/>
                  </a:cubicBezTo>
                  <a:cubicBezTo>
                    <a:pt x="2091" y="4391"/>
                    <a:pt x="2260" y="4410"/>
                    <a:pt x="2427" y="4410"/>
                  </a:cubicBezTo>
                  <a:cubicBezTo>
                    <a:pt x="3428" y="4410"/>
                    <a:pt x="4334" y="3725"/>
                    <a:pt x="4572" y="2710"/>
                  </a:cubicBezTo>
                  <a:cubicBezTo>
                    <a:pt x="4851" y="1524"/>
                    <a:pt x="4116" y="338"/>
                    <a:pt x="2931" y="60"/>
                  </a:cubicBezTo>
                  <a:cubicBezTo>
                    <a:pt x="2760" y="19"/>
                    <a:pt x="2590" y="0"/>
                    <a:pt x="242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32"/>
            <p:cNvSpPr/>
            <p:nvPr/>
          </p:nvSpPr>
          <p:spPr>
            <a:xfrm rot="10800000">
              <a:off x="311363" y="3953313"/>
              <a:ext cx="118625" cy="110275"/>
            </a:xfrm>
            <a:custGeom>
              <a:avLst/>
              <a:gdLst/>
              <a:ahLst/>
              <a:cxnLst/>
              <a:rect l="l" t="t" r="r" b="b"/>
              <a:pathLst>
                <a:path w="4745" h="4411" extrusionOk="0">
                  <a:moveTo>
                    <a:pt x="2370" y="0"/>
                  </a:moveTo>
                  <a:cubicBezTo>
                    <a:pt x="1308" y="0"/>
                    <a:pt x="373" y="769"/>
                    <a:pt x="197" y="1851"/>
                  </a:cubicBezTo>
                  <a:cubicBezTo>
                    <a:pt x="0" y="3052"/>
                    <a:pt x="817" y="4185"/>
                    <a:pt x="2019" y="4381"/>
                  </a:cubicBezTo>
                  <a:cubicBezTo>
                    <a:pt x="2139" y="4401"/>
                    <a:pt x="2257" y="4410"/>
                    <a:pt x="2375" y="4410"/>
                  </a:cubicBezTo>
                  <a:cubicBezTo>
                    <a:pt x="3436" y="4410"/>
                    <a:pt x="4372" y="3641"/>
                    <a:pt x="4549" y="2559"/>
                  </a:cubicBezTo>
                  <a:cubicBezTo>
                    <a:pt x="4744" y="1357"/>
                    <a:pt x="3928" y="224"/>
                    <a:pt x="2727" y="29"/>
                  </a:cubicBezTo>
                  <a:cubicBezTo>
                    <a:pt x="2607" y="10"/>
                    <a:pt x="2488" y="0"/>
                    <a:pt x="237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32"/>
            <p:cNvSpPr/>
            <p:nvPr/>
          </p:nvSpPr>
          <p:spPr>
            <a:xfrm rot="10800000">
              <a:off x="1027763" y="439500"/>
              <a:ext cx="57300" cy="55125"/>
            </a:xfrm>
            <a:custGeom>
              <a:avLst/>
              <a:gdLst/>
              <a:ahLst/>
              <a:cxnLst/>
              <a:rect l="l" t="t" r="r" b="b"/>
              <a:pathLst>
                <a:path w="2292" h="2205" extrusionOk="0">
                  <a:moveTo>
                    <a:pt x="1190" y="0"/>
                  </a:moveTo>
                  <a:cubicBezTo>
                    <a:pt x="744" y="0"/>
                    <a:pt x="342" y="268"/>
                    <a:pt x="172" y="681"/>
                  </a:cubicBezTo>
                  <a:cubicBezTo>
                    <a:pt x="0" y="1092"/>
                    <a:pt x="95" y="1567"/>
                    <a:pt x="410" y="1882"/>
                  </a:cubicBezTo>
                  <a:cubicBezTo>
                    <a:pt x="621" y="2092"/>
                    <a:pt x="903" y="2205"/>
                    <a:pt x="1189" y="2205"/>
                  </a:cubicBezTo>
                  <a:cubicBezTo>
                    <a:pt x="1331" y="2205"/>
                    <a:pt x="1475" y="2177"/>
                    <a:pt x="1611" y="2120"/>
                  </a:cubicBezTo>
                  <a:cubicBezTo>
                    <a:pt x="2023" y="1950"/>
                    <a:pt x="2292" y="1548"/>
                    <a:pt x="2292" y="1102"/>
                  </a:cubicBezTo>
                  <a:cubicBezTo>
                    <a:pt x="2292" y="493"/>
                    <a:pt x="1798" y="0"/>
                    <a:pt x="119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32"/>
            <p:cNvSpPr/>
            <p:nvPr/>
          </p:nvSpPr>
          <p:spPr>
            <a:xfrm rot="10800000">
              <a:off x="254063" y="976550"/>
              <a:ext cx="57300" cy="55150"/>
            </a:xfrm>
            <a:custGeom>
              <a:avLst/>
              <a:gdLst/>
              <a:ahLst/>
              <a:cxnLst/>
              <a:rect l="l" t="t" r="r" b="b"/>
              <a:pathLst>
                <a:path w="2292" h="2206" extrusionOk="0">
                  <a:moveTo>
                    <a:pt x="1190" y="1"/>
                  </a:moveTo>
                  <a:cubicBezTo>
                    <a:pt x="743" y="1"/>
                    <a:pt x="342" y="270"/>
                    <a:pt x="171" y="681"/>
                  </a:cubicBezTo>
                  <a:cubicBezTo>
                    <a:pt x="0" y="1093"/>
                    <a:pt x="95" y="1567"/>
                    <a:pt x="410" y="1883"/>
                  </a:cubicBezTo>
                  <a:cubicBezTo>
                    <a:pt x="621" y="2094"/>
                    <a:pt x="902" y="2206"/>
                    <a:pt x="1189" y="2206"/>
                  </a:cubicBezTo>
                  <a:cubicBezTo>
                    <a:pt x="1331" y="2206"/>
                    <a:pt x="1475" y="2178"/>
                    <a:pt x="1611" y="2122"/>
                  </a:cubicBezTo>
                  <a:cubicBezTo>
                    <a:pt x="2023" y="1951"/>
                    <a:pt x="2292" y="1549"/>
                    <a:pt x="2292" y="1104"/>
                  </a:cubicBezTo>
                  <a:cubicBezTo>
                    <a:pt x="2292" y="495"/>
                    <a:pt x="1798" y="1"/>
                    <a:pt x="119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32"/>
            <p:cNvSpPr/>
            <p:nvPr/>
          </p:nvSpPr>
          <p:spPr>
            <a:xfrm rot="10800000">
              <a:off x="117238" y="221750"/>
              <a:ext cx="254625" cy="243700"/>
            </a:xfrm>
            <a:custGeom>
              <a:avLst/>
              <a:gdLst/>
              <a:ahLst/>
              <a:cxnLst/>
              <a:rect l="l" t="t" r="r" b="b"/>
              <a:pathLst>
                <a:path w="10185" h="9748" extrusionOk="0">
                  <a:moveTo>
                    <a:pt x="2935" y="0"/>
                  </a:moveTo>
                  <a:lnTo>
                    <a:pt x="4009" y="3406"/>
                  </a:lnTo>
                  <a:lnTo>
                    <a:pt x="1" y="5229"/>
                  </a:lnTo>
                  <a:lnTo>
                    <a:pt x="4427" y="5852"/>
                  </a:lnTo>
                  <a:lnTo>
                    <a:pt x="5023" y="9747"/>
                  </a:lnTo>
                  <a:lnTo>
                    <a:pt x="6458" y="5795"/>
                  </a:lnTo>
                  <a:lnTo>
                    <a:pt x="10185" y="7200"/>
                  </a:lnTo>
                  <a:lnTo>
                    <a:pt x="7698" y="4393"/>
                  </a:lnTo>
                  <a:lnTo>
                    <a:pt x="9275" y="1470"/>
                  </a:lnTo>
                  <a:lnTo>
                    <a:pt x="9275" y="1470"/>
                  </a:lnTo>
                  <a:lnTo>
                    <a:pt x="6032" y="2703"/>
                  </a:lnTo>
                  <a:lnTo>
                    <a:pt x="293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32"/>
            <p:cNvSpPr/>
            <p:nvPr/>
          </p:nvSpPr>
          <p:spPr>
            <a:xfrm rot="10800000">
              <a:off x="521888" y="1682100"/>
              <a:ext cx="254625" cy="243675"/>
            </a:xfrm>
            <a:custGeom>
              <a:avLst/>
              <a:gdLst/>
              <a:ahLst/>
              <a:cxnLst/>
              <a:rect l="l" t="t" r="r" b="b"/>
              <a:pathLst>
                <a:path w="10185" h="9747" extrusionOk="0">
                  <a:moveTo>
                    <a:pt x="2936" y="0"/>
                  </a:moveTo>
                  <a:lnTo>
                    <a:pt x="4010" y="3406"/>
                  </a:lnTo>
                  <a:lnTo>
                    <a:pt x="1" y="5229"/>
                  </a:lnTo>
                  <a:lnTo>
                    <a:pt x="4427" y="5851"/>
                  </a:lnTo>
                  <a:lnTo>
                    <a:pt x="5024" y="9747"/>
                  </a:lnTo>
                  <a:lnTo>
                    <a:pt x="6458" y="5794"/>
                  </a:lnTo>
                  <a:lnTo>
                    <a:pt x="10185" y="7200"/>
                  </a:lnTo>
                  <a:lnTo>
                    <a:pt x="7699" y="4392"/>
                  </a:lnTo>
                  <a:lnTo>
                    <a:pt x="9276" y="1470"/>
                  </a:lnTo>
                  <a:lnTo>
                    <a:pt x="6034" y="2704"/>
                  </a:lnTo>
                  <a:lnTo>
                    <a:pt x="293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32"/>
            <p:cNvSpPr/>
            <p:nvPr/>
          </p:nvSpPr>
          <p:spPr>
            <a:xfrm rot="10800000">
              <a:off x="1085063" y="989838"/>
              <a:ext cx="87450" cy="87450"/>
            </a:xfrm>
            <a:custGeom>
              <a:avLst/>
              <a:gdLst/>
              <a:ahLst/>
              <a:cxnLst/>
              <a:rect l="l" t="t" r="r" b="b"/>
              <a:pathLst>
                <a:path w="3498" h="3498" extrusionOk="0">
                  <a:moveTo>
                    <a:pt x="1749" y="0"/>
                  </a:moveTo>
                  <a:cubicBezTo>
                    <a:pt x="784" y="0"/>
                    <a:pt x="0" y="784"/>
                    <a:pt x="0" y="1749"/>
                  </a:cubicBezTo>
                  <a:cubicBezTo>
                    <a:pt x="0" y="2714"/>
                    <a:pt x="784" y="3497"/>
                    <a:pt x="1749" y="3497"/>
                  </a:cubicBezTo>
                  <a:cubicBezTo>
                    <a:pt x="2715" y="3497"/>
                    <a:pt x="3497" y="2714"/>
                    <a:pt x="3497" y="1749"/>
                  </a:cubicBezTo>
                  <a:cubicBezTo>
                    <a:pt x="3497" y="784"/>
                    <a:pt x="2715" y="0"/>
                    <a:pt x="174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32"/>
            <p:cNvSpPr/>
            <p:nvPr/>
          </p:nvSpPr>
          <p:spPr>
            <a:xfrm rot="10800000">
              <a:off x="3611975" y="316050"/>
              <a:ext cx="90900" cy="87450"/>
            </a:xfrm>
            <a:custGeom>
              <a:avLst/>
              <a:gdLst/>
              <a:ahLst/>
              <a:cxnLst/>
              <a:rect l="l" t="t" r="r" b="b"/>
              <a:pathLst>
                <a:path w="3636" h="3498" extrusionOk="0">
                  <a:moveTo>
                    <a:pt x="1883" y="0"/>
                  </a:moveTo>
                  <a:cubicBezTo>
                    <a:pt x="1178" y="0"/>
                    <a:pt x="541" y="427"/>
                    <a:pt x="271" y="1079"/>
                  </a:cubicBezTo>
                  <a:cubicBezTo>
                    <a:pt x="0" y="1732"/>
                    <a:pt x="150" y="2485"/>
                    <a:pt x="650" y="2985"/>
                  </a:cubicBezTo>
                  <a:cubicBezTo>
                    <a:pt x="984" y="3319"/>
                    <a:pt x="1432" y="3497"/>
                    <a:pt x="1887" y="3497"/>
                  </a:cubicBezTo>
                  <a:cubicBezTo>
                    <a:pt x="2112" y="3497"/>
                    <a:pt x="2339" y="3453"/>
                    <a:pt x="2555" y="3364"/>
                  </a:cubicBezTo>
                  <a:cubicBezTo>
                    <a:pt x="3210" y="3093"/>
                    <a:pt x="3635" y="2456"/>
                    <a:pt x="3635" y="1748"/>
                  </a:cubicBezTo>
                  <a:cubicBezTo>
                    <a:pt x="3635" y="782"/>
                    <a:pt x="2852" y="0"/>
                    <a:pt x="1886" y="0"/>
                  </a:cubicBezTo>
                  <a:cubicBezTo>
                    <a:pt x="1885" y="0"/>
                    <a:pt x="1884" y="0"/>
                    <a:pt x="188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32"/>
            <p:cNvSpPr/>
            <p:nvPr/>
          </p:nvSpPr>
          <p:spPr>
            <a:xfrm>
              <a:off x="8610063" y="316038"/>
              <a:ext cx="57300" cy="55125"/>
            </a:xfrm>
            <a:custGeom>
              <a:avLst/>
              <a:gdLst/>
              <a:ahLst/>
              <a:cxnLst/>
              <a:rect l="l" t="t" r="r" b="b"/>
              <a:pathLst>
                <a:path w="2292" h="2205" extrusionOk="0">
                  <a:moveTo>
                    <a:pt x="1190" y="0"/>
                  </a:moveTo>
                  <a:cubicBezTo>
                    <a:pt x="744" y="0"/>
                    <a:pt x="342" y="268"/>
                    <a:pt x="172" y="681"/>
                  </a:cubicBezTo>
                  <a:cubicBezTo>
                    <a:pt x="0" y="1092"/>
                    <a:pt x="95" y="1567"/>
                    <a:pt x="410" y="1882"/>
                  </a:cubicBezTo>
                  <a:cubicBezTo>
                    <a:pt x="621" y="2092"/>
                    <a:pt x="903" y="2205"/>
                    <a:pt x="1189" y="2205"/>
                  </a:cubicBezTo>
                  <a:cubicBezTo>
                    <a:pt x="1331" y="2205"/>
                    <a:pt x="1475" y="2177"/>
                    <a:pt x="1611" y="2120"/>
                  </a:cubicBezTo>
                  <a:cubicBezTo>
                    <a:pt x="2023" y="1950"/>
                    <a:pt x="2292" y="1548"/>
                    <a:pt x="2292" y="1102"/>
                  </a:cubicBezTo>
                  <a:cubicBezTo>
                    <a:pt x="2292" y="493"/>
                    <a:pt x="1798" y="0"/>
                    <a:pt x="119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32"/>
            <p:cNvSpPr/>
            <p:nvPr/>
          </p:nvSpPr>
          <p:spPr>
            <a:xfrm>
              <a:off x="8400250" y="2767100"/>
              <a:ext cx="57300" cy="55150"/>
            </a:xfrm>
            <a:custGeom>
              <a:avLst/>
              <a:gdLst/>
              <a:ahLst/>
              <a:cxnLst/>
              <a:rect l="l" t="t" r="r" b="b"/>
              <a:pathLst>
                <a:path w="2292" h="2206" extrusionOk="0">
                  <a:moveTo>
                    <a:pt x="1190" y="1"/>
                  </a:moveTo>
                  <a:cubicBezTo>
                    <a:pt x="743" y="1"/>
                    <a:pt x="342" y="270"/>
                    <a:pt x="171" y="681"/>
                  </a:cubicBezTo>
                  <a:cubicBezTo>
                    <a:pt x="0" y="1093"/>
                    <a:pt x="95" y="1567"/>
                    <a:pt x="410" y="1883"/>
                  </a:cubicBezTo>
                  <a:cubicBezTo>
                    <a:pt x="621" y="2094"/>
                    <a:pt x="902" y="2206"/>
                    <a:pt x="1189" y="2206"/>
                  </a:cubicBezTo>
                  <a:cubicBezTo>
                    <a:pt x="1331" y="2206"/>
                    <a:pt x="1475" y="2178"/>
                    <a:pt x="1611" y="2122"/>
                  </a:cubicBezTo>
                  <a:cubicBezTo>
                    <a:pt x="2023" y="1951"/>
                    <a:pt x="2292" y="1549"/>
                    <a:pt x="2292" y="1104"/>
                  </a:cubicBezTo>
                  <a:cubicBezTo>
                    <a:pt x="2292" y="495"/>
                    <a:pt x="1798" y="1"/>
                    <a:pt x="119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3" name="Google Shape;763;p32"/>
            <p:cNvSpPr/>
            <p:nvPr/>
          </p:nvSpPr>
          <p:spPr>
            <a:xfrm rot="10800000">
              <a:off x="7049313" y="788025"/>
              <a:ext cx="254625" cy="243675"/>
            </a:xfrm>
            <a:custGeom>
              <a:avLst/>
              <a:gdLst/>
              <a:ahLst/>
              <a:cxnLst/>
              <a:rect l="l" t="t" r="r" b="b"/>
              <a:pathLst>
                <a:path w="10185" h="9747" extrusionOk="0">
                  <a:moveTo>
                    <a:pt x="2936" y="0"/>
                  </a:moveTo>
                  <a:lnTo>
                    <a:pt x="4010" y="3406"/>
                  </a:lnTo>
                  <a:lnTo>
                    <a:pt x="1" y="5229"/>
                  </a:lnTo>
                  <a:lnTo>
                    <a:pt x="4427" y="5851"/>
                  </a:lnTo>
                  <a:lnTo>
                    <a:pt x="5024" y="9747"/>
                  </a:lnTo>
                  <a:lnTo>
                    <a:pt x="6458" y="5794"/>
                  </a:lnTo>
                  <a:lnTo>
                    <a:pt x="10185" y="7200"/>
                  </a:lnTo>
                  <a:lnTo>
                    <a:pt x="7699" y="4392"/>
                  </a:lnTo>
                  <a:lnTo>
                    <a:pt x="9276" y="1470"/>
                  </a:lnTo>
                  <a:lnTo>
                    <a:pt x="6034" y="2704"/>
                  </a:lnTo>
                  <a:lnTo>
                    <a:pt x="293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4" name="Google Shape;764;p32"/>
            <p:cNvSpPr/>
            <p:nvPr/>
          </p:nvSpPr>
          <p:spPr>
            <a:xfrm>
              <a:off x="3057300" y="663475"/>
              <a:ext cx="57300" cy="55125"/>
            </a:xfrm>
            <a:custGeom>
              <a:avLst/>
              <a:gdLst/>
              <a:ahLst/>
              <a:cxnLst/>
              <a:rect l="l" t="t" r="r" b="b"/>
              <a:pathLst>
                <a:path w="2292" h="2205" extrusionOk="0">
                  <a:moveTo>
                    <a:pt x="1190" y="0"/>
                  </a:moveTo>
                  <a:cubicBezTo>
                    <a:pt x="744" y="0"/>
                    <a:pt x="342" y="268"/>
                    <a:pt x="172" y="681"/>
                  </a:cubicBezTo>
                  <a:cubicBezTo>
                    <a:pt x="0" y="1092"/>
                    <a:pt x="95" y="1567"/>
                    <a:pt x="410" y="1882"/>
                  </a:cubicBezTo>
                  <a:cubicBezTo>
                    <a:pt x="621" y="2092"/>
                    <a:pt x="903" y="2205"/>
                    <a:pt x="1189" y="2205"/>
                  </a:cubicBezTo>
                  <a:cubicBezTo>
                    <a:pt x="1331" y="2205"/>
                    <a:pt x="1475" y="2177"/>
                    <a:pt x="1611" y="2120"/>
                  </a:cubicBezTo>
                  <a:cubicBezTo>
                    <a:pt x="2023" y="1950"/>
                    <a:pt x="2292" y="1548"/>
                    <a:pt x="2292" y="1102"/>
                  </a:cubicBezTo>
                  <a:cubicBezTo>
                    <a:pt x="2292" y="493"/>
                    <a:pt x="1798" y="0"/>
                    <a:pt x="119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1">
  <p:cSld name="BLANK_1_1_1_1_1_1_1_1">
    <p:spTree>
      <p:nvGrpSpPr>
        <p:cNvPr id="1" name="Shape 765"/>
        <p:cNvGrpSpPr/>
        <p:nvPr/>
      </p:nvGrpSpPr>
      <p:grpSpPr>
        <a:xfrm>
          <a:off x="0" y="0"/>
          <a:ext cx="0" cy="0"/>
          <a:chOff x="0" y="0"/>
          <a:chExt cx="0" cy="0"/>
        </a:xfrm>
      </p:grpSpPr>
      <p:grpSp>
        <p:nvGrpSpPr>
          <p:cNvPr id="766" name="Google Shape;766;p33"/>
          <p:cNvGrpSpPr/>
          <p:nvPr/>
        </p:nvGrpSpPr>
        <p:grpSpPr>
          <a:xfrm>
            <a:off x="117238" y="221750"/>
            <a:ext cx="8699013" cy="4630450"/>
            <a:chOff x="117238" y="221750"/>
            <a:chExt cx="8699013" cy="4630450"/>
          </a:xfrm>
        </p:grpSpPr>
        <p:sp>
          <p:nvSpPr>
            <p:cNvPr id="767" name="Google Shape;767;p33"/>
            <p:cNvSpPr/>
            <p:nvPr/>
          </p:nvSpPr>
          <p:spPr>
            <a:xfrm>
              <a:off x="7116000" y="4703625"/>
              <a:ext cx="121275" cy="110275"/>
            </a:xfrm>
            <a:custGeom>
              <a:avLst/>
              <a:gdLst/>
              <a:ahLst/>
              <a:cxnLst/>
              <a:rect l="l" t="t" r="r" b="b"/>
              <a:pathLst>
                <a:path w="4851" h="4411" extrusionOk="0">
                  <a:moveTo>
                    <a:pt x="2423" y="0"/>
                  </a:moveTo>
                  <a:cubicBezTo>
                    <a:pt x="1424" y="0"/>
                    <a:pt x="519" y="685"/>
                    <a:pt x="280" y="1700"/>
                  </a:cubicBezTo>
                  <a:cubicBezTo>
                    <a:pt x="1" y="2885"/>
                    <a:pt x="736" y="4073"/>
                    <a:pt x="1921" y="4351"/>
                  </a:cubicBezTo>
                  <a:cubicBezTo>
                    <a:pt x="2091" y="4391"/>
                    <a:pt x="2260" y="4410"/>
                    <a:pt x="2427" y="4410"/>
                  </a:cubicBezTo>
                  <a:cubicBezTo>
                    <a:pt x="3428" y="4410"/>
                    <a:pt x="4334" y="3725"/>
                    <a:pt x="4572" y="2710"/>
                  </a:cubicBezTo>
                  <a:cubicBezTo>
                    <a:pt x="4851" y="1524"/>
                    <a:pt x="4116" y="338"/>
                    <a:pt x="2931" y="60"/>
                  </a:cubicBezTo>
                  <a:cubicBezTo>
                    <a:pt x="2760" y="19"/>
                    <a:pt x="2590" y="0"/>
                    <a:pt x="242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33"/>
            <p:cNvSpPr/>
            <p:nvPr/>
          </p:nvSpPr>
          <p:spPr>
            <a:xfrm>
              <a:off x="3438425" y="4703613"/>
              <a:ext cx="118625" cy="110275"/>
            </a:xfrm>
            <a:custGeom>
              <a:avLst/>
              <a:gdLst/>
              <a:ahLst/>
              <a:cxnLst/>
              <a:rect l="l" t="t" r="r" b="b"/>
              <a:pathLst>
                <a:path w="4745" h="4411" extrusionOk="0">
                  <a:moveTo>
                    <a:pt x="2370" y="0"/>
                  </a:moveTo>
                  <a:cubicBezTo>
                    <a:pt x="1308" y="0"/>
                    <a:pt x="373" y="769"/>
                    <a:pt x="197" y="1851"/>
                  </a:cubicBezTo>
                  <a:cubicBezTo>
                    <a:pt x="0" y="3052"/>
                    <a:pt x="817" y="4185"/>
                    <a:pt x="2019" y="4381"/>
                  </a:cubicBezTo>
                  <a:cubicBezTo>
                    <a:pt x="2139" y="4401"/>
                    <a:pt x="2257" y="4410"/>
                    <a:pt x="2375" y="4410"/>
                  </a:cubicBezTo>
                  <a:cubicBezTo>
                    <a:pt x="3436" y="4410"/>
                    <a:pt x="4372" y="3641"/>
                    <a:pt x="4549" y="2559"/>
                  </a:cubicBezTo>
                  <a:cubicBezTo>
                    <a:pt x="4744" y="1357"/>
                    <a:pt x="3928" y="224"/>
                    <a:pt x="2727" y="29"/>
                  </a:cubicBezTo>
                  <a:cubicBezTo>
                    <a:pt x="2607" y="10"/>
                    <a:pt x="2488" y="0"/>
                    <a:pt x="237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33"/>
            <p:cNvSpPr/>
            <p:nvPr/>
          </p:nvSpPr>
          <p:spPr>
            <a:xfrm>
              <a:off x="6332325" y="4172575"/>
              <a:ext cx="121275" cy="110275"/>
            </a:xfrm>
            <a:custGeom>
              <a:avLst/>
              <a:gdLst/>
              <a:ahLst/>
              <a:cxnLst/>
              <a:rect l="l" t="t" r="r" b="b"/>
              <a:pathLst>
                <a:path w="4851" h="4411" extrusionOk="0">
                  <a:moveTo>
                    <a:pt x="2424" y="0"/>
                  </a:moveTo>
                  <a:cubicBezTo>
                    <a:pt x="1424" y="0"/>
                    <a:pt x="519" y="684"/>
                    <a:pt x="280" y="1699"/>
                  </a:cubicBezTo>
                  <a:cubicBezTo>
                    <a:pt x="0" y="2884"/>
                    <a:pt x="733" y="4071"/>
                    <a:pt x="1918" y="4351"/>
                  </a:cubicBezTo>
                  <a:cubicBezTo>
                    <a:pt x="2088" y="4391"/>
                    <a:pt x="2258" y="4410"/>
                    <a:pt x="2425" y="4410"/>
                  </a:cubicBezTo>
                  <a:cubicBezTo>
                    <a:pt x="3425" y="4410"/>
                    <a:pt x="4331" y="3727"/>
                    <a:pt x="4570" y="2712"/>
                  </a:cubicBezTo>
                  <a:cubicBezTo>
                    <a:pt x="4850" y="1527"/>
                    <a:pt x="4116" y="339"/>
                    <a:pt x="2932" y="60"/>
                  </a:cubicBezTo>
                  <a:cubicBezTo>
                    <a:pt x="2762" y="19"/>
                    <a:pt x="2591" y="0"/>
                    <a:pt x="242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33"/>
            <p:cNvSpPr/>
            <p:nvPr/>
          </p:nvSpPr>
          <p:spPr>
            <a:xfrm>
              <a:off x="8758950" y="4042250"/>
              <a:ext cx="57300" cy="55150"/>
            </a:xfrm>
            <a:custGeom>
              <a:avLst/>
              <a:gdLst/>
              <a:ahLst/>
              <a:cxnLst/>
              <a:rect l="l" t="t" r="r" b="b"/>
              <a:pathLst>
                <a:path w="2292" h="2206" extrusionOk="0">
                  <a:moveTo>
                    <a:pt x="1190" y="1"/>
                  </a:moveTo>
                  <a:cubicBezTo>
                    <a:pt x="743" y="1"/>
                    <a:pt x="342" y="270"/>
                    <a:pt x="171" y="681"/>
                  </a:cubicBezTo>
                  <a:cubicBezTo>
                    <a:pt x="0" y="1093"/>
                    <a:pt x="95" y="1567"/>
                    <a:pt x="410" y="1883"/>
                  </a:cubicBezTo>
                  <a:cubicBezTo>
                    <a:pt x="621" y="2094"/>
                    <a:pt x="902" y="2206"/>
                    <a:pt x="1189" y="2206"/>
                  </a:cubicBezTo>
                  <a:cubicBezTo>
                    <a:pt x="1331" y="2206"/>
                    <a:pt x="1475" y="2178"/>
                    <a:pt x="1611" y="2122"/>
                  </a:cubicBezTo>
                  <a:cubicBezTo>
                    <a:pt x="2023" y="1951"/>
                    <a:pt x="2292" y="1549"/>
                    <a:pt x="2292" y="1104"/>
                  </a:cubicBezTo>
                  <a:cubicBezTo>
                    <a:pt x="2292" y="495"/>
                    <a:pt x="1798" y="1"/>
                    <a:pt x="119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33"/>
            <p:cNvSpPr/>
            <p:nvPr/>
          </p:nvSpPr>
          <p:spPr>
            <a:xfrm>
              <a:off x="8301588" y="4608500"/>
              <a:ext cx="254625" cy="243700"/>
            </a:xfrm>
            <a:custGeom>
              <a:avLst/>
              <a:gdLst/>
              <a:ahLst/>
              <a:cxnLst/>
              <a:rect l="l" t="t" r="r" b="b"/>
              <a:pathLst>
                <a:path w="10185" h="9748" extrusionOk="0">
                  <a:moveTo>
                    <a:pt x="2935" y="0"/>
                  </a:moveTo>
                  <a:lnTo>
                    <a:pt x="4009" y="3406"/>
                  </a:lnTo>
                  <a:lnTo>
                    <a:pt x="1" y="5229"/>
                  </a:lnTo>
                  <a:lnTo>
                    <a:pt x="4427" y="5852"/>
                  </a:lnTo>
                  <a:lnTo>
                    <a:pt x="5023" y="9747"/>
                  </a:lnTo>
                  <a:lnTo>
                    <a:pt x="6458" y="5795"/>
                  </a:lnTo>
                  <a:lnTo>
                    <a:pt x="10185" y="7200"/>
                  </a:lnTo>
                  <a:lnTo>
                    <a:pt x="7698" y="4393"/>
                  </a:lnTo>
                  <a:lnTo>
                    <a:pt x="9275" y="1470"/>
                  </a:lnTo>
                  <a:lnTo>
                    <a:pt x="9275" y="1470"/>
                  </a:lnTo>
                  <a:lnTo>
                    <a:pt x="6032" y="2703"/>
                  </a:lnTo>
                  <a:lnTo>
                    <a:pt x="293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33"/>
            <p:cNvSpPr/>
            <p:nvPr/>
          </p:nvSpPr>
          <p:spPr>
            <a:xfrm>
              <a:off x="2239438" y="4608513"/>
              <a:ext cx="254625" cy="243675"/>
            </a:xfrm>
            <a:custGeom>
              <a:avLst/>
              <a:gdLst/>
              <a:ahLst/>
              <a:cxnLst/>
              <a:rect l="l" t="t" r="r" b="b"/>
              <a:pathLst>
                <a:path w="10185" h="9747" extrusionOk="0">
                  <a:moveTo>
                    <a:pt x="2936" y="0"/>
                  </a:moveTo>
                  <a:lnTo>
                    <a:pt x="4010" y="3406"/>
                  </a:lnTo>
                  <a:lnTo>
                    <a:pt x="1" y="5229"/>
                  </a:lnTo>
                  <a:lnTo>
                    <a:pt x="4427" y="5851"/>
                  </a:lnTo>
                  <a:lnTo>
                    <a:pt x="5024" y="9747"/>
                  </a:lnTo>
                  <a:lnTo>
                    <a:pt x="6458" y="5794"/>
                  </a:lnTo>
                  <a:lnTo>
                    <a:pt x="10185" y="7200"/>
                  </a:lnTo>
                  <a:lnTo>
                    <a:pt x="7699" y="4392"/>
                  </a:lnTo>
                  <a:lnTo>
                    <a:pt x="9276" y="1470"/>
                  </a:lnTo>
                  <a:lnTo>
                    <a:pt x="6034" y="2704"/>
                  </a:lnTo>
                  <a:lnTo>
                    <a:pt x="293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33"/>
            <p:cNvSpPr/>
            <p:nvPr/>
          </p:nvSpPr>
          <p:spPr>
            <a:xfrm>
              <a:off x="7562425" y="4087875"/>
              <a:ext cx="87450" cy="87450"/>
            </a:xfrm>
            <a:custGeom>
              <a:avLst/>
              <a:gdLst/>
              <a:ahLst/>
              <a:cxnLst/>
              <a:rect l="l" t="t" r="r" b="b"/>
              <a:pathLst>
                <a:path w="3498" h="3498" extrusionOk="0">
                  <a:moveTo>
                    <a:pt x="1749" y="0"/>
                  </a:moveTo>
                  <a:cubicBezTo>
                    <a:pt x="784" y="0"/>
                    <a:pt x="0" y="784"/>
                    <a:pt x="0" y="1749"/>
                  </a:cubicBezTo>
                  <a:cubicBezTo>
                    <a:pt x="0" y="2714"/>
                    <a:pt x="784" y="3497"/>
                    <a:pt x="1749" y="3497"/>
                  </a:cubicBezTo>
                  <a:cubicBezTo>
                    <a:pt x="2715" y="3497"/>
                    <a:pt x="3497" y="2714"/>
                    <a:pt x="3497" y="1749"/>
                  </a:cubicBezTo>
                  <a:cubicBezTo>
                    <a:pt x="3497" y="784"/>
                    <a:pt x="2715" y="0"/>
                    <a:pt x="17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33"/>
            <p:cNvSpPr/>
            <p:nvPr/>
          </p:nvSpPr>
          <p:spPr>
            <a:xfrm rot="10800000">
              <a:off x="6147163" y="260050"/>
              <a:ext cx="330050" cy="344950"/>
            </a:xfrm>
            <a:custGeom>
              <a:avLst/>
              <a:gdLst/>
              <a:ahLst/>
              <a:cxnLst/>
              <a:rect l="l" t="t" r="r" b="b"/>
              <a:pathLst>
                <a:path w="13202" h="13798" extrusionOk="0">
                  <a:moveTo>
                    <a:pt x="8853" y="0"/>
                  </a:moveTo>
                  <a:lnTo>
                    <a:pt x="6131" y="4327"/>
                  </a:lnTo>
                  <a:lnTo>
                    <a:pt x="2490" y="1634"/>
                  </a:lnTo>
                  <a:lnTo>
                    <a:pt x="4511" y="5623"/>
                  </a:lnTo>
                  <a:lnTo>
                    <a:pt x="1" y="6711"/>
                  </a:lnTo>
                  <a:lnTo>
                    <a:pt x="4404" y="7871"/>
                  </a:lnTo>
                  <a:lnTo>
                    <a:pt x="3010" y="11793"/>
                  </a:lnTo>
                  <a:lnTo>
                    <a:pt x="5791" y="9347"/>
                  </a:lnTo>
                  <a:lnTo>
                    <a:pt x="8225" y="13798"/>
                  </a:lnTo>
                  <a:lnTo>
                    <a:pt x="8015" y="8532"/>
                  </a:lnTo>
                  <a:lnTo>
                    <a:pt x="12517" y="9856"/>
                  </a:lnTo>
                  <a:lnTo>
                    <a:pt x="12517" y="9856"/>
                  </a:lnTo>
                  <a:lnTo>
                    <a:pt x="9266" y="6703"/>
                  </a:lnTo>
                  <a:lnTo>
                    <a:pt x="13201" y="4448"/>
                  </a:lnTo>
                  <a:lnTo>
                    <a:pt x="8929" y="4679"/>
                  </a:lnTo>
                  <a:lnTo>
                    <a:pt x="885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33"/>
            <p:cNvSpPr/>
            <p:nvPr/>
          </p:nvSpPr>
          <p:spPr>
            <a:xfrm rot="10800000">
              <a:off x="1833038" y="260050"/>
              <a:ext cx="121275" cy="110275"/>
            </a:xfrm>
            <a:custGeom>
              <a:avLst/>
              <a:gdLst/>
              <a:ahLst/>
              <a:cxnLst/>
              <a:rect l="l" t="t" r="r" b="b"/>
              <a:pathLst>
                <a:path w="4851" h="4411" extrusionOk="0">
                  <a:moveTo>
                    <a:pt x="2423" y="0"/>
                  </a:moveTo>
                  <a:cubicBezTo>
                    <a:pt x="1424" y="0"/>
                    <a:pt x="519" y="685"/>
                    <a:pt x="280" y="1700"/>
                  </a:cubicBezTo>
                  <a:cubicBezTo>
                    <a:pt x="1" y="2885"/>
                    <a:pt x="736" y="4073"/>
                    <a:pt x="1921" y="4351"/>
                  </a:cubicBezTo>
                  <a:cubicBezTo>
                    <a:pt x="2091" y="4391"/>
                    <a:pt x="2260" y="4410"/>
                    <a:pt x="2427" y="4410"/>
                  </a:cubicBezTo>
                  <a:cubicBezTo>
                    <a:pt x="3428" y="4410"/>
                    <a:pt x="4334" y="3725"/>
                    <a:pt x="4572" y="2710"/>
                  </a:cubicBezTo>
                  <a:cubicBezTo>
                    <a:pt x="4851" y="1524"/>
                    <a:pt x="4116" y="338"/>
                    <a:pt x="2931" y="60"/>
                  </a:cubicBezTo>
                  <a:cubicBezTo>
                    <a:pt x="2760" y="19"/>
                    <a:pt x="2590" y="0"/>
                    <a:pt x="242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33"/>
            <p:cNvSpPr/>
            <p:nvPr/>
          </p:nvSpPr>
          <p:spPr>
            <a:xfrm rot="10800000">
              <a:off x="311363" y="3953313"/>
              <a:ext cx="118625" cy="110275"/>
            </a:xfrm>
            <a:custGeom>
              <a:avLst/>
              <a:gdLst/>
              <a:ahLst/>
              <a:cxnLst/>
              <a:rect l="l" t="t" r="r" b="b"/>
              <a:pathLst>
                <a:path w="4745" h="4411" extrusionOk="0">
                  <a:moveTo>
                    <a:pt x="2370" y="0"/>
                  </a:moveTo>
                  <a:cubicBezTo>
                    <a:pt x="1308" y="0"/>
                    <a:pt x="373" y="769"/>
                    <a:pt x="197" y="1851"/>
                  </a:cubicBezTo>
                  <a:cubicBezTo>
                    <a:pt x="0" y="3052"/>
                    <a:pt x="817" y="4185"/>
                    <a:pt x="2019" y="4381"/>
                  </a:cubicBezTo>
                  <a:cubicBezTo>
                    <a:pt x="2139" y="4401"/>
                    <a:pt x="2257" y="4410"/>
                    <a:pt x="2375" y="4410"/>
                  </a:cubicBezTo>
                  <a:cubicBezTo>
                    <a:pt x="3436" y="4410"/>
                    <a:pt x="4372" y="3641"/>
                    <a:pt x="4549" y="2559"/>
                  </a:cubicBezTo>
                  <a:cubicBezTo>
                    <a:pt x="4744" y="1357"/>
                    <a:pt x="3928" y="224"/>
                    <a:pt x="2727" y="29"/>
                  </a:cubicBezTo>
                  <a:cubicBezTo>
                    <a:pt x="2607" y="10"/>
                    <a:pt x="2488" y="0"/>
                    <a:pt x="237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33"/>
            <p:cNvSpPr/>
            <p:nvPr/>
          </p:nvSpPr>
          <p:spPr>
            <a:xfrm rot="10800000">
              <a:off x="1027763" y="439500"/>
              <a:ext cx="57300" cy="55125"/>
            </a:xfrm>
            <a:custGeom>
              <a:avLst/>
              <a:gdLst/>
              <a:ahLst/>
              <a:cxnLst/>
              <a:rect l="l" t="t" r="r" b="b"/>
              <a:pathLst>
                <a:path w="2292" h="2205" extrusionOk="0">
                  <a:moveTo>
                    <a:pt x="1190" y="0"/>
                  </a:moveTo>
                  <a:cubicBezTo>
                    <a:pt x="744" y="0"/>
                    <a:pt x="342" y="268"/>
                    <a:pt x="172" y="681"/>
                  </a:cubicBezTo>
                  <a:cubicBezTo>
                    <a:pt x="0" y="1092"/>
                    <a:pt x="95" y="1567"/>
                    <a:pt x="410" y="1882"/>
                  </a:cubicBezTo>
                  <a:cubicBezTo>
                    <a:pt x="621" y="2092"/>
                    <a:pt x="903" y="2205"/>
                    <a:pt x="1189" y="2205"/>
                  </a:cubicBezTo>
                  <a:cubicBezTo>
                    <a:pt x="1331" y="2205"/>
                    <a:pt x="1475" y="2177"/>
                    <a:pt x="1611" y="2120"/>
                  </a:cubicBezTo>
                  <a:cubicBezTo>
                    <a:pt x="2023" y="1950"/>
                    <a:pt x="2292" y="1548"/>
                    <a:pt x="2292" y="1102"/>
                  </a:cubicBezTo>
                  <a:cubicBezTo>
                    <a:pt x="2292" y="493"/>
                    <a:pt x="1798" y="0"/>
                    <a:pt x="119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33"/>
            <p:cNvSpPr/>
            <p:nvPr/>
          </p:nvSpPr>
          <p:spPr>
            <a:xfrm rot="10800000">
              <a:off x="254063" y="976550"/>
              <a:ext cx="57300" cy="55150"/>
            </a:xfrm>
            <a:custGeom>
              <a:avLst/>
              <a:gdLst/>
              <a:ahLst/>
              <a:cxnLst/>
              <a:rect l="l" t="t" r="r" b="b"/>
              <a:pathLst>
                <a:path w="2292" h="2206" extrusionOk="0">
                  <a:moveTo>
                    <a:pt x="1190" y="1"/>
                  </a:moveTo>
                  <a:cubicBezTo>
                    <a:pt x="743" y="1"/>
                    <a:pt x="342" y="270"/>
                    <a:pt x="171" y="681"/>
                  </a:cubicBezTo>
                  <a:cubicBezTo>
                    <a:pt x="0" y="1093"/>
                    <a:pt x="95" y="1567"/>
                    <a:pt x="410" y="1883"/>
                  </a:cubicBezTo>
                  <a:cubicBezTo>
                    <a:pt x="621" y="2094"/>
                    <a:pt x="902" y="2206"/>
                    <a:pt x="1189" y="2206"/>
                  </a:cubicBezTo>
                  <a:cubicBezTo>
                    <a:pt x="1331" y="2206"/>
                    <a:pt x="1475" y="2178"/>
                    <a:pt x="1611" y="2122"/>
                  </a:cubicBezTo>
                  <a:cubicBezTo>
                    <a:pt x="2023" y="1951"/>
                    <a:pt x="2292" y="1549"/>
                    <a:pt x="2292" y="1104"/>
                  </a:cubicBezTo>
                  <a:cubicBezTo>
                    <a:pt x="2292" y="495"/>
                    <a:pt x="1798" y="1"/>
                    <a:pt x="119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33"/>
            <p:cNvSpPr/>
            <p:nvPr/>
          </p:nvSpPr>
          <p:spPr>
            <a:xfrm rot="10800000">
              <a:off x="117238" y="221750"/>
              <a:ext cx="254625" cy="243700"/>
            </a:xfrm>
            <a:custGeom>
              <a:avLst/>
              <a:gdLst/>
              <a:ahLst/>
              <a:cxnLst/>
              <a:rect l="l" t="t" r="r" b="b"/>
              <a:pathLst>
                <a:path w="10185" h="9748" extrusionOk="0">
                  <a:moveTo>
                    <a:pt x="2935" y="0"/>
                  </a:moveTo>
                  <a:lnTo>
                    <a:pt x="4009" y="3406"/>
                  </a:lnTo>
                  <a:lnTo>
                    <a:pt x="1" y="5229"/>
                  </a:lnTo>
                  <a:lnTo>
                    <a:pt x="4427" y="5852"/>
                  </a:lnTo>
                  <a:lnTo>
                    <a:pt x="5023" y="9747"/>
                  </a:lnTo>
                  <a:lnTo>
                    <a:pt x="6458" y="5795"/>
                  </a:lnTo>
                  <a:lnTo>
                    <a:pt x="10185" y="7200"/>
                  </a:lnTo>
                  <a:lnTo>
                    <a:pt x="7698" y="4393"/>
                  </a:lnTo>
                  <a:lnTo>
                    <a:pt x="9275" y="1470"/>
                  </a:lnTo>
                  <a:lnTo>
                    <a:pt x="9275" y="1470"/>
                  </a:lnTo>
                  <a:lnTo>
                    <a:pt x="6032" y="2703"/>
                  </a:lnTo>
                  <a:lnTo>
                    <a:pt x="293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33"/>
            <p:cNvSpPr/>
            <p:nvPr/>
          </p:nvSpPr>
          <p:spPr>
            <a:xfrm rot="10800000">
              <a:off x="521888" y="1682100"/>
              <a:ext cx="254625" cy="243675"/>
            </a:xfrm>
            <a:custGeom>
              <a:avLst/>
              <a:gdLst/>
              <a:ahLst/>
              <a:cxnLst/>
              <a:rect l="l" t="t" r="r" b="b"/>
              <a:pathLst>
                <a:path w="10185" h="9747" extrusionOk="0">
                  <a:moveTo>
                    <a:pt x="2936" y="0"/>
                  </a:moveTo>
                  <a:lnTo>
                    <a:pt x="4010" y="3406"/>
                  </a:lnTo>
                  <a:lnTo>
                    <a:pt x="1" y="5229"/>
                  </a:lnTo>
                  <a:lnTo>
                    <a:pt x="4427" y="5851"/>
                  </a:lnTo>
                  <a:lnTo>
                    <a:pt x="5024" y="9747"/>
                  </a:lnTo>
                  <a:lnTo>
                    <a:pt x="6458" y="5794"/>
                  </a:lnTo>
                  <a:lnTo>
                    <a:pt x="10185" y="7200"/>
                  </a:lnTo>
                  <a:lnTo>
                    <a:pt x="7699" y="4392"/>
                  </a:lnTo>
                  <a:lnTo>
                    <a:pt x="9276" y="1470"/>
                  </a:lnTo>
                  <a:lnTo>
                    <a:pt x="6034" y="2704"/>
                  </a:lnTo>
                  <a:lnTo>
                    <a:pt x="293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33"/>
            <p:cNvSpPr/>
            <p:nvPr/>
          </p:nvSpPr>
          <p:spPr>
            <a:xfrm rot="10800000">
              <a:off x="1085063" y="989838"/>
              <a:ext cx="87450" cy="87450"/>
            </a:xfrm>
            <a:custGeom>
              <a:avLst/>
              <a:gdLst/>
              <a:ahLst/>
              <a:cxnLst/>
              <a:rect l="l" t="t" r="r" b="b"/>
              <a:pathLst>
                <a:path w="3498" h="3498" extrusionOk="0">
                  <a:moveTo>
                    <a:pt x="1749" y="0"/>
                  </a:moveTo>
                  <a:cubicBezTo>
                    <a:pt x="784" y="0"/>
                    <a:pt x="0" y="784"/>
                    <a:pt x="0" y="1749"/>
                  </a:cubicBezTo>
                  <a:cubicBezTo>
                    <a:pt x="0" y="2714"/>
                    <a:pt x="784" y="3497"/>
                    <a:pt x="1749" y="3497"/>
                  </a:cubicBezTo>
                  <a:cubicBezTo>
                    <a:pt x="2715" y="3497"/>
                    <a:pt x="3497" y="2714"/>
                    <a:pt x="3497" y="1749"/>
                  </a:cubicBezTo>
                  <a:cubicBezTo>
                    <a:pt x="3497" y="784"/>
                    <a:pt x="2715" y="0"/>
                    <a:pt x="174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 name="Google Shape;782;p33"/>
            <p:cNvSpPr/>
            <p:nvPr/>
          </p:nvSpPr>
          <p:spPr>
            <a:xfrm rot="10800000">
              <a:off x="3611975" y="316050"/>
              <a:ext cx="90900" cy="87450"/>
            </a:xfrm>
            <a:custGeom>
              <a:avLst/>
              <a:gdLst/>
              <a:ahLst/>
              <a:cxnLst/>
              <a:rect l="l" t="t" r="r" b="b"/>
              <a:pathLst>
                <a:path w="3636" h="3498" extrusionOk="0">
                  <a:moveTo>
                    <a:pt x="1883" y="0"/>
                  </a:moveTo>
                  <a:cubicBezTo>
                    <a:pt x="1178" y="0"/>
                    <a:pt x="541" y="427"/>
                    <a:pt x="271" y="1079"/>
                  </a:cubicBezTo>
                  <a:cubicBezTo>
                    <a:pt x="0" y="1732"/>
                    <a:pt x="150" y="2485"/>
                    <a:pt x="650" y="2985"/>
                  </a:cubicBezTo>
                  <a:cubicBezTo>
                    <a:pt x="984" y="3319"/>
                    <a:pt x="1432" y="3497"/>
                    <a:pt x="1887" y="3497"/>
                  </a:cubicBezTo>
                  <a:cubicBezTo>
                    <a:pt x="2112" y="3497"/>
                    <a:pt x="2339" y="3453"/>
                    <a:pt x="2555" y="3364"/>
                  </a:cubicBezTo>
                  <a:cubicBezTo>
                    <a:pt x="3210" y="3093"/>
                    <a:pt x="3635" y="2456"/>
                    <a:pt x="3635" y="1748"/>
                  </a:cubicBezTo>
                  <a:cubicBezTo>
                    <a:pt x="3635" y="782"/>
                    <a:pt x="2852" y="0"/>
                    <a:pt x="1886" y="0"/>
                  </a:cubicBezTo>
                  <a:cubicBezTo>
                    <a:pt x="1885" y="0"/>
                    <a:pt x="1884" y="0"/>
                    <a:pt x="188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 name="Google Shape;783;p33"/>
            <p:cNvSpPr/>
            <p:nvPr/>
          </p:nvSpPr>
          <p:spPr>
            <a:xfrm>
              <a:off x="8610063" y="316038"/>
              <a:ext cx="57300" cy="55125"/>
            </a:xfrm>
            <a:custGeom>
              <a:avLst/>
              <a:gdLst/>
              <a:ahLst/>
              <a:cxnLst/>
              <a:rect l="l" t="t" r="r" b="b"/>
              <a:pathLst>
                <a:path w="2292" h="2205" extrusionOk="0">
                  <a:moveTo>
                    <a:pt x="1190" y="0"/>
                  </a:moveTo>
                  <a:cubicBezTo>
                    <a:pt x="744" y="0"/>
                    <a:pt x="342" y="268"/>
                    <a:pt x="172" y="681"/>
                  </a:cubicBezTo>
                  <a:cubicBezTo>
                    <a:pt x="0" y="1092"/>
                    <a:pt x="95" y="1567"/>
                    <a:pt x="410" y="1882"/>
                  </a:cubicBezTo>
                  <a:cubicBezTo>
                    <a:pt x="621" y="2092"/>
                    <a:pt x="903" y="2205"/>
                    <a:pt x="1189" y="2205"/>
                  </a:cubicBezTo>
                  <a:cubicBezTo>
                    <a:pt x="1331" y="2205"/>
                    <a:pt x="1475" y="2177"/>
                    <a:pt x="1611" y="2120"/>
                  </a:cubicBezTo>
                  <a:cubicBezTo>
                    <a:pt x="2023" y="1950"/>
                    <a:pt x="2292" y="1548"/>
                    <a:pt x="2292" y="1102"/>
                  </a:cubicBezTo>
                  <a:cubicBezTo>
                    <a:pt x="2292" y="493"/>
                    <a:pt x="1798" y="0"/>
                    <a:pt x="119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33"/>
            <p:cNvSpPr/>
            <p:nvPr/>
          </p:nvSpPr>
          <p:spPr>
            <a:xfrm>
              <a:off x="8400250" y="2767100"/>
              <a:ext cx="57300" cy="55150"/>
            </a:xfrm>
            <a:custGeom>
              <a:avLst/>
              <a:gdLst/>
              <a:ahLst/>
              <a:cxnLst/>
              <a:rect l="l" t="t" r="r" b="b"/>
              <a:pathLst>
                <a:path w="2292" h="2206" extrusionOk="0">
                  <a:moveTo>
                    <a:pt x="1190" y="1"/>
                  </a:moveTo>
                  <a:cubicBezTo>
                    <a:pt x="743" y="1"/>
                    <a:pt x="342" y="270"/>
                    <a:pt x="171" y="681"/>
                  </a:cubicBezTo>
                  <a:cubicBezTo>
                    <a:pt x="0" y="1093"/>
                    <a:pt x="95" y="1567"/>
                    <a:pt x="410" y="1883"/>
                  </a:cubicBezTo>
                  <a:cubicBezTo>
                    <a:pt x="621" y="2094"/>
                    <a:pt x="902" y="2206"/>
                    <a:pt x="1189" y="2206"/>
                  </a:cubicBezTo>
                  <a:cubicBezTo>
                    <a:pt x="1331" y="2206"/>
                    <a:pt x="1475" y="2178"/>
                    <a:pt x="1611" y="2122"/>
                  </a:cubicBezTo>
                  <a:cubicBezTo>
                    <a:pt x="2023" y="1951"/>
                    <a:pt x="2292" y="1549"/>
                    <a:pt x="2292" y="1104"/>
                  </a:cubicBezTo>
                  <a:cubicBezTo>
                    <a:pt x="2292" y="495"/>
                    <a:pt x="1798" y="1"/>
                    <a:pt x="119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33"/>
            <p:cNvSpPr/>
            <p:nvPr/>
          </p:nvSpPr>
          <p:spPr>
            <a:xfrm rot="10800000">
              <a:off x="7049313" y="788025"/>
              <a:ext cx="254625" cy="243675"/>
            </a:xfrm>
            <a:custGeom>
              <a:avLst/>
              <a:gdLst/>
              <a:ahLst/>
              <a:cxnLst/>
              <a:rect l="l" t="t" r="r" b="b"/>
              <a:pathLst>
                <a:path w="10185" h="9747" extrusionOk="0">
                  <a:moveTo>
                    <a:pt x="2936" y="0"/>
                  </a:moveTo>
                  <a:lnTo>
                    <a:pt x="4010" y="3406"/>
                  </a:lnTo>
                  <a:lnTo>
                    <a:pt x="1" y="5229"/>
                  </a:lnTo>
                  <a:lnTo>
                    <a:pt x="4427" y="5851"/>
                  </a:lnTo>
                  <a:lnTo>
                    <a:pt x="5024" y="9747"/>
                  </a:lnTo>
                  <a:lnTo>
                    <a:pt x="6458" y="5794"/>
                  </a:lnTo>
                  <a:lnTo>
                    <a:pt x="10185" y="7200"/>
                  </a:lnTo>
                  <a:lnTo>
                    <a:pt x="7699" y="4392"/>
                  </a:lnTo>
                  <a:lnTo>
                    <a:pt x="9276" y="1470"/>
                  </a:lnTo>
                  <a:lnTo>
                    <a:pt x="6034" y="2704"/>
                  </a:lnTo>
                  <a:lnTo>
                    <a:pt x="293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 name="Google Shape;786;p33"/>
            <p:cNvSpPr/>
            <p:nvPr/>
          </p:nvSpPr>
          <p:spPr>
            <a:xfrm>
              <a:off x="3057300" y="663475"/>
              <a:ext cx="57300" cy="55125"/>
            </a:xfrm>
            <a:custGeom>
              <a:avLst/>
              <a:gdLst/>
              <a:ahLst/>
              <a:cxnLst/>
              <a:rect l="l" t="t" r="r" b="b"/>
              <a:pathLst>
                <a:path w="2292" h="2205" extrusionOk="0">
                  <a:moveTo>
                    <a:pt x="1190" y="0"/>
                  </a:moveTo>
                  <a:cubicBezTo>
                    <a:pt x="744" y="0"/>
                    <a:pt x="342" y="268"/>
                    <a:pt x="172" y="681"/>
                  </a:cubicBezTo>
                  <a:cubicBezTo>
                    <a:pt x="0" y="1092"/>
                    <a:pt x="95" y="1567"/>
                    <a:pt x="410" y="1882"/>
                  </a:cubicBezTo>
                  <a:cubicBezTo>
                    <a:pt x="621" y="2092"/>
                    <a:pt x="903" y="2205"/>
                    <a:pt x="1189" y="2205"/>
                  </a:cubicBezTo>
                  <a:cubicBezTo>
                    <a:pt x="1331" y="2205"/>
                    <a:pt x="1475" y="2177"/>
                    <a:pt x="1611" y="2120"/>
                  </a:cubicBezTo>
                  <a:cubicBezTo>
                    <a:pt x="2023" y="1950"/>
                    <a:pt x="2292" y="1548"/>
                    <a:pt x="2292" y="1102"/>
                  </a:cubicBezTo>
                  <a:cubicBezTo>
                    <a:pt x="2292" y="493"/>
                    <a:pt x="1798" y="0"/>
                    <a:pt x="119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87" name="Google Shape;787;p33"/>
          <p:cNvGrpSpPr/>
          <p:nvPr/>
        </p:nvGrpSpPr>
        <p:grpSpPr>
          <a:xfrm>
            <a:off x="236041" y="2356944"/>
            <a:ext cx="2123800" cy="2567691"/>
            <a:chOff x="136650" y="3653400"/>
            <a:chExt cx="1536425" cy="1857550"/>
          </a:xfrm>
        </p:grpSpPr>
        <p:sp>
          <p:nvSpPr>
            <p:cNvPr id="788" name="Google Shape;788;p33"/>
            <p:cNvSpPr/>
            <p:nvPr/>
          </p:nvSpPr>
          <p:spPr>
            <a:xfrm>
              <a:off x="362850" y="4871550"/>
              <a:ext cx="91325" cy="621900"/>
            </a:xfrm>
            <a:custGeom>
              <a:avLst/>
              <a:gdLst/>
              <a:ahLst/>
              <a:cxnLst/>
              <a:rect l="l" t="t" r="r" b="b"/>
              <a:pathLst>
                <a:path w="3653" h="24876" extrusionOk="0">
                  <a:moveTo>
                    <a:pt x="0" y="632"/>
                  </a:moveTo>
                  <a:lnTo>
                    <a:pt x="0" y="634"/>
                  </a:lnTo>
                  <a:cubicBezTo>
                    <a:pt x="0" y="634"/>
                    <a:pt x="0" y="633"/>
                    <a:pt x="0" y="633"/>
                  </a:cubicBezTo>
                  <a:lnTo>
                    <a:pt x="0" y="633"/>
                  </a:lnTo>
                  <a:cubicBezTo>
                    <a:pt x="0" y="633"/>
                    <a:pt x="0" y="633"/>
                    <a:pt x="0" y="632"/>
                  </a:cubicBezTo>
                  <a:close/>
                  <a:moveTo>
                    <a:pt x="107" y="1"/>
                  </a:moveTo>
                  <a:cubicBezTo>
                    <a:pt x="90" y="1"/>
                    <a:pt x="3" y="616"/>
                    <a:pt x="0" y="633"/>
                  </a:cubicBezTo>
                  <a:lnTo>
                    <a:pt x="0" y="633"/>
                  </a:lnTo>
                  <a:cubicBezTo>
                    <a:pt x="561" y="8674"/>
                    <a:pt x="1185" y="16708"/>
                    <a:pt x="1872" y="24740"/>
                  </a:cubicBezTo>
                  <a:lnTo>
                    <a:pt x="3233" y="24876"/>
                  </a:lnTo>
                  <a:cubicBezTo>
                    <a:pt x="3373" y="17958"/>
                    <a:pt x="3513" y="11040"/>
                    <a:pt x="3652" y="4120"/>
                  </a:cubicBezTo>
                  <a:lnTo>
                    <a:pt x="3652" y="23"/>
                  </a:lnTo>
                  <a:cubicBezTo>
                    <a:pt x="3652" y="23"/>
                    <a:pt x="2078" y="96"/>
                    <a:pt x="1028" y="96"/>
                  </a:cubicBezTo>
                  <a:cubicBezTo>
                    <a:pt x="503" y="96"/>
                    <a:pt x="109" y="77"/>
                    <a:pt x="109" y="23"/>
                  </a:cubicBezTo>
                  <a:cubicBezTo>
                    <a:pt x="109" y="8"/>
                    <a:pt x="108" y="1"/>
                    <a:pt x="107" y="1"/>
                  </a:cubicBezTo>
                  <a:close/>
                </a:path>
              </a:pathLst>
            </a:custGeom>
            <a:solidFill>
              <a:srgbClr val="E76D6A">
                <a:alpha val="452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33"/>
            <p:cNvSpPr/>
            <p:nvPr/>
          </p:nvSpPr>
          <p:spPr>
            <a:xfrm>
              <a:off x="880525" y="4973850"/>
              <a:ext cx="309700" cy="522100"/>
            </a:xfrm>
            <a:custGeom>
              <a:avLst/>
              <a:gdLst/>
              <a:ahLst/>
              <a:cxnLst/>
              <a:rect l="l" t="t" r="r" b="b"/>
              <a:pathLst>
                <a:path w="12388" h="20884" extrusionOk="0">
                  <a:moveTo>
                    <a:pt x="0" y="0"/>
                  </a:moveTo>
                  <a:cubicBezTo>
                    <a:pt x="0" y="3596"/>
                    <a:pt x="1697" y="6972"/>
                    <a:pt x="4556" y="9153"/>
                  </a:cubicBezTo>
                  <a:cubicBezTo>
                    <a:pt x="5306" y="9726"/>
                    <a:pt x="6025" y="10327"/>
                    <a:pt x="6628" y="11038"/>
                  </a:cubicBezTo>
                  <a:cubicBezTo>
                    <a:pt x="7429" y="11978"/>
                    <a:pt x="8009" y="13087"/>
                    <a:pt x="8501" y="14220"/>
                  </a:cubicBezTo>
                  <a:cubicBezTo>
                    <a:pt x="9424" y="16348"/>
                    <a:pt x="10061" y="18589"/>
                    <a:pt x="10393" y="20884"/>
                  </a:cubicBezTo>
                  <a:lnTo>
                    <a:pt x="11842" y="20884"/>
                  </a:lnTo>
                  <a:cubicBezTo>
                    <a:pt x="12022" y="17566"/>
                    <a:pt x="12208" y="14101"/>
                    <a:pt x="12387" y="10782"/>
                  </a:cubicBezTo>
                  <a:lnTo>
                    <a:pt x="12387" y="0"/>
                  </a:lnTo>
                  <a:close/>
                </a:path>
              </a:pathLst>
            </a:custGeom>
            <a:solidFill>
              <a:srgbClr val="E76D6A">
                <a:alpha val="452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33"/>
            <p:cNvSpPr/>
            <p:nvPr/>
          </p:nvSpPr>
          <p:spPr>
            <a:xfrm>
              <a:off x="1286025" y="4315500"/>
              <a:ext cx="387050" cy="445125"/>
            </a:xfrm>
            <a:custGeom>
              <a:avLst/>
              <a:gdLst/>
              <a:ahLst/>
              <a:cxnLst/>
              <a:rect l="l" t="t" r="r" b="b"/>
              <a:pathLst>
                <a:path w="15482" h="17805" extrusionOk="0">
                  <a:moveTo>
                    <a:pt x="8220" y="1"/>
                  </a:moveTo>
                  <a:cubicBezTo>
                    <a:pt x="7045" y="1"/>
                    <a:pt x="5861" y="334"/>
                    <a:pt x="4801" y="861"/>
                  </a:cubicBezTo>
                  <a:cubicBezTo>
                    <a:pt x="2299" y="2108"/>
                    <a:pt x="340" y="4549"/>
                    <a:pt x="0" y="7323"/>
                  </a:cubicBezTo>
                  <a:lnTo>
                    <a:pt x="3325" y="9439"/>
                  </a:lnTo>
                  <a:cubicBezTo>
                    <a:pt x="3864" y="8711"/>
                    <a:pt x="4724" y="8387"/>
                    <a:pt x="5626" y="8387"/>
                  </a:cubicBezTo>
                  <a:cubicBezTo>
                    <a:pt x="6551" y="8387"/>
                    <a:pt x="7521" y="8729"/>
                    <a:pt x="8234" y="9326"/>
                  </a:cubicBezTo>
                  <a:cubicBezTo>
                    <a:pt x="9639" y="10504"/>
                    <a:pt x="10294" y="12329"/>
                    <a:pt x="10888" y="14064"/>
                  </a:cubicBezTo>
                  <a:lnTo>
                    <a:pt x="11733" y="16533"/>
                  </a:lnTo>
                  <a:cubicBezTo>
                    <a:pt x="12031" y="17401"/>
                    <a:pt x="12763" y="17804"/>
                    <a:pt x="13495" y="17804"/>
                  </a:cubicBezTo>
                  <a:cubicBezTo>
                    <a:pt x="14414" y="17804"/>
                    <a:pt x="15331" y="17169"/>
                    <a:pt x="15387" y="16020"/>
                  </a:cubicBezTo>
                  <a:cubicBezTo>
                    <a:pt x="15482" y="14061"/>
                    <a:pt x="15465" y="12100"/>
                    <a:pt x="15336" y="10143"/>
                  </a:cubicBezTo>
                  <a:cubicBezTo>
                    <a:pt x="15201" y="8095"/>
                    <a:pt x="14932" y="6017"/>
                    <a:pt x="14060" y="4159"/>
                  </a:cubicBezTo>
                  <a:cubicBezTo>
                    <a:pt x="13186" y="2302"/>
                    <a:pt x="11622" y="679"/>
                    <a:pt x="9634" y="173"/>
                  </a:cubicBezTo>
                  <a:cubicBezTo>
                    <a:pt x="9170" y="55"/>
                    <a:pt x="8696" y="1"/>
                    <a:pt x="822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33"/>
            <p:cNvSpPr/>
            <p:nvPr/>
          </p:nvSpPr>
          <p:spPr>
            <a:xfrm>
              <a:off x="623200" y="3653400"/>
              <a:ext cx="51425" cy="167250"/>
            </a:xfrm>
            <a:custGeom>
              <a:avLst/>
              <a:gdLst/>
              <a:ahLst/>
              <a:cxnLst/>
              <a:rect l="l" t="t" r="r" b="b"/>
              <a:pathLst>
                <a:path w="2057" h="6690" extrusionOk="0">
                  <a:moveTo>
                    <a:pt x="984" y="1"/>
                  </a:moveTo>
                  <a:cubicBezTo>
                    <a:pt x="859" y="1"/>
                    <a:pt x="740" y="42"/>
                    <a:pt x="653" y="134"/>
                  </a:cubicBezTo>
                  <a:cubicBezTo>
                    <a:pt x="493" y="306"/>
                    <a:pt x="504" y="570"/>
                    <a:pt x="531" y="801"/>
                  </a:cubicBezTo>
                  <a:cubicBezTo>
                    <a:pt x="638" y="1702"/>
                    <a:pt x="857" y="2591"/>
                    <a:pt x="869" y="3498"/>
                  </a:cubicBezTo>
                  <a:cubicBezTo>
                    <a:pt x="881" y="4404"/>
                    <a:pt x="652" y="5364"/>
                    <a:pt x="0" y="5994"/>
                  </a:cubicBezTo>
                  <a:lnTo>
                    <a:pt x="1014" y="6690"/>
                  </a:lnTo>
                  <a:cubicBezTo>
                    <a:pt x="1443" y="6381"/>
                    <a:pt x="1620" y="5832"/>
                    <a:pt x="1731" y="5316"/>
                  </a:cubicBezTo>
                  <a:cubicBezTo>
                    <a:pt x="2039" y="3895"/>
                    <a:pt x="2056" y="2427"/>
                    <a:pt x="1785" y="999"/>
                  </a:cubicBezTo>
                  <a:cubicBezTo>
                    <a:pt x="1730" y="709"/>
                    <a:pt x="1654" y="403"/>
                    <a:pt x="1446" y="193"/>
                  </a:cubicBezTo>
                  <a:cubicBezTo>
                    <a:pt x="1326" y="74"/>
                    <a:pt x="1150" y="1"/>
                    <a:pt x="984" y="1"/>
                  </a:cubicBezTo>
                  <a:close/>
                </a:path>
              </a:pathLst>
            </a:custGeom>
            <a:solidFill>
              <a:srgbClr val="F8C5C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33"/>
            <p:cNvSpPr/>
            <p:nvPr/>
          </p:nvSpPr>
          <p:spPr>
            <a:xfrm>
              <a:off x="136650" y="3690675"/>
              <a:ext cx="559975" cy="1137650"/>
            </a:xfrm>
            <a:custGeom>
              <a:avLst/>
              <a:gdLst/>
              <a:ahLst/>
              <a:cxnLst/>
              <a:rect l="l" t="t" r="r" b="b"/>
              <a:pathLst>
                <a:path w="22399" h="45506" extrusionOk="0">
                  <a:moveTo>
                    <a:pt x="20902" y="4598"/>
                  </a:moveTo>
                  <a:cubicBezTo>
                    <a:pt x="20902" y="4598"/>
                    <a:pt x="20902" y="4598"/>
                    <a:pt x="20902" y="4598"/>
                  </a:cubicBezTo>
                  <a:lnTo>
                    <a:pt x="20903" y="4598"/>
                  </a:lnTo>
                  <a:cubicBezTo>
                    <a:pt x="20903" y="4598"/>
                    <a:pt x="20902" y="4598"/>
                    <a:pt x="20902" y="4598"/>
                  </a:cubicBezTo>
                  <a:close/>
                  <a:moveTo>
                    <a:pt x="17521" y="0"/>
                  </a:moveTo>
                  <a:cubicBezTo>
                    <a:pt x="13399" y="0"/>
                    <a:pt x="9279" y="1901"/>
                    <a:pt x="6369" y="4880"/>
                  </a:cubicBezTo>
                  <a:cubicBezTo>
                    <a:pt x="2765" y="8570"/>
                    <a:pt x="889" y="13707"/>
                    <a:pt x="445" y="18845"/>
                  </a:cubicBezTo>
                  <a:cubicBezTo>
                    <a:pt x="1" y="23983"/>
                    <a:pt x="893" y="29153"/>
                    <a:pt x="2225" y="34136"/>
                  </a:cubicBezTo>
                  <a:cubicBezTo>
                    <a:pt x="3315" y="38219"/>
                    <a:pt x="4768" y="42340"/>
                    <a:pt x="7568" y="45506"/>
                  </a:cubicBezTo>
                  <a:cubicBezTo>
                    <a:pt x="7568" y="45506"/>
                    <a:pt x="2434" y="22416"/>
                    <a:pt x="8168" y="12417"/>
                  </a:cubicBezTo>
                  <a:cubicBezTo>
                    <a:pt x="8168" y="12417"/>
                    <a:pt x="13000" y="4426"/>
                    <a:pt x="19310" y="4426"/>
                  </a:cubicBezTo>
                  <a:cubicBezTo>
                    <a:pt x="19831" y="4426"/>
                    <a:pt x="20363" y="4480"/>
                    <a:pt x="20902" y="4598"/>
                  </a:cubicBezTo>
                  <a:lnTo>
                    <a:pt x="20902" y="4598"/>
                  </a:lnTo>
                  <a:cubicBezTo>
                    <a:pt x="21360" y="4129"/>
                    <a:pt x="21827" y="3644"/>
                    <a:pt x="22095" y="3045"/>
                  </a:cubicBezTo>
                  <a:cubicBezTo>
                    <a:pt x="22363" y="2446"/>
                    <a:pt x="22398" y="1699"/>
                    <a:pt x="22013" y="1168"/>
                  </a:cubicBezTo>
                  <a:cubicBezTo>
                    <a:pt x="21659" y="681"/>
                    <a:pt x="21041" y="473"/>
                    <a:pt x="20453" y="336"/>
                  </a:cubicBezTo>
                  <a:cubicBezTo>
                    <a:pt x="19487" y="108"/>
                    <a:pt x="18504" y="0"/>
                    <a:pt x="1752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33"/>
            <p:cNvSpPr/>
            <p:nvPr/>
          </p:nvSpPr>
          <p:spPr>
            <a:xfrm>
              <a:off x="191050" y="3660250"/>
              <a:ext cx="1249150" cy="1850700"/>
            </a:xfrm>
            <a:custGeom>
              <a:avLst/>
              <a:gdLst/>
              <a:ahLst/>
              <a:cxnLst/>
              <a:rect l="l" t="t" r="r" b="b"/>
              <a:pathLst>
                <a:path w="49966" h="74028" extrusionOk="0">
                  <a:moveTo>
                    <a:pt x="12919" y="0"/>
                  </a:moveTo>
                  <a:cubicBezTo>
                    <a:pt x="12868" y="0"/>
                    <a:pt x="12817" y="11"/>
                    <a:pt x="12768" y="34"/>
                  </a:cubicBezTo>
                  <a:cubicBezTo>
                    <a:pt x="12643" y="94"/>
                    <a:pt x="12564" y="220"/>
                    <a:pt x="12497" y="342"/>
                  </a:cubicBezTo>
                  <a:cubicBezTo>
                    <a:pt x="11941" y="1348"/>
                    <a:pt x="11674" y="2487"/>
                    <a:pt x="11726" y="3636"/>
                  </a:cubicBezTo>
                  <a:cubicBezTo>
                    <a:pt x="11747" y="4106"/>
                    <a:pt x="11831" y="4586"/>
                    <a:pt x="12007" y="5019"/>
                  </a:cubicBezTo>
                  <a:cubicBezTo>
                    <a:pt x="9517" y="5630"/>
                    <a:pt x="7201" y="7178"/>
                    <a:pt x="5552" y="9180"/>
                  </a:cubicBezTo>
                  <a:cubicBezTo>
                    <a:pt x="3021" y="12256"/>
                    <a:pt x="1845" y="16234"/>
                    <a:pt x="1256" y="20175"/>
                  </a:cubicBezTo>
                  <a:cubicBezTo>
                    <a:pt x="1" y="28588"/>
                    <a:pt x="1198" y="37354"/>
                    <a:pt x="4665" y="45121"/>
                  </a:cubicBezTo>
                  <a:cubicBezTo>
                    <a:pt x="5314" y="46575"/>
                    <a:pt x="6049" y="48006"/>
                    <a:pt x="7062" y="49234"/>
                  </a:cubicBezTo>
                  <a:cubicBezTo>
                    <a:pt x="8703" y="51222"/>
                    <a:pt x="10978" y="52562"/>
                    <a:pt x="13204" y="53862"/>
                  </a:cubicBezTo>
                  <a:cubicBezTo>
                    <a:pt x="13204" y="53862"/>
                    <a:pt x="13463" y="66965"/>
                    <a:pt x="13999" y="73591"/>
                  </a:cubicBezTo>
                  <a:lnTo>
                    <a:pt x="15394" y="73627"/>
                  </a:lnTo>
                  <a:cubicBezTo>
                    <a:pt x="16319" y="67654"/>
                    <a:pt x="17299" y="55139"/>
                    <a:pt x="17299" y="55139"/>
                  </a:cubicBezTo>
                  <a:cubicBezTo>
                    <a:pt x="21351" y="56718"/>
                    <a:pt x="25656" y="57524"/>
                    <a:pt x="29994" y="57524"/>
                  </a:cubicBezTo>
                  <a:cubicBezTo>
                    <a:pt x="30587" y="57524"/>
                    <a:pt x="31180" y="57509"/>
                    <a:pt x="31774" y="57479"/>
                  </a:cubicBezTo>
                  <a:cubicBezTo>
                    <a:pt x="31872" y="57474"/>
                    <a:pt x="31971" y="57469"/>
                    <a:pt x="32070" y="57469"/>
                  </a:cubicBezTo>
                  <a:cubicBezTo>
                    <a:pt x="32302" y="57469"/>
                    <a:pt x="32531" y="57496"/>
                    <a:pt x="32728" y="57613"/>
                  </a:cubicBezTo>
                  <a:cubicBezTo>
                    <a:pt x="32965" y="57755"/>
                    <a:pt x="33113" y="58005"/>
                    <a:pt x="33268" y="58234"/>
                  </a:cubicBezTo>
                  <a:cubicBezTo>
                    <a:pt x="35127" y="60996"/>
                    <a:pt x="39113" y="61813"/>
                    <a:pt x="40744" y="64716"/>
                  </a:cubicBezTo>
                  <a:cubicBezTo>
                    <a:pt x="41892" y="66758"/>
                    <a:pt x="41559" y="69267"/>
                    <a:pt x="41410" y="71604"/>
                  </a:cubicBezTo>
                  <a:cubicBezTo>
                    <a:pt x="41371" y="72217"/>
                    <a:pt x="41357" y="72870"/>
                    <a:pt x="41668" y="73398"/>
                  </a:cubicBezTo>
                  <a:cubicBezTo>
                    <a:pt x="41885" y="73766"/>
                    <a:pt x="42319" y="74027"/>
                    <a:pt x="42728" y="74027"/>
                  </a:cubicBezTo>
                  <a:cubicBezTo>
                    <a:pt x="42906" y="74027"/>
                    <a:pt x="43080" y="73977"/>
                    <a:pt x="43229" y="73864"/>
                  </a:cubicBezTo>
                  <a:lnTo>
                    <a:pt x="43445" y="73639"/>
                  </a:lnTo>
                  <a:cubicBezTo>
                    <a:pt x="43215" y="68541"/>
                    <a:pt x="44040" y="63450"/>
                    <a:pt x="45869" y="58686"/>
                  </a:cubicBezTo>
                  <a:cubicBezTo>
                    <a:pt x="46688" y="56553"/>
                    <a:pt x="47705" y="54498"/>
                    <a:pt x="48428" y="52332"/>
                  </a:cubicBezTo>
                  <a:cubicBezTo>
                    <a:pt x="49598" y="48806"/>
                    <a:pt x="49966" y="45063"/>
                    <a:pt x="49501" y="41378"/>
                  </a:cubicBezTo>
                  <a:cubicBezTo>
                    <a:pt x="49218" y="39149"/>
                    <a:pt x="48565" y="36844"/>
                    <a:pt x="46955" y="35276"/>
                  </a:cubicBezTo>
                  <a:cubicBezTo>
                    <a:pt x="44845" y="33222"/>
                    <a:pt x="41630" y="32905"/>
                    <a:pt x="38686" y="32844"/>
                  </a:cubicBezTo>
                  <a:cubicBezTo>
                    <a:pt x="38050" y="32831"/>
                    <a:pt x="37413" y="32824"/>
                    <a:pt x="36776" y="32824"/>
                  </a:cubicBezTo>
                  <a:cubicBezTo>
                    <a:pt x="33944" y="32824"/>
                    <a:pt x="31111" y="32958"/>
                    <a:pt x="28293" y="33239"/>
                  </a:cubicBezTo>
                  <a:cubicBezTo>
                    <a:pt x="26717" y="33395"/>
                    <a:pt x="25111" y="33595"/>
                    <a:pt x="23529" y="33595"/>
                  </a:cubicBezTo>
                  <a:cubicBezTo>
                    <a:pt x="22250" y="33595"/>
                    <a:pt x="20987" y="33465"/>
                    <a:pt x="19768" y="33076"/>
                  </a:cubicBezTo>
                  <a:cubicBezTo>
                    <a:pt x="16363" y="31991"/>
                    <a:pt x="13841" y="29015"/>
                    <a:pt x="12372" y="25757"/>
                  </a:cubicBezTo>
                  <a:cubicBezTo>
                    <a:pt x="10570" y="21764"/>
                    <a:pt x="10145" y="16987"/>
                    <a:pt x="12023" y="13028"/>
                  </a:cubicBezTo>
                  <a:lnTo>
                    <a:pt x="12064" y="12999"/>
                  </a:lnTo>
                  <a:lnTo>
                    <a:pt x="12064" y="12999"/>
                  </a:lnTo>
                  <a:cubicBezTo>
                    <a:pt x="11694" y="13904"/>
                    <a:pt x="12579" y="14878"/>
                    <a:pt x="13519" y="15148"/>
                  </a:cubicBezTo>
                  <a:cubicBezTo>
                    <a:pt x="14460" y="15418"/>
                    <a:pt x="15475" y="15275"/>
                    <a:pt x="16424" y="15509"/>
                  </a:cubicBezTo>
                  <a:cubicBezTo>
                    <a:pt x="17475" y="15766"/>
                    <a:pt x="18398" y="16502"/>
                    <a:pt x="18883" y="17469"/>
                  </a:cubicBezTo>
                  <a:cubicBezTo>
                    <a:pt x="19286" y="18271"/>
                    <a:pt x="19466" y="19292"/>
                    <a:pt x="20250" y="19727"/>
                  </a:cubicBezTo>
                  <a:cubicBezTo>
                    <a:pt x="20469" y="19848"/>
                    <a:pt x="20711" y="19903"/>
                    <a:pt x="20957" y="19903"/>
                  </a:cubicBezTo>
                  <a:cubicBezTo>
                    <a:pt x="21475" y="19903"/>
                    <a:pt x="22010" y="19659"/>
                    <a:pt x="22382" y="19283"/>
                  </a:cubicBezTo>
                  <a:cubicBezTo>
                    <a:pt x="22929" y="18729"/>
                    <a:pt x="23188" y="17952"/>
                    <a:pt x="23354" y="17191"/>
                  </a:cubicBezTo>
                  <a:cubicBezTo>
                    <a:pt x="23917" y="14609"/>
                    <a:pt x="23567" y="11813"/>
                    <a:pt x="22261" y="9516"/>
                  </a:cubicBezTo>
                  <a:cubicBezTo>
                    <a:pt x="20955" y="7218"/>
                    <a:pt x="18677" y="5462"/>
                    <a:pt x="16091" y="4919"/>
                  </a:cubicBezTo>
                  <a:cubicBezTo>
                    <a:pt x="15505" y="4797"/>
                    <a:pt x="14909" y="4735"/>
                    <a:pt x="14312" y="4735"/>
                  </a:cubicBezTo>
                  <a:cubicBezTo>
                    <a:pt x="14246" y="4735"/>
                    <a:pt x="14179" y="4736"/>
                    <a:pt x="14113" y="4737"/>
                  </a:cubicBezTo>
                  <a:cubicBezTo>
                    <a:pt x="13579" y="3623"/>
                    <a:pt x="13337" y="2368"/>
                    <a:pt x="13439" y="1135"/>
                  </a:cubicBezTo>
                  <a:cubicBezTo>
                    <a:pt x="13461" y="873"/>
                    <a:pt x="13495" y="598"/>
                    <a:pt x="13397" y="354"/>
                  </a:cubicBezTo>
                  <a:cubicBezTo>
                    <a:pt x="13318" y="159"/>
                    <a:pt x="13118" y="0"/>
                    <a:pt x="1291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33"/>
            <p:cNvSpPr/>
            <p:nvPr/>
          </p:nvSpPr>
          <p:spPr>
            <a:xfrm>
              <a:off x="645975" y="4012800"/>
              <a:ext cx="133075" cy="60550"/>
            </a:xfrm>
            <a:custGeom>
              <a:avLst/>
              <a:gdLst/>
              <a:ahLst/>
              <a:cxnLst/>
              <a:rect l="l" t="t" r="r" b="b"/>
              <a:pathLst>
                <a:path w="5323" h="2422" extrusionOk="0">
                  <a:moveTo>
                    <a:pt x="2967" y="1"/>
                  </a:moveTo>
                  <a:cubicBezTo>
                    <a:pt x="2822" y="1"/>
                    <a:pt x="2678" y="12"/>
                    <a:pt x="2534" y="34"/>
                  </a:cubicBezTo>
                  <a:cubicBezTo>
                    <a:pt x="1938" y="144"/>
                    <a:pt x="1385" y="422"/>
                    <a:pt x="941" y="835"/>
                  </a:cubicBezTo>
                  <a:cubicBezTo>
                    <a:pt x="503" y="1243"/>
                    <a:pt x="173" y="1762"/>
                    <a:pt x="11" y="2330"/>
                  </a:cubicBezTo>
                  <a:cubicBezTo>
                    <a:pt x="0" y="2365"/>
                    <a:pt x="17" y="2401"/>
                    <a:pt x="51" y="2415"/>
                  </a:cubicBezTo>
                  <a:cubicBezTo>
                    <a:pt x="60" y="2419"/>
                    <a:pt x="69" y="2421"/>
                    <a:pt x="78" y="2421"/>
                  </a:cubicBezTo>
                  <a:cubicBezTo>
                    <a:pt x="105" y="2421"/>
                    <a:pt x="131" y="2405"/>
                    <a:pt x="143" y="2378"/>
                  </a:cubicBezTo>
                  <a:cubicBezTo>
                    <a:pt x="369" y="1862"/>
                    <a:pt x="706" y="1400"/>
                    <a:pt x="1126" y="1043"/>
                  </a:cubicBezTo>
                  <a:cubicBezTo>
                    <a:pt x="1545" y="686"/>
                    <a:pt x="2047" y="425"/>
                    <a:pt x="2588" y="336"/>
                  </a:cubicBezTo>
                  <a:cubicBezTo>
                    <a:pt x="2736" y="306"/>
                    <a:pt x="2887" y="292"/>
                    <a:pt x="3039" y="292"/>
                  </a:cubicBezTo>
                  <a:cubicBezTo>
                    <a:pt x="3430" y="292"/>
                    <a:pt x="3826" y="385"/>
                    <a:pt x="4186" y="546"/>
                  </a:cubicBezTo>
                  <a:cubicBezTo>
                    <a:pt x="4679" y="769"/>
                    <a:pt x="5134" y="1167"/>
                    <a:pt x="5256" y="1725"/>
                  </a:cubicBezTo>
                  <a:cubicBezTo>
                    <a:pt x="5260" y="1742"/>
                    <a:pt x="5274" y="1750"/>
                    <a:pt x="5288" y="1750"/>
                  </a:cubicBezTo>
                  <a:cubicBezTo>
                    <a:pt x="5305" y="1750"/>
                    <a:pt x="5322" y="1738"/>
                    <a:pt x="5321" y="1715"/>
                  </a:cubicBezTo>
                  <a:cubicBezTo>
                    <a:pt x="5307" y="1417"/>
                    <a:pt x="5175" y="1131"/>
                    <a:pt x="4990" y="893"/>
                  </a:cubicBezTo>
                  <a:cubicBezTo>
                    <a:pt x="4800" y="660"/>
                    <a:pt x="4557" y="473"/>
                    <a:pt x="4293" y="330"/>
                  </a:cubicBezTo>
                  <a:cubicBezTo>
                    <a:pt x="3882" y="112"/>
                    <a:pt x="3427" y="1"/>
                    <a:pt x="296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33"/>
            <p:cNvSpPr/>
            <p:nvPr/>
          </p:nvSpPr>
          <p:spPr>
            <a:xfrm>
              <a:off x="697950" y="4092675"/>
              <a:ext cx="46750" cy="32200"/>
            </a:xfrm>
            <a:custGeom>
              <a:avLst/>
              <a:gdLst/>
              <a:ahLst/>
              <a:cxnLst/>
              <a:rect l="l" t="t" r="r" b="b"/>
              <a:pathLst>
                <a:path w="1870" h="1288" extrusionOk="0">
                  <a:moveTo>
                    <a:pt x="92" y="0"/>
                  </a:moveTo>
                  <a:cubicBezTo>
                    <a:pt x="47" y="0"/>
                    <a:pt x="11" y="36"/>
                    <a:pt x="9" y="81"/>
                  </a:cubicBezTo>
                  <a:cubicBezTo>
                    <a:pt x="0" y="332"/>
                    <a:pt x="59" y="583"/>
                    <a:pt x="177" y="805"/>
                  </a:cubicBezTo>
                  <a:cubicBezTo>
                    <a:pt x="307" y="1023"/>
                    <a:pt x="492" y="1243"/>
                    <a:pt x="805" y="1287"/>
                  </a:cubicBezTo>
                  <a:cubicBezTo>
                    <a:pt x="813" y="1287"/>
                    <a:pt x="822" y="1288"/>
                    <a:pt x="831" y="1288"/>
                  </a:cubicBezTo>
                  <a:cubicBezTo>
                    <a:pt x="1125" y="1288"/>
                    <a:pt x="1344" y="1138"/>
                    <a:pt x="1523" y="974"/>
                  </a:cubicBezTo>
                  <a:cubicBezTo>
                    <a:pt x="1697" y="799"/>
                    <a:pt x="1870" y="566"/>
                    <a:pt x="1830" y="269"/>
                  </a:cubicBezTo>
                  <a:cubicBezTo>
                    <a:pt x="1822" y="217"/>
                    <a:pt x="1782" y="192"/>
                    <a:pt x="1741" y="192"/>
                  </a:cubicBezTo>
                  <a:cubicBezTo>
                    <a:pt x="1693" y="192"/>
                    <a:pt x="1644" y="227"/>
                    <a:pt x="1649" y="290"/>
                  </a:cubicBezTo>
                  <a:lnTo>
                    <a:pt x="1650" y="298"/>
                  </a:lnTo>
                  <a:cubicBezTo>
                    <a:pt x="1666" y="478"/>
                    <a:pt x="1528" y="672"/>
                    <a:pt x="1369" y="802"/>
                  </a:cubicBezTo>
                  <a:cubicBezTo>
                    <a:pt x="1228" y="923"/>
                    <a:pt x="1042" y="1014"/>
                    <a:pt x="887" y="1014"/>
                  </a:cubicBezTo>
                  <a:cubicBezTo>
                    <a:pt x="869" y="1014"/>
                    <a:pt x="851" y="1013"/>
                    <a:pt x="834" y="1010"/>
                  </a:cubicBezTo>
                  <a:cubicBezTo>
                    <a:pt x="679" y="984"/>
                    <a:pt x="485" y="857"/>
                    <a:pt x="376" y="685"/>
                  </a:cubicBezTo>
                  <a:cubicBezTo>
                    <a:pt x="258" y="511"/>
                    <a:pt x="190" y="296"/>
                    <a:pt x="176" y="79"/>
                  </a:cubicBezTo>
                  <a:cubicBezTo>
                    <a:pt x="173" y="35"/>
                    <a:pt x="137" y="1"/>
                    <a:pt x="94" y="0"/>
                  </a:cubicBezTo>
                  <a:cubicBezTo>
                    <a:pt x="93" y="0"/>
                    <a:pt x="93" y="0"/>
                    <a:pt x="9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33"/>
            <p:cNvSpPr/>
            <p:nvPr/>
          </p:nvSpPr>
          <p:spPr>
            <a:xfrm>
              <a:off x="502475" y="3947275"/>
              <a:ext cx="82550" cy="46125"/>
            </a:xfrm>
            <a:custGeom>
              <a:avLst/>
              <a:gdLst/>
              <a:ahLst/>
              <a:cxnLst/>
              <a:rect l="l" t="t" r="r" b="b"/>
              <a:pathLst>
                <a:path w="3302" h="1845" extrusionOk="0">
                  <a:moveTo>
                    <a:pt x="1796" y="0"/>
                  </a:moveTo>
                  <a:cubicBezTo>
                    <a:pt x="1083" y="0"/>
                    <a:pt x="667" y="294"/>
                    <a:pt x="472" y="557"/>
                  </a:cubicBezTo>
                  <a:cubicBezTo>
                    <a:pt x="0" y="1197"/>
                    <a:pt x="696" y="1845"/>
                    <a:pt x="1802" y="1845"/>
                  </a:cubicBezTo>
                  <a:cubicBezTo>
                    <a:pt x="2014" y="1845"/>
                    <a:pt x="2240" y="1821"/>
                    <a:pt x="2476" y="1769"/>
                  </a:cubicBezTo>
                  <a:cubicBezTo>
                    <a:pt x="3167" y="1618"/>
                    <a:pt x="3301" y="1182"/>
                    <a:pt x="3232" y="866"/>
                  </a:cubicBezTo>
                  <a:cubicBezTo>
                    <a:pt x="3192" y="682"/>
                    <a:pt x="3123" y="495"/>
                    <a:pt x="2962" y="342"/>
                  </a:cubicBezTo>
                  <a:cubicBezTo>
                    <a:pt x="2792" y="180"/>
                    <a:pt x="2522" y="74"/>
                    <a:pt x="2228" y="34"/>
                  </a:cubicBezTo>
                  <a:cubicBezTo>
                    <a:pt x="2073" y="11"/>
                    <a:pt x="1929" y="0"/>
                    <a:pt x="179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33"/>
            <p:cNvSpPr/>
            <p:nvPr/>
          </p:nvSpPr>
          <p:spPr>
            <a:xfrm>
              <a:off x="593050" y="3862000"/>
              <a:ext cx="90475" cy="99000"/>
            </a:xfrm>
            <a:custGeom>
              <a:avLst/>
              <a:gdLst/>
              <a:ahLst/>
              <a:cxnLst/>
              <a:rect l="l" t="t" r="r" b="b"/>
              <a:pathLst>
                <a:path w="3619" h="3960" extrusionOk="0">
                  <a:moveTo>
                    <a:pt x="1868" y="0"/>
                  </a:moveTo>
                  <a:cubicBezTo>
                    <a:pt x="783" y="0"/>
                    <a:pt x="0" y="1738"/>
                    <a:pt x="270" y="2741"/>
                  </a:cubicBezTo>
                  <a:cubicBezTo>
                    <a:pt x="431" y="3338"/>
                    <a:pt x="950" y="3830"/>
                    <a:pt x="1558" y="3943"/>
                  </a:cubicBezTo>
                  <a:cubicBezTo>
                    <a:pt x="1615" y="3953"/>
                    <a:pt x="1681" y="3959"/>
                    <a:pt x="1754" y="3959"/>
                  </a:cubicBezTo>
                  <a:cubicBezTo>
                    <a:pt x="2031" y="3959"/>
                    <a:pt x="2405" y="3869"/>
                    <a:pt x="2705" y="3569"/>
                  </a:cubicBezTo>
                  <a:cubicBezTo>
                    <a:pt x="3618" y="2654"/>
                    <a:pt x="3443" y="799"/>
                    <a:pt x="2411" y="146"/>
                  </a:cubicBezTo>
                  <a:lnTo>
                    <a:pt x="2412" y="146"/>
                  </a:lnTo>
                  <a:cubicBezTo>
                    <a:pt x="2225" y="45"/>
                    <a:pt x="2042" y="0"/>
                    <a:pt x="186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33"/>
            <p:cNvSpPr/>
            <p:nvPr/>
          </p:nvSpPr>
          <p:spPr>
            <a:xfrm>
              <a:off x="614475" y="3897450"/>
              <a:ext cx="45925" cy="38850"/>
            </a:xfrm>
            <a:custGeom>
              <a:avLst/>
              <a:gdLst/>
              <a:ahLst/>
              <a:cxnLst/>
              <a:rect l="l" t="t" r="r" b="b"/>
              <a:pathLst>
                <a:path w="1837" h="1554" extrusionOk="0">
                  <a:moveTo>
                    <a:pt x="1732" y="0"/>
                  </a:moveTo>
                  <a:cubicBezTo>
                    <a:pt x="1695" y="0"/>
                    <a:pt x="1658" y="21"/>
                    <a:pt x="1643" y="67"/>
                  </a:cubicBezTo>
                  <a:lnTo>
                    <a:pt x="1642" y="71"/>
                  </a:lnTo>
                  <a:cubicBezTo>
                    <a:pt x="1563" y="319"/>
                    <a:pt x="1471" y="572"/>
                    <a:pt x="1350" y="796"/>
                  </a:cubicBezTo>
                  <a:cubicBezTo>
                    <a:pt x="1231" y="1015"/>
                    <a:pt x="1067" y="1227"/>
                    <a:pt x="881" y="1253"/>
                  </a:cubicBezTo>
                  <a:cubicBezTo>
                    <a:pt x="861" y="1257"/>
                    <a:pt x="841" y="1260"/>
                    <a:pt x="822" y="1260"/>
                  </a:cubicBezTo>
                  <a:cubicBezTo>
                    <a:pt x="659" y="1260"/>
                    <a:pt x="513" y="1106"/>
                    <a:pt x="411" y="906"/>
                  </a:cubicBezTo>
                  <a:cubicBezTo>
                    <a:pt x="296" y="686"/>
                    <a:pt x="222" y="425"/>
                    <a:pt x="164" y="171"/>
                  </a:cubicBezTo>
                  <a:lnTo>
                    <a:pt x="161" y="166"/>
                  </a:lnTo>
                  <a:cubicBezTo>
                    <a:pt x="152" y="124"/>
                    <a:pt x="118" y="104"/>
                    <a:pt x="84" y="104"/>
                  </a:cubicBezTo>
                  <a:cubicBezTo>
                    <a:pt x="43" y="104"/>
                    <a:pt x="1" y="134"/>
                    <a:pt x="3" y="188"/>
                  </a:cubicBezTo>
                  <a:cubicBezTo>
                    <a:pt x="12" y="471"/>
                    <a:pt x="61" y="745"/>
                    <a:pt x="173" y="1018"/>
                  </a:cubicBezTo>
                  <a:cubicBezTo>
                    <a:pt x="231" y="1154"/>
                    <a:pt x="310" y="1287"/>
                    <a:pt x="436" y="1400"/>
                  </a:cubicBezTo>
                  <a:cubicBezTo>
                    <a:pt x="540" y="1494"/>
                    <a:pt x="692" y="1553"/>
                    <a:pt x="841" y="1553"/>
                  </a:cubicBezTo>
                  <a:cubicBezTo>
                    <a:pt x="871" y="1553"/>
                    <a:pt x="900" y="1551"/>
                    <a:pt x="929" y="1546"/>
                  </a:cubicBezTo>
                  <a:cubicBezTo>
                    <a:pt x="1110" y="1516"/>
                    <a:pt x="1252" y="1408"/>
                    <a:pt x="1356" y="1294"/>
                  </a:cubicBezTo>
                  <a:cubicBezTo>
                    <a:pt x="1454" y="1182"/>
                    <a:pt x="1535" y="1055"/>
                    <a:pt x="1596" y="920"/>
                  </a:cubicBezTo>
                  <a:cubicBezTo>
                    <a:pt x="1714" y="662"/>
                    <a:pt x="1792" y="388"/>
                    <a:pt x="1828" y="108"/>
                  </a:cubicBezTo>
                  <a:cubicBezTo>
                    <a:pt x="1837" y="41"/>
                    <a:pt x="1784" y="0"/>
                    <a:pt x="173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99" name="Google Shape;799;p33"/>
          <p:cNvGrpSpPr/>
          <p:nvPr/>
        </p:nvGrpSpPr>
        <p:grpSpPr>
          <a:xfrm>
            <a:off x="6830652" y="218866"/>
            <a:ext cx="2077312" cy="1982745"/>
            <a:chOff x="1876425" y="4016375"/>
            <a:chExt cx="1547000" cy="1476575"/>
          </a:xfrm>
        </p:grpSpPr>
        <p:sp>
          <p:nvSpPr>
            <p:cNvPr id="800" name="Google Shape;800;p33"/>
            <p:cNvSpPr/>
            <p:nvPr/>
          </p:nvSpPr>
          <p:spPr>
            <a:xfrm>
              <a:off x="1876425" y="4016375"/>
              <a:ext cx="1547000" cy="1476575"/>
            </a:xfrm>
            <a:custGeom>
              <a:avLst/>
              <a:gdLst/>
              <a:ahLst/>
              <a:cxnLst/>
              <a:rect l="l" t="t" r="r" b="b"/>
              <a:pathLst>
                <a:path w="61880" h="59063" extrusionOk="0">
                  <a:moveTo>
                    <a:pt x="10679" y="37112"/>
                  </a:moveTo>
                  <a:lnTo>
                    <a:pt x="10107" y="39348"/>
                  </a:lnTo>
                  <a:cubicBezTo>
                    <a:pt x="9733" y="40825"/>
                    <a:pt x="9736" y="46275"/>
                    <a:pt x="9663" y="46275"/>
                  </a:cubicBezTo>
                  <a:cubicBezTo>
                    <a:pt x="9656" y="46275"/>
                    <a:pt x="9649" y="46230"/>
                    <a:pt x="9641" y="46134"/>
                  </a:cubicBezTo>
                  <a:lnTo>
                    <a:pt x="9642" y="46134"/>
                  </a:lnTo>
                  <a:cubicBezTo>
                    <a:pt x="9385" y="43089"/>
                    <a:pt x="9532" y="39943"/>
                    <a:pt x="10679" y="37112"/>
                  </a:cubicBezTo>
                  <a:close/>
                  <a:moveTo>
                    <a:pt x="16358" y="1"/>
                  </a:moveTo>
                  <a:cubicBezTo>
                    <a:pt x="13122" y="1"/>
                    <a:pt x="9857" y="935"/>
                    <a:pt x="7258" y="2860"/>
                  </a:cubicBezTo>
                  <a:lnTo>
                    <a:pt x="7318" y="3024"/>
                  </a:lnTo>
                  <a:cubicBezTo>
                    <a:pt x="6276" y="2102"/>
                    <a:pt x="5130" y="1304"/>
                    <a:pt x="3904" y="645"/>
                  </a:cubicBezTo>
                  <a:cubicBezTo>
                    <a:pt x="3594" y="479"/>
                    <a:pt x="3264" y="317"/>
                    <a:pt x="2912" y="317"/>
                  </a:cubicBezTo>
                  <a:cubicBezTo>
                    <a:pt x="2911" y="317"/>
                    <a:pt x="2910" y="317"/>
                    <a:pt x="2908" y="317"/>
                  </a:cubicBezTo>
                  <a:cubicBezTo>
                    <a:pt x="2429" y="317"/>
                    <a:pt x="1988" y="628"/>
                    <a:pt x="1728" y="1032"/>
                  </a:cubicBezTo>
                  <a:cubicBezTo>
                    <a:pt x="1104" y="2003"/>
                    <a:pt x="1443" y="3289"/>
                    <a:pt x="1904" y="4347"/>
                  </a:cubicBezTo>
                  <a:cubicBezTo>
                    <a:pt x="2367" y="5404"/>
                    <a:pt x="2949" y="6511"/>
                    <a:pt x="2751" y="7647"/>
                  </a:cubicBezTo>
                  <a:cubicBezTo>
                    <a:pt x="2655" y="8203"/>
                    <a:pt x="2377" y="8707"/>
                    <a:pt x="2140" y="9219"/>
                  </a:cubicBezTo>
                  <a:cubicBezTo>
                    <a:pt x="1" y="13851"/>
                    <a:pt x="1477" y="19843"/>
                    <a:pt x="5434" y="23031"/>
                  </a:cubicBezTo>
                  <a:cubicBezTo>
                    <a:pt x="5095" y="25256"/>
                    <a:pt x="4571" y="27938"/>
                    <a:pt x="4337" y="29630"/>
                  </a:cubicBezTo>
                  <a:cubicBezTo>
                    <a:pt x="3546" y="35368"/>
                    <a:pt x="4118" y="41195"/>
                    <a:pt x="4690" y="46959"/>
                  </a:cubicBezTo>
                  <a:cubicBezTo>
                    <a:pt x="4902" y="49097"/>
                    <a:pt x="5121" y="51265"/>
                    <a:pt x="5882" y="53276"/>
                  </a:cubicBezTo>
                  <a:cubicBezTo>
                    <a:pt x="6464" y="54816"/>
                    <a:pt x="7375" y="56254"/>
                    <a:pt x="8634" y="57317"/>
                  </a:cubicBezTo>
                  <a:cubicBezTo>
                    <a:pt x="8932" y="57568"/>
                    <a:pt x="9274" y="57807"/>
                    <a:pt x="9664" y="57819"/>
                  </a:cubicBezTo>
                  <a:cubicBezTo>
                    <a:pt x="9674" y="57819"/>
                    <a:pt x="9684" y="57820"/>
                    <a:pt x="9693" y="57820"/>
                  </a:cubicBezTo>
                  <a:cubicBezTo>
                    <a:pt x="10031" y="57820"/>
                    <a:pt x="10338" y="57640"/>
                    <a:pt x="10563" y="57380"/>
                  </a:cubicBezTo>
                  <a:lnTo>
                    <a:pt x="20707" y="58110"/>
                  </a:lnTo>
                  <a:lnTo>
                    <a:pt x="31010" y="58783"/>
                  </a:lnTo>
                  <a:cubicBezTo>
                    <a:pt x="33160" y="58923"/>
                    <a:pt x="35325" y="59063"/>
                    <a:pt x="37481" y="59063"/>
                  </a:cubicBezTo>
                  <a:cubicBezTo>
                    <a:pt x="39626" y="59063"/>
                    <a:pt x="41761" y="58925"/>
                    <a:pt x="43865" y="58512"/>
                  </a:cubicBezTo>
                  <a:cubicBezTo>
                    <a:pt x="48014" y="57698"/>
                    <a:pt x="52092" y="55677"/>
                    <a:pt x="54535" y="52234"/>
                  </a:cubicBezTo>
                  <a:cubicBezTo>
                    <a:pt x="54575" y="52343"/>
                    <a:pt x="54624" y="52446"/>
                    <a:pt x="54682" y="52546"/>
                  </a:cubicBezTo>
                  <a:cubicBezTo>
                    <a:pt x="55047" y="53171"/>
                    <a:pt x="55726" y="53581"/>
                    <a:pt x="56439" y="53701"/>
                  </a:cubicBezTo>
                  <a:cubicBezTo>
                    <a:pt x="56604" y="53729"/>
                    <a:pt x="56772" y="53742"/>
                    <a:pt x="56939" y="53742"/>
                  </a:cubicBezTo>
                  <a:cubicBezTo>
                    <a:pt x="57493" y="53742"/>
                    <a:pt x="58047" y="53598"/>
                    <a:pt x="58550" y="53361"/>
                  </a:cubicBezTo>
                  <a:cubicBezTo>
                    <a:pt x="59898" y="52727"/>
                    <a:pt x="60878" y="51457"/>
                    <a:pt x="61391" y="50058"/>
                  </a:cubicBezTo>
                  <a:cubicBezTo>
                    <a:pt x="61784" y="48986"/>
                    <a:pt x="61879" y="47654"/>
                    <a:pt x="61102" y="46817"/>
                  </a:cubicBezTo>
                  <a:cubicBezTo>
                    <a:pt x="60672" y="46354"/>
                    <a:pt x="60035" y="46133"/>
                    <a:pt x="59398" y="46133"/>
                  </a:cubicBezTo>
                  <a:cubicBezTo>
                    <a:pt x="59185" y="46133"/>
                    <a:pt x="58972" y="46157"/>
                    <a:pt x="58766" y="46206"/>
                  </a:cubicBezTo>
                  <a:cubicBezTo>
                    <a:pt x="57945" y="46400"/>
                    <a:pt x="57236" y="46924"/>
                    <a:pt x="56661" y="47540"/>
                  </a:cubicBezTo>
                  <a:cubicBezTo>
                    <a:pt x="56653" y="47548"/>
                    <a:pt x="56645" y="47556"/>
                    <a:pt x="56639" y="47565"/>
                  </a:cubicBezTo>
                  <a:cubicBezTo>
                    <a:pt x="57147" y="45557"/>
                    <a:pt x="57282" y="43433"/>
                    <a:pt x="57153" y="41363"/>
                  </a:cubicBezTo>
                  <a:cubicBezTo>
                    <a:pt x="56980" y="38587"/>
                    <a:pt x="56359" y="35824"/>
                    <a:pt x="55174" y="33307"/>
                  </a:cubicBezTo>
                  <a:cubicBezTo>
                    <a:pt x="50801" y="24025"/>
                    <a:pt x="38290" y="19592"/>
                    <a:pt x="31958" y="11460"/>
                  </a:cubicBezTo>
                  <a:cubicBezTo>
                    <a:pt x="31923" y="11280"/>
                    <a:pt x="31890" y="11100"/>
                    <a:pt x="31859" y="10920"/>
                  </a:cubicBezTo>
                  <a:cubicBezTo>
                    <a:pt x="31734" y="10178"/>
                    <a:pt x="31655" y="9403"/>
                    <a:pt x="31881" y="8685"/>
                  </a:cubicBezTo>
                  <a:cubicBezTo>
                    <a:pt x="32145" y="7846"/>
                    <a:pt x="32788" y="7191"/>
                    <a:pt x="33352" y="6514"/>
                  </a:cubicBezTo>
                  <a:cubicBezTo>
                    <a:pt x="33862" y="5902"/>
                    <a:pt x="34331" y="5222"/>
                    <a:pt x="34490" y="4443"/>
                  </a:cubicBezTo>
                  <a:cubicBezTo>
                    <a:pt x="34647" y="3663"/>
                    <a:pt x="34428" y="2762"/>
                    <a:pt x="33780" y="2299"/>
                  </a:cubicBezTo>
                  <a:cubicBezTo>
                    <a:pt x="33452" y="2066"/>
                    <a:pt x="33074" y="1973"/>
                    <a:pt x="32679" y="1973"/>
                  </a:cubicBezTo>
                  <a:cubicBezTo>
                    <a:pt x="32085" y="1973"/>
                    <a:pt x="31455" y="2184"/>
                    <a:pt x="30911" y="2447"/>
                  </a:cubicBezTo>
                  <a:cubicBezTo>
                    <a:pt x="30063" y="2857"/>
                    <a:pt x="29203" y="3388"/>
                    <a:pt x="28275" y="3388"/>
                  </a:cubicBezTo>
                  <a:cubicBezTo>
                    <a:pt x="28210" y="3388"/>
                    <a:pt x="28146" y="3385"/>
                    <a:pt x="28080" y="3380"/>
                  </a:cubicBezTo>
                  <a:cubicBezTo>
                    <a:pt x="27400" y="3325"/>
                    <a:pt x="26787" y="2969"/>
                    <a:pt x="26186" y="2646"/>
                  </a:cubicBezTo>
                  <a:cubicBezTo>
                    <a:pt x="23253" y="1069"/>
                    <a:pt x="19979" y="61"/>
                    <a:pt x="16648" y="4"/>
                  </a:cubicBezTo>
                  <a:cubicBezTo>
                    <a:pt x="16551" y="2"/>
                    <a:pt x="16454" y="1"/>
                    <a:pt x="163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33"/>
            <p:cNvSpPr/>
            <p:nvPr/>
          </p:nvSpPr>
          <p:spPr>
            <a:xfrm>
              <a:off x="1964200" y="4594175"/>
              <a:ext cx="74300" cy="325450"/>
            </a:xfrm>
            <a:custGeom>
              <a:avLst/>
              <a:gdLst/>
              <a:ahLst/>
              <a:cxnLst/>
              <a:rect l="l" t="t" r="r" b="b"/>
              <a:pathLst>
                <a:path w="2972" h="13018" extrusionOk="0">
                  <a:moveTo>
                    <a:pt x="2512" y="1"/>
                  </a:moveTo>
                  <a:cubicBezTo>
                    <a:pt x="2360" y="1"/>
                    <a:pt x="2204" y="78"/>
                    <a:pt x="2135" y="255"/>
                  </a:cubicBezTo>
                  <a:cubicBezTo>
                    <a:pt x="1404" y="2142"/>
                    <a:pt x="966" y="4151"/>
                    <a:pt x="624" y="6140"/>
                  </a:cubicBezTo>
                  <a:cubicBezTo>
                    <a:pt x="257" y="8284"/>
                    <a:pt x="1" y="10474"/>
                    <a:pt x="60" y="12653"/>
                  </a:cubicBezTo>
                  <a:cubicBezTo>
                    <a:pt x="66" y="12896"/>
                    <a:pt x="259" y="13018"/>
                    <a:pt x="448" y="13018"/>
                  </a:cubicBezTo>
                  <a:cubicBezTo>
                    <a:pt x="638" y="13018"/>
                    <a:pt x="824" y="12896"/>
                    <a:pt x="817" y="12653"/>
                  </a:cubicBezTo>
                  <a:cubicBezTo>
                    <a:pt x="760" y="10499"/>
                    <a:pt x="1006" y="8335"/>
                    <a:pt x="1376" y="6216"/>
                  </a:cubicBezTo>
                  <a:cubicBezTo>
                    <a:pt x="1717" y="4269"/>
                    <a:pt x="2149" y="2304"/>
                    <a:pt x="2865" y="457"/>
                  </a:cubicBezTo>
                  <a:cubicBezTo>
                    <a:pt x="2972" y="181"/>
                    <a:pt x="2746" y="1"/>
                    <a:pt x="251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33"/>
            <p:cNvSpPr/>
            <p:nvPr/>
          </p:nvSpPr>
          <p:spPr>
            <a:xfrm>
              <a:off x="2142875" y="4873850"/>
              <a:ext cx="531675" cy="597600"/>
            </a:xfrm>
            <a:custGeom>
              <a:avLst/>
              <a:gdLst/>
              <a:ahLst/>
              <a:cxnLst/>
              <a:rect l="l" t="t" r="r" b="b"/>
              <a:pathLst>
                <a:path w="21267" h="23904" extrusionOk="0">
                  <a:moveTo>
                    <a:pt x="8571" y="0"/>
                  </a:moveTo>
                  <a:cubicBezTo>
                    <a:pt x="8347" y="0"/>
                    <a:pt x="8109" y="186"/>
                    <a:pt x="8178" y="471"/>
                  </a:cubicBezTo>
                  <a:lnTo>
                    <a:pt x="8179" y="472"/>
                  </a:lnTo>
                  <a:cubicBezTo>
                    <a:pt x="9060" y="4141"/>
                    <a:pt x="8791" y="8027"/>
                    <a:pt x="7504" y="11566"/>
                  </a:cubicBezTo>
                  <a:cubicBezTo>
                    <a:pt x="6865" y="13327"/>
                    <a:pt x="5969" y="14983"/>
                    <a:pt x="4845" y="16480"/>
                  </a:cubicBezTo>
                  <a:cubicBezTo>
                    <a:pt x="4206" y="17328"/>
                    <a:pt x="3479" y="18104"/>
                    <a:pt x="2743" y="18866"/>
                  </a:cubicBezTo>
                  <a:cubicBezTo>
                    <a:pt x="2046" y="19586"/>
                    <a:pt x="1232" y="20281"/>
                    <a:pt x="688" y="21130"/>
                  </a:cubicBezTo>
                  <a:cubicBezTo>
                    <a:pt x="296" y="21742"/>
                    <a:pt x="1" y="22589"/>
                    <a:pt x="437" y="23256"/>
                  </a:cubicBezTo>
                  <a:cubicBezTo>
                    <a:pt x="772" y="23771"/>
                    <a:pt x="1331" y="23903"/>
                    <a:pt x="1902" y="23903"/>
                  </a:cubicBezTo>
                  <a:cubicBezTo>
                    <a:pt x="2204" y="23903"/>
                    <a:pt x="2509" y="23866"/>
                    <a:pt x="2787" y="23829"/>
                  </a:cubicBezTo>
                  <a:cubicBezTo>
                    <a:pt x="4655" y="23578"/>
                    <a:pt x="6458" y="22895"/>
                    <a:pt x="8052" y="21892"/>
                  </a:cubicBezTo>
                  <a:cubicBezTo>
                    <a:pt x="11311" y="19843"/>
                    <a:pt x="13575" y="16545"/>
                    <a:pt x="14723" y="12904"/>
                  </a:cubicBezTo>
                  <a:cubicBezTo>
                    <a:pt x="15398" y="10761"/>
                    <a:pt x="15469" y="8440"/>
                    <a:pt x="16324" y="6355"/>
                  </a:cubicBezTo>
                  <a:cubicBezTo>
                    <a:pt x="17197" y="4231"/>
                    <a:pt x="19078" y="2893"/>
                    <a:pt x="20928" y="1668"/>
                  </a:cubicBezTo>
                  <a:cubicBezTo>
                    <a:pt x="21266" y="1444"/>
                    <a:pt x="21058" y="951"/>
                    <a:pt x="20743" y="951"/>
                  </a:cubicBezTo>
                  <a:cubicBezTo>
                    <a:pt x="20680" y="951"/>
                    <a:pt x="20614" y="970"/>
                    <a:pt x="20546" y="1015"/>
                  </a:cubicBezTo>
                  <a:cubicBezTo>
                    <a:pt x="18998" y="2039"/>
                    <a:pt x="17428" y="3126"/>
                    <a:pt x="16368" y="4682"/>
                  </a:cubicBezTo>
                  <a:cubicBezTo>
                    <a:pt x="15253" y="6315"/>
                    <a:pt x="14968" y="8298"/>
                    <a:pt x="14606" y="10196"/>
                  </a:cubicBezTo>
                  <a:cubicBezTo>
                    <a:pt x="13897" y="13915"/>
                    <a:pt x="12260" y="17452"/>
                    <a:pt x="9369" y="19978"/>
                  </a:cubicBezTo>
                  <a:cubicBezTo>
                    <a:pt x="7984" y="21188"/>
                    <a:pt x="6342" y="22124"/>
                    <a:pt x="4583" y="22663"/>
                  </a:cubicBezTo>
                  <a:cubicBezTo>
                    <a:pt x="3742" y="22921"/>
                    <a:pt x="2817" y="23151"/>
                    <a:pt x="1929" y="23151"/>
                  </a:cubicBezTo>
                  <a:cubicBezTo>
                    <a:pt x="1901" y="23151"/>
                    <a:pt x="1873" y="23151"/>
                    <a:pt x="1845" y="23150"/>
                  </a:cubicBezTo>
                  <a:cubicBezTo>
                    <a:pt x="1417" y="23143"/>
                    <a:pt x="980" y="22985"/>
                    <a:pt x="976" y="22491"/>
                  </a:cubicBezTo>
                  <a:cubicBezTo>
                    <a:pt x="971" y="22087"/>
                    <a:pt x="1216" y="21680"/>
                    <a:pt x="1444" y="21362"/>
                  </a:cubicBezTo>
                  <a:cubicBezTo>
                    <a:pt x="2043" y="20524"/>
                    <a:pt x="2880" y="19819"/>
                    <a:pt x="3590" y="19075"/>
                  </a:cubicBezTo>
                  <a:cubicBezTo>
                    <a:pt x="4264" y="18369"/>
                    <a:pt x="4912" y="17643"/>
                    <a:pt x="5498" y="16862"/>
                  </a:cubicBezTo>
                  <a:cubicBezTo>
                    <a:pt x="6571" y="15431"/>
                    <a:pt x="7429" y="13852"/>
                    <a:pt x="8076" y="12188"/>
                  </a:cubicBezTo>
                  <a:cubicBezTo>
                    <a:pt x="9544" y="8414"/>
                    <a:pt x="9855" y="4209"/>
                    <a:pt x="8908" y="270"/>
                  </a:cubicBezTo>
                  <a:cubicBezTo>
                    <a:pt x="8863" y="82"/>
                    <a:pt x="8720" y="0"/>
                    <a:pt x="857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33"/>
            <p:cNvSpPr/>
            <p:nvPr/>
          </p:nvSpPr>
          <p:spPr>
            <a:xfrm>
              <a:off x="2377125" y="4854275"/>
              <a:ext cx="679775" cy="630225"/>
            </a:xfrm>
            <a:custGeom>
              <a:avLst/>
              <a:gdLst/>
              <a:ahLst/>
              <a:cxnLst/>
              <a:rect l="l" t="t" r="r" b="b"/>
              <a:pathLst>
                <a:path w="27191" h="25209" extrusionOk="0">
                  <a:moveTo>
                    <a:pt x="26761" y="0"/>
                  </a:moveTo>
                  <a:cubicBezTo>
                    <a:pt x="26744" y="0"/>
                    <a:pt x="26726" y="1"/>
                    <a:pt x="26708" y="3"/>
                  </a:cubicBezTo>
                  <a:cubicBezTo>
                    <a:pt x="21273" y="673"/>
                    <a:pt x="15107" y="1525"/>
                    <a:pt x="11379" y="6017"/>
                  </a:cubicBezTo>
                  <a:cubicBezTo>
                    <a:pt x="9647" y="8104"/>
                    <a:pt x="8826" y="10715"/>
                    <a:pt x="8495" y="13372"/>
                  </a:cubicBezTo>
                  <a:cubicBezTo>
                    <a:pt x="8328" y="14716"/>
                    <a:pt x="8380" y="16060"/>
                    <a:pt x="8269" y="17405"/>
                  </a:cubicBezTo>
                  <a:cubicBezTo>
                    <a:pt x="8213" y="18072"/>
                    <a:pt x="8047" y="18759"/>
                    <a:pt x="7577" y="19260"/>
                  </a:cubicBezTo>
                  <a:cubicBezTo>
                    <a:pt x="7185" y="19679"/>
                    <a:pt x="6660" y="19939"/>
                    <a:pt x="6129" y="20137"/>
                  </a:cubicBezTo>
                  <a:cubicBezTo>
                    <a:pt x="4869" y="20604"/>
                    <a:pt x="3585" y="20876"/>
                    <a:pt x="2455" y="21644"/>
                  </a:cubicBezTo>
                  <a:cubicBezTo>
                    <a:pt x="1347" y="22397"/>
                    <a:pt x="463" y="23441"/>
                    <a:pt x="83" y="24740"/>
                  </a:cubicBezTo>
                  <a:cubicBezTo>
                    <a:pt x="0" y="25023"/>
                    <a:pt x="233" y="25208"/>
                    <a:pt x="460" y="25208"/>
                  </a:cubicBezTo>
                  <a:cubicBezTo>
                    <a:pt x="611" y="25208"/>
                    <a:pt x="758" y="25128"/>
                    <a:pt x="813" y="24942"/>
                  </a:cubicBezTo>
                  <a:cubicBezTo>
                    <a:pt x="1147" y="23797"/>
                    <a:pt x="1949" y="22877"/>
                    <a:pt x="2937" y="22232"/>
                  </a:cubicBezTo>
                  <a:cubicBezTo>
                    <a:pt x="3936" y="21577"/>
                    <a:pt x="5054" y="21316"/>
                    <a:pt x="6166" y="20926"/>
                  </a:cubicBezTo>
                  <a:cubicBezTo>
                    <a:pt x="7202" y="20562"/>
                    <a:pt x="8193" y="20012"/>
                    <a:pt x="8665" y="18968"/>
                  </a:cubicBezTo>
                  <a:cubicBezTo>
                    <a:pt x="9190" y="17805"/>
                    <a:pt x="9038" y="16448"/>
                    <a:pt x="9098" y="15208"/>
                  </a:cubicBezTo>
                  <a:cubicBezTo>
                    <a:pt x="9226" y="12564"/>
                    <a:pt x="9738" y="9853"/>
                    <a:pt x="11169" y="7585"/>
                  </a:cubicBezTo>
                  <a:cubicBezTo>
                    <a:pt x="12540" y="5413"/>
                    <a:pt x="14712" y="3879"/>
                    <a:pt x="17044" y="2878"/>
                  </a:cubicBezTo>
                  <a:cubicBezTo>
                    <a:pt x="20094" y="1570"/>
                    <a:pt x="23442" y="1164"/>
                    <a:pt x="26708" y="761"/>
                  </a:cubicBezTo>
                  <a:cubicBezTo>
                    <a:pt x="27168" y="704"/>
                    <a:pt x="27191" y="0"/>
                    <a:pt x="2676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33"/>
            <p:cNvSpPr/>
            <p:nvPr/>
          </p:nvSpPr>
          <p:spPr>
            <a:xfrm>
              <a:off x="1965675" y="4901325"/>
              <a:ext cx="197100" cy="569825"/>
            </a:xfrm>
            <a:custGeom>
              <a:avLst/>
              <a:gdLst/>
              <a:ahLst/>
              <a:cxnLst/>
              <a:rect l="l" t="t" r="r" b="b"/>
              <a:pathLst>
                <a:path w="7884" h="22793" extrusionOk="0">
                  <a:moveTo>
                    <a:pt x="378" y="1"/>
                  </a:moveTo>
                  <a:cubicBezTo>
                    <a:pt x="189" y="1"/>
                    <a:pt x="0" y="123"/>
                    <a:pt x="1" y="367"/>
                  </a:cubicBezTo>
                  <a:cubicBezTo>
                    <a:pt x="8" y="3682"/>
                    <a:pt x="292" y="6987"/>
                    <a:pt x="615" y="10285"/>
                  </a:cubicBezTo>
                  <a:cubicBezTo>
                    <a:pt x="908" y="13287"/>
                    <a:pt x="1085" y="16431"/>
                    <a:pt x="2468" y="19171"/>
                  </a:cubicBezTo>
                  <a:cubicBezTo>
                    <a:pt x="3072" y="20366"/>
                    <a:pt x="3908" y="21506"/>
                    <a:pt x="4974" y="22330"/>
                  </a:cubicBezTo>
                  <a:cubicBezTo>
                    <a:pt x="5321" y="22598"/>
                    <a:pt x="5720" y="22793"/>
                    <a:pt x="6139" y="22793"/>
                  </a:cubicBezTo>
                  <a:cubicBezTo>
                    <a:pt x="6310" y="22793"/>
                    <a:pt x="6485" y="22760"/>
                    <a:pt x="6660" y="22687"/>
                  </a:cubicBezTo>
                  <a:cubicBezTo>
                    <a:pt x="7185" y="22466"/>
                    <a:pt x="7556" y="21963"/>
                    <a:pt x="7698" y="21421"/>
                  </a:cubicBezTo>
                  <a:cubicBezTo>
                    <a:pt x="7884" y="20716"/>
                    <a:pt x="7748" y="19971"/>
                    <a:pt x="7653" y="19264"/>
                  </a:cubicBezTo>
                  <a:cubicBezTo>
                    <a:pt x="7548" y="18473"/>
                    <a:pt x="7428" y="17684"/>
                    <a:pt x="7304" y="16896"/>
                  </a:cubicBezTo>
                  <a:cubicBezTo>
                    <a:pt x="7046" y="15265"/>
                    <a:pt x="6766" y="13636"/>
                    <a:pt x="6576" y="11994"/>
                  </a:cubicBezTo>
                  <a:cubicBezTo>
                    <a:pt x="6182" y="8581"/>
                    <a:pt x="6182" y="5050"/>
                    <a:pt x="7474" y="1815"/>
                  </a:cubicBezTo>
                  <a:cubicBezTo>
                    <a:pt x="7584" y="1540"/>
                    <a:pt x="7358" y="1360"/>
                    <a:pt x="7123" y="1360"/>
                  </a:cubicBezTo>
                  <a:cubicBezTo>
                    <a:pt x="6971" y="1360"/>
                    <a:pt x="6814" y="1436"/>
                    <a:pt x="6744" y="1613"/>
                  </a:cubicBezTo>
                  <a:cubicBezTo>
                    <a:pt x="4543" y="7128"/>
                    <a:pt x="6016" y="13103"/>
                    <a:pt x="6822" y="18738"/>
                  </a:cubicBezTo>
                  <a:cubicBezTo>
                    <a:pt x="6923" y="19443"/>
                    <a:pt x="7091" y="20202"/>
                    <a:pt x="7022" y="20916"/>
                  </a:cubicBezTo>
                  <a:cubicBezTo>
                    <a:pt x="6974" y="21412"/>
                    <a:pt x="6653" y="22037"/>
                    <a:pt x="6125" y="22037"/>
                  </a:cubicBezTo>
                  <a:cubicBezTo>
                    <a:pt x="6044" y="22037"/>
                    <a:pt x="5958" y="22022"/>
                    <a:pt x="5868" y="21990"/>
                  </a:cubicBezTo>
                  <a:cubicBezTo>
                    <a:pt x="5288" y="21783"/>
                    <a:pt x="4778" y="21167"/>
                    <a:pt x="4387" y="20712"/>
                  </a:cubicBezTo>
                  <a:cubicBezTo>
                    <a:pt x="3972" y="20231"/>
                    <a:pt x="3616" y="19700"/>
                    <a:pt x="3309" y="19144"/>
                  </a:cubicBezTo>
                  <a:cubicBezTo>
                    <a:pt x="1900" y="16592"/>
                    <a:pt x="1700" y="13606"/>
                    <a:pt x="1419" y="10763"/>
                  </a:cubicBezTo>
                  <a:cubicBezTo>
                    <a:pt x="1079" y="7307"/>
                    <a:pt x="765" y="3843"/>
                    <a:pt x="758" y="367"/>
                  </a:cubicBezTo>
                  <a:cubicBezTo>
                    <a:pt x="757" y="123"/>
                    <a:pt x="568" y="1"/>
                    <a:pt x="37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33"/>
            <p:cNvSpPr/>
            <p:nvPr/>
          </p:nvSpPr>
          <p:spPr>
            <a:xfrm>
              <a:off x="2395650" y="4437575"/>
              <a:ext cx="304125" cy="243250"/>
            </a:xfrm>
            <a:custGeom>
              <a:avLst/>
              <a:gdLst/>
              <a:ahLst/>
              <a:cxnLst/>
              <a:rect l="l" t="t" r="r" b="b"/>
              <a:pathLst>
                <a:path w="12165" h="9730" extrusionOk="0">
                  <a:moveTo>
                    <a:pt x="11702" y="0"/>
                  </a:moveTo>
                  <a:cubicBezTo>
                    <a:pt x="11555" y="0"/>
                    <a:pt x="11415" y="82"/>
                    <a:pt x="11376" y="273"/>
                  </a:cubicBezTo>
                  <a:cubicBezTo>
                    <a:pt x="10874" y="2694"/>
                    <a:pt x="9018" y="4698"/>
                    <a:pt x="7074" y="6118"/>
                  </a:cubicBezTo>
                  <a:cubicBezTo>
                    <a:pt x="5106" y="7555"/>
                    <a:pt x="2830" y="8504"/>
                    <a:pt x="447" y="8990"/>
                  </a:cubicBezTo>
                  <a:cubicBezTo>
                    <a:pt x="0" y="9081"/>
                    <a:pt x="150" y="9729"/>
                    <a:pt x="564" y="9729"/>
                  </a:cubicBezTo>
                  <a:cubicBezTo>
                    <a:pt x="591" y="9729"/>
                    <a:pt x="620" y="9727"/>
                    <a:pt x="649" y="9720"/>
                  </a:cubicBezTo>
                  <a:lnTo>
                    <a:pt x="648" y="9720"/>
                  </a:lnTo>
                  <a:cubicBezTo>
                    <a:pt x="3171" y="9205"/>
                    <a:pt x="5606" y="8173"/>
                    <a:pt x="7665" y="6616"/>
                  </a:cubicBezTo>
                  <a:cubicBezTo>
                    <a:pt x="9674" y="5095"/>
                    <a:pt x="11580" y="3011"/>
                    <a:pt x="12105" y="474"/>
                  </a:cubicBezTo>
                  <a:cubicBezTo>
                    <a:pt x="12164" y="188"/>
                    <a:pt x="11924" y="0"/>
                    <a:pt x="1170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33"/>
            <p:cNvSpPr/>
            <p:nvPr/>
          </p:nvSpPr>
          <p:spPr>
            <a:xfrm>
              <a:off x="2015600" y="4329975"/>
              <a:ext cx="87725" cy="49025"/>
            </a:xfrm>
            <a:custGeom>
              <a:avLst/>
              <a:gdLst/>
              <a:ahLst/>
              <a:cxnLst/>
              <a:rect l="l" t="t" r="r" b="b"/>
              <a:pathLst>
                <a:path w="3509" h="1961" extrusionOk="0">
                  <a:moveTo>
                    <a:pt x="1908" y="0"/>
                  </a:moveTo>
                  <a:cubicBezTo>
                    <a:pt x="1151" y="0"/>
                    <a:pt x="709" y="312"/>
                    <a:pt x="503" y="592"/>
                  </a:cubicBezTo>
                  <a:cubicBezTo>
                    <a:pt x="1" y="1272"/>
                    <a:pt x="741" y="1960"/>
                    <a:pt x="1917" y="1960"/>
                  </a:cubicBezTo>
                  <a:cubicBezTo>
                    <a:pt x="2141" y="1960"/>
                    <a:pt x="2381" y="1935"/>
                    <a:pt x="2632" y="1881"/>
                  </a:cubicBezTo>
                  <a:cubicBezTo>
                    <a:pt x="3367" y="1720"/>
                    <a:pt x="3509" y="1256"/>
                    <a:pt x="3436" y="920"/>
                  </a:cubicBezTo>
                  <a:cubicBezTo>
                    <a:pt x="3394" y="724"/>
                    <a:pt x="3319" y="525"/>
                    <a:pt x="3148" y="363"/>
                  </a:cubicBezTo>
                  <a:cubicBezTo>
                    <a:pt x="2968" y="192"/>
                    <a:pt x="2680" y="78"/>
                    <a:pt x="2369" y="36"/>
                  </a:cubicBezTo>
                  <a:cubicBezTo>
                    <a:pt x="2204" y="11"/>
                    <a:pt x="2050" y="0"/>
                    <a:pt x="19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33"/>
            <p:cNvSpPr/>
            <p:nvPr/>
          </p:nvSpPr>
          <p:spPr>
            <a:xfrm>
              <a:off x="2459075" y="4354475"/>
              <a:ext cx="87700" cy="49050"/>
            </a:xfrm>
            <a:custGeom>
              <a:avLst/>
              <a:gdLst/>
              <a:ahLst/>
              <a:cxnLst/>
              <a:rect l="l" t="t" r="r" b="b"/>
              <a:pathLst>
                <a:path w="3508" h="1962" extrusionOk="0">
                  <a:moveTo>
                    <a:pt x="1908" y="1"/>
                  </a:moveTo>
                  <a:cubicBezTo>
                    <a:pt x="1151" y="1"/>
                    <a:pt x="709" y="313"/>
                    <a:pt x="502" y="592"/>
                  </a:cubicBezTo>
                  <a:cubicBezTo>
                    <a:pt x="0" y="1272"/>
                    <a:pt x="740" y="1961"/>
                    <a:pt x="1916" y="1961"/>
                  </a:cubicBezTo>
                  <a:cubicBezTo>
                    <a:pt x="2141" y="1961"/>
                    <a:pt x="2381" y="1936"/>
                    <a:pt x="2631" y="1881"/>
                  </a:cubicBezTo>
                  <a:cubicBezTo>
                    <a:pt x="3365" y="1720"/>
                    <a:pt x="3507" y="1256"/>
                    <a:pt x="3434" y="919"/>
                  </a:cubicBezTo>
                  <a:cubicBezTo>
                    <a:pt x="3392" y="724"/>
                    <a:pt x="3317" y="526"/>
                    <a:pt x="3147" y="363"/>
                  </a:cubicBezTo>
                  <a:cubicBezTo>
                    <a:pt x="2967" y="191"/>
                    <a:pt x="2678" y="77"/>
                    <a:pt x="2368" y="36"/>
                  </a:cubicBezTo>
                  <a:cubicBezTo>
                    <a:pt x="2203" y="12"/>
                    <a:pt x="2050" y="1"/>
                    <a:pt x="19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33"/>
            <p:cNvSpPr/>
            <p:nvPr/>
          </p:nvSpPr>
          <p:spPr>
            <a:xfrm>
              <a:off x="2045875" y="4158275"/>
              <a:ext cx="106900" cy="116900"/>
            </a:xfrm>
            <a:custGeom>
              <a:avLst/>
              <a:gdLst/>
              <a:ahLst/>
              <a:cxnLst/>
              <a:rect l="l" t="t" r="r" b="b"/>
              <a:pathLst>
                <a:path w="4276" h="4676" extrusionOk="0">
                  <a:moveTo>
                    <a:pt x="2206" y="0"/>
                  </a:moveTo>
                  <a:cubicBezTo>
                    <a:pt x="925" y="0"/>
                    <a:pt x="1" y="2052"/>
                    <a:pt x="320" y="3236"/>
                  </a:cubicBezTo>
                  <a:cubicBezTo>
                    <a:pt x="511" y="3941"/>
                    <a:pt x="1124" y="4523"/>
                    <a:pt x="1841" y="4656"/>
                  </a:cubicBezTo>
                  <a:cubicBezTo>
                    <a:pt x="1908" y="4668"/>
                    <a:pt x="1987" y="4676"/>
                    <a:pt x="2074" y="4676"/>
                  </a:cubicBezTo>
                  <a:cubicBezTo>
                    <a:pt x="2401" y="4676"/>
                    <a:pt x="2841" y="4570"/>
                    <a:pt x="3195" y="4216"/>
                  </a:cubicBezTo>
                  <a:cubicBezTo>
                    <a:pt x="4276" y="3135"/>
                    <a:pt x="4068" y="944"/>
                    <a:pt x="2850" y="173"/>
                  </a:cubicBezTo>
                  <a:lnTo>
                    <a:pt x="2850" y="172"/>
                  </a:lnTo>
                  <a:cubicBezTo>
                    <a:pt x="2629" y="53"/>
                    <a:pt x="2413" y="0"/>
                    <a:pt x="220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33"/>
            <p:cNvSpPr/>
            <p:nvPr/>
          </p:nvSpPr>
          <p:spPr>
            <a:xfrm>
              <a:off x="2071225" y="4200100"/>
              <a:ext cx="54200" cy="45925"/>
            </a:xfrm>
            <a:custGeom>
              <a:avLst/>
              <a:gdLst/>
              <a:ahLst/>
              <a:cxnLst/>
              <a:rect l="l" t="t" r="r" b="b"/>
              <a:pathLst>
                <a:path w="2168" h="1837" extrusionOk="0">
                  <a:moveTo>
                    <a:pt x="2048" y="1"/>
                  </a:moveTo>
                  <a:cubicBezTo>
                    <a:pt x="2000" y="1"/>
                    <a:pt x="1957" y="32"/>
                    <a:pt x="1942" y="80"/>
                  </a:cubicBezTo>
                  <a:lnTo>
                    <a:pt x="1939" y="85"/>
                  </a:lnTo>
                  <a:cubicBezTo>
                    <a:pt x="1846" y="378"/>
                    <a:pt x="1736" y="676"/>
                    <a:pt x="1594" y="941"/>
                  </a:cubicBezTo>
                  <a:cubicBezTo>
                    <a:pt x="1454" y="1199"/>
                    <a:pt x="1260" y="1450"/>
                    <a:pt x="1041" y="1480"/>
                  </a:cubicBezTo>
                  <a:cubicBezTo>
                    <a:pt x="1019" y="1484"/>
                    <a:pt x="996" y="1486"/>
                    <a:pt x="974" y="1486"/>
                  </a:cubicBezTo>
                  <a:cubicBezTo>
                    <a:pt x="886" y="1486"/>
                    <a:pt x="799" y="1455"/>
                    <a:pt x="731" y="1396"/>
                  </a:cubicBezTo>
                  <a:cubicBezTo>
                    <a:pt x="633" y="1320"/>
                    <a:pt x="557" y="1198"/>
                    <a:pt x="485" y="1071"/>
                  </a:cubicBezTo>
                  <a:cubicBezTo>
                    <a:pt x="350" y="809"/>
                    <a:pt x="261" y="503"/>
                    <a:pt x="192" y="203"/>
                  </a:cubicBezTo>
                  <a:lnTo>
                    <a:pt x="191" y="197"/>
                  </a:lnTo>
                  <a:cubicBezTo>
                    <a:pt x="179" y="147"/>
                    <a:pt x="139" y="124"/>
                    <a:pt x="99" y="124"/>
                  </a:cubicBezTo>
                  <a:cubicBezTo>
                    <a:pt x="50" y="124"/>
                    <a:pt x="1" y="159"/>
                    <a:pt x="3" y="222"/>
                  </a:cubicBezTo>
                  <a:cubicBezTo>
                    <a:pt x="13" y="557"/>
                    <a:pt x="72" y="882"/>
                    <a:pt x="205" y="1204"/>
                  </a:cubicBezTo>
                  <a:cubicBezTo>
                    <a:pt x="272" y="1363"/>
                    <a:pt x="366" y="1521"/>
                    <a:pt x="515" y="1654"/>
                  </a:cubicBezTo>
                  <a:cubicBezTo>
                    <a:pt x="638" y="1766"/>
                    <a:pt x="819" y="1837"/>
                    <a:pt x="996" y="1837"/>
                  </a:cubicBezTo>
                  <a:cubicBezTo>
                    <a:pt x="1031" y="1837"/>
                    <a:pt x="1065" y="1834"/>
                    <a:pt x="1098" y="1829"/>
                  </a:cubicBezTo>
                  <a:cubicBezTo>
                    <a:pt x="1311" y="1791"/>
                    <a:pt x="1479" y="1663"/>
                    <a:pt x="1601" y="1529"/>
                  </a:cubicBezTo>
                  <a:cubicBezTo>
                    <a:pt x="1718" y="1398"/>
                    <a:pt x="1814" y="1248"/>
                    <a:pt x="1886" y="1088"/>
                  </a:cubicBezTo>
                  <a:cubicBezTo>
                    <a:pt x="2025" y="783"/>
                    <a:pt x="2117" y="460"/>
                    <a:pt x="2159" y="128"/>
                  </a:cubicBezTo>
                  <a:cubicBezTo>
                    <a:pt x="2167" y="71"/>
                    <a:pt x="2129" y="17"/>
                    <a:pt x="2073" y="4"/>
                  </a:cubicBezTo>
                  <a:cubicBezTo>
                    <a:pt x="2065" y="2"/>
                    <a:pt x="2056" y="1"/>
                    <a:pt x="20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33"/>
            <p:cNvSpPr/>
            <p:nvPr/>
          </p:nvSpPr>
          <p:spPr>
            <a:xfrm>
              <a:off x="2460550" y="4183200"/>
              <a:ext cx="106900" cy="116875"/>
            </a:xfrm>
            <a:custGeom>
              <a:avLst/>
              <a:gdLst/>
              <a:ahLst/>
              <a:cxnLst/>
              <a:rect l="l" t="t" r="r" b="b"/>
              <a:pathLst>
                <a:path w="4276" h="4675" extrusionOk="0">
                  <a:moveTo>
                    <a:pt x="2206" y="0"/>
                  </a:moveTo>
                  <a:cubicBezTo>
                    <a:pt x="925" y="0"/>
                    <a:pt x="0" y="2051"/>
                    <a:pt x="320" y="3236"/>
                  </a:cubicBezTo>
                  <a:cubicBezTo>
                    <a:pt x="510" y="3941"/>
                    <a:pt x="1123" y="4522"/>
                    <a:pt x="1842" y="4655"/>
                  </a:cubicBezTo>
                  <a:cubicBezTo>
                    <a:pt x="1909" y="4667"/>
                    <a:pt x="1988" y="4675"/>
                    <a:pt x="2074" y="4675"/>
                  </a:cubicBezTo>
                  <a:cubicBezTo>
                    <a:pt x="2401" y="4675"/>
                    <a:pt x="2842" y="4569"/>
                    <a:pt x="3196" y="4214"/>
                  </a:cubicBezTo>
                  <a:cubicBezTo>
                    <a:pt x="4275" y="3135"/>
                    <a:pt x="4068" y="943"/>
                    <a:pt x="2849" y="172"/>
                  </a:cubicBezTo>
                  <a:cubicBezTo>
                    <a:pt x="2628" y="53"/>
                    <a:pt x="2412" y="0"/>
                    <a:pt x="220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33"/>
            <p:cNvSpPr/>
            <p:nvPr/>
          </p:nvSpPr>
          <p:spPr>
            <a:xfrm>
              <a:off x="2485925" y="4225025"/>
              <a:ext cx="54150" cy="45900"/>
            </a:xfrm>
            <a:custGeom>
              <a:avLst/>
              <a:gdLst/>
              <a:ahLst/>
              <a:cxnLst/>
              <a:rect l="l" t="t" r="r" b="b"/>
              <a:pathLst>
                <a:path w="2166" h="1836" extrusionOk="0">
                  <a:moveTo>
                    <a:pt x="2047" y="1"/>
                  </a:moveTo>
                  <a:cubicBezTo>
                    <a:pt x="1999" y="1"/>
                    <a:pt x="1955" y="32"/>
                    <a:pt x="1940" y="79"/>
                  </a:cubicBezTo>
                  <a:lnTo>
                    <a:pt x="1939" y="85"/>
                  </a:lnTo>
                  <a:cubicBezTo>
                    <a:pt x="1845" y="377"/>
                    <a:pt x="1736" y="675"/>
                    <a:pt x="1592" y="940"/>
                  </a:cubicBezTo>
                  <a:cubicBezTo>
                    <a:pt x="1454" y="1199"/>
                    <a:pt x="1259" y="1450"/>
                    <a:pt x="1041" y="1480"/>
                  </a:cubicBezTo>
                  <a:cubicBezTo>
                    <a:pt x="1018" y="1484"/>
                    <a:pt x="996" y="1486"/>
                    <a:pt x="973" y="1486"/>
                  </a:cubicBezTo>
                  <a:cubicBezTo>
                    <a:pt x="884" y="1486"/>
                    <a:pt x="798" y="1455"/>
                    <a:pt x="729" y="1396"/>
                  </a:cubicBezTo>
                  <a:cubicBezTo>
                    <a:pt x="632" y="1320"/>
                    <a:pt x="556" y="1198"/>
                    <a:pt x="485" y="1070"/>
                  </a:cubicBezTo>
                  <a:cubicBezTo>
                    <a:pt x="349" y="809"/>
                    <a:pt x="261" y="503"/>
                    <a:pt x="191" y="202"/>
                  </a:cubicBezTo>
                  <a:lnTo>
                    <a:pt x="190" y="197"/>
                  </a:lnTo>
                  <a:cubicBezTo>
                    <a:pt x="178" y="147"/>
                    <a:pt x="138" y="124"/>
                    <a:pt x="98" y="124"/>
                  </a:cubicBezTo>
                  <a:cubicBezTo>
                    <a:pt x="49" y="124"/>
                    <a:pt x="0" y="159"/>
                    <a:pt x="2" y="222"/>
                  </a:cubicBezTo>
                  <a:cubicBezTo>
                    <a:pt x="13" y="557"/>
                    <a:pt x="72" y="882"/>
                    <a:pt x="203" y="1203"/>
                  </a:cubicBezTo>
                  <a:cubicBezTo>
                    <a:pt x="270" y="1364"/>
                    <a:pt x="365" y="1521"/>
                    <a:pt x="514" y="1652"/>
                  </a:cubicBezTo>
                  <a:cubicBezTo>
                    <a:pt x="636" y="1764"/>
                    <a:pt x="816" y="1836"/>
                    <a:pt x="993" y="1836"/>
                  </a:cubicBezTo>
                  <a:cubicBezTo>
                    <a:pt x="1028" y="1836"/>
                    <a:pt x="1063" y="1833"/>
                    <a:pt x="1097" y="1827"/>
                  </a:cubicBezTo>
                  <a:cubicBezTo>
                    <a:pt x="1309" y="1791"/>
                    <a:pt x="1479" y="1663"/>
                    <a:pt x="1600" y="1529"/>
                  </a:cubicBezTo>
                  <a:cubicBezTo>
                    <a:pt x="1717" y="1396"/>
                    <a:pt x="1813" y="1247"/>
                    <a:pt x="1885" y="1086"/>
                  </a:cubicBezTo>
                  <a:cubicBezTo>
                    <a:pt x="2023" y="783"/>
                    <a:pt x="2116" y="459"/>
                    <a:pt x="2159" y="128"/>
                  </a:cubicBezTo>
                  <a:cubicBezTo>
                    <a:pt x="2166" y="69"/>
                    <a:pt x="2128" y="15"/>
                    <a:pt x="2072" y="4"/>
                  </a:cubicBezTo>
                  <a:cubicBezTo>
                    <a:pt x="2063" y="2"/>
                    <a:pt x="2055" y="1"/>
                    <a:pt x="204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33"/>
            <p:cNvSpPr/>
            <p:nvPr/>
          </p:nvSpPr>
          <p:spPr>
            <a:xfrm>
              <a:off x="2135625" y="4168850"/>
              <a:ext cx="293850" cy="369200"/>
            </a:xfrm>
            <a:custGeom>
              <a:avLst/>
              <a:gdLst/>
              <a:ahLst/>
              <a:cxnLst/>
              <a:rect l="l" t="t" r="r" b="b"/>
              <a:pathLst>
                <a:path w="11754" h="14768" extrusionOk="0">
                  <a:moveTo>
                    <a:pt x="5865" y="1"/>
                  </a:moveTo>
                  <a:cubicBezTo>
                    <a:pt x="5125" y="1"/>
                    <a:pt x="4386" y="255"/>
                    <a:pt x="3859" y="770"/>
                  </a:cubicBezTo>
                  <a:cubicBezTo>
                    <a:pt x="3432" y="1187"/>
                    <a:pt x="3166" y="1736"/>
                    <a:pt x="2907" y="2274"/>
                  </a:cubicBezTo>
                  <a:cubicBezTo>
                    <a:pt x="2422" y="3285"/>
                    <a:pt x="1937" y="4296"/>
                    <a:pt x="1452" y="5307"/>
                  </a:cubicBezTo>
                  <a:cubicBezTo>
                    <a:pt x="933" y="6389"/>
                    <a:pt x="407" y="7496"/>
                    <a:pt x="271" y="8688"/>
                  </a:cubicBezTo>
                  <a:cubicBezTo>
                    <a:pt x="1" y="11070"/>
                    <a:pt x="1512" y="13528"/>
                    <a:pt x="3744" y="14403"/>
                  </a:cubicBezTo>
                  <a:cubicBezTo>
                    <a:pt x="4372" y="14650"/>
                    <a:pt x="5043" y="14767"/>
                    <a:pt x="5715" y="14767"/>
                  </a:cubicBezTo>
                  <a:cubicBezTo>
                    <a:pt x="7427" y="14767"/>
                    <a:pt x="9153" y="14004"/>
                    <a:pt x="10240" y="12669"/>
                  </a:cubicBezTo>
                  <a:cubicBezTo>
                    <a:pt x="11754" y="10812"/>
                    <a:pt x="11385" y="5802"/>
                    <a:pt x="9069" y="1924"/>
                  </a:cubicBezTo>
                  <a:lnTo>
                    <a:pt x="9069" y="1924"/>
                  </a:lnTo>
                  <a:lnTo>
                    <a:pt x="9070" y="1925"/>
                  </a:lnTo>
                  <a:cubicBezTo>
                    <a:pt x="8543" y="1054"/>
                    <a:pt x="7682" y="376"/>
                    <a:pt x="6699" y="111"/>
                  </a:cubicBezTo>
                  <a:cubicBezTo>
                    <a:pt x="6429" y="37"/>
                    <a:pt x="6147" y="1"/>
                    <a:pt x="586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33"/>
            <p:cNvSpPr/>
            <p:nvPr/>
          </p:nvSpPr>
          <p:spPr>
            <a:xfrm>
              <a:off x="2194700" y="4354475"/>
              <a:ext cx="166725" cy="77150"/>
            </a:xfrm>
            <a:custGeom>
              <a:avLst/>
              <a:gdLst/>
              <a:ahLst/>
              <a:cxnLst/>
              <a:rect l="l" t="t" r="r" b="b"/>
              <a:pathLst>
                <a:path w="6669" h="3086" extrusionOk="0">
                  <a:moveTo>
                    <a:pt x="4279" y="0"/>
                  </a:moveTo>
                  <a:cubicBezTo>
                    <a:pt x="2815" y="0"/>
                    <a:pt x="1079" y="199"/>
                    <a:pt x="398" y="398"/>
                  </a:cubicBezTo>
                  <a:cubicBezTo>
                    <a:pt x="273" y="434"/>
                    <a:pt x="136" y="486"/>
                    <a:pt x="77" y="623"/>
                  </a:cubicBezTo>
                  <a:cubicBezTo>
                    <a:pt x="1" y="803"/>
                    <a:pt x="101" y="1017"/>
                    <a:pt x="205" y="1174"/>
                  </a:cubicBezTo>
                  <a:cubicBezTo>
                    <a:pt x="898" y="2224"/>
                    <a:pt x="1938" y="2923"/>
                    <a:pt x="3038" y="3073"/>
                  </a:cubicBezTo>
                  <a:cubicBezTo>
                    <a:pt x="3097" y="3081"/>
                    <a:pt x="3160" y="3085"/>
                    <a:pt x="3226" y="3085"/>
                  </a:cubicBezTo>
                  <a:cubicBezTo>
                    <a:pt x="4402" y="3085"/>
                    <a:pt x="6669" y="1855"/>
                    <a:pt x="6612" y="567"/>
                  </a:cubicBezTo>
                  <a:cubicBezTo>
                    <a:pt x="6594" y="147"/>
                    <a:pt x="5536" y="0"/>
                    <a:pt x="427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33"/>
            <p:cNvSpPr/>
            <p:nvPr/>
          </p:nvSpPr>
          <p:spPr>
            <a:xfrm>
              <a:off x="2211300" y="4416675"/>
              <a:ext cx="64775" cy="82075"/>
            </a:xfrm>
            <a:custGeom>
              <a:avLst/>
              <a:gdLst/>
              <a:ahLst/>
              <a:cxnLst/>
              <a:rect l="l" t="t" r="r" b="b"/>
              <a:pathLst>
                <a:path w="2591" h="3283" extrusionOk="0">
                  <a:moveTo>
                    <a:pt x="2391" y="0"/>
                  </a:moveTo>
                  <a:lnTo>
                    <a:pt x="2391" y="0"/>
                  </a:lnTo>
                  <a:cubicBezTo>
                    <a:pt x="2356" y="617"/>
                    <a:pt x="2421" y="1243"/>
                    <a:pt x="2334" y="1832"/>
                  </a:cubicBezTo>
                  <a:cubicBezTo>
                    <a:pt x="2294" y="2125"/>
                    <a:pt x="2208" y="2411"/>
                    <a:pt x="2035" y="2611"/>
                  </a:cubicBezTo>
                  <a:cubicBezTo>
                    <a:pt x="1864" y="2805"/>
                    <a:pt x="1612" y="2891"/>
                    <a:pt x="1342" y="2918"/>
                  </a:cubicBezTo>
                  <a:lnTo>
                    <a:pt x="1342" y="2918"/>
                  </a:lnTo>
                  <a:cubicBezTo>
                    <a:pt x="1145" y="2911"/>
                    <a:pt x="968" y="2847"/>
                    <a:pt x="838" y="2720"/>
                  </a:cubicBezTo>
                  <a:cubicBezTo>
                    <a:pt x="707" y="2591"/>
                    <a:pt x="612" y="2411"/>
                    <a:pt x="552" y="2213"/>
                  </a:cubicBezTo>
                  <a:cubicBezTo>
                    <a:pt x="439" y="1815"/>
                    <a:pt x="431" y="1358"/>
                    <a:pt x="508" y="936"/>
                  </a:cubicBezTo>
                  <a:lnTo>
                    <a:pt x="509" y="930"/>
                  </a:lnTo>
                  <a:cubicBezTo>
                    <a:pt x="530" y="819"/>
                    <a:pt x="457" y="712"/>
                    <a:pt x="345" y="691"/>
                  </a:cubicBezTo>
                  <a:cubicBezTo>
                    <a:pt x="332" y="688"/>
                    <a:pt x="320" y="687"/>
                    <a:pt x="307" y="687"/>
                  </a:cubicBezTo>
                  <a:cubicBezTo>
                    <a:pt x="210" y="687"/>
                    <a:pt x="123" y="755"/>
                    <a:pt x="105" y="854"/>
                  </a:cubicBezTo>
                  <a:cubicBezTo>
                    <a:pt x="7" y="1343"/>
                    <a:pt x="0" y="1844"/>
                    <a:pt x="154" y="2337"/>
                  </a:cubicBezTo>
                  <a:cubicBezTo>
                    <a:pt x="233" y="2580"/>
                    <a:pt x="358" y="2829"/>
                    <a:pt x="573" y="3016"/>
                  </a:cubicBezTo>
                  <a:cubicBezTo>
                    <a:pt x="778" y="3199"/>
                    <a:pt x="1059" y="3283"/>
                    <a:pt x="1315" y="3283"/>
                  </a:cubicBezTo>
                  <a:cubicBezTo>
                    <a:pt x="1325" y="3283"/>
                    <a:pt x="1336" y="3283"/>
                    <a:pt x="1346" y="3283"/>
                  </a:cubicBezTo>
                  <a:lnTo>
                    <a:pt x="1365" y="3283"/>
                  </a:lnTo>
                  <a:cubicBezTo>
                    <a:pt x="1696" y="3244"/>
                    <a:pt x="2060" y="3097"/>
                    <a:pt x="2273" y="2802"/>
                  </a:cubicBezTo>
                  <a:cubicBezTo>
                    <a:pt x="2483" y="2511"/>
                    <a:pt x="2544" y="2172"/>
                    <a:pt x="2564" y="1856"/>
                  </a:cubicBezTo>
                  <a:cubicBezTo>
                    <a:pt x="2591" y="1216"/>
                    <a:pt x="2452" y="613"/>
                    <a:pt x="23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33"/>
            <p:cNvSpPr/>
            <p:nvPr/>
          </p:nvSpPr>
          <p:spPr>
            <a:xfrm>
              <a:off x="2271075" y="4416675"/>
              <a:ext cx="74825" cy="88025"/>
            </a:xfrm>
            <a:custGeom>
              <a:avLst/>
              <a:gdLst/>
              <a:ahLst/>
              <a:cxnLst/>
              <a:rect l="l" t="t" r="r" b="b"/>
              <a:pathLst>
                <a:path w="2993" h="3521" extrusionOk="0">
                  <a:moveTo>
                    <a:pt x="0" y="0"/>
                  </a:moveTo>
                  <a:lnTo>
                    <a:pt x="0" y="0"/>
                  </a:lnTo>
                  <a:cubicBezTo>
                    <a:pt x="74" y="522"/>
                    <a:pt x="49" y="1044"/>
                    <a:pt x="71" y="1572"/>
                  </a:cubicBezTo>
                  <a:cubicBezTo>
                    <a:pt x="82" y="1836"/>
                    <a:pt x="89" y="2101"/>
                    <a:pt x="150" y="2376"/>
                  </a:cubicBezTo>
                  <a:cubicBezTo>
                    <a:pt x="210" y="2646"/>
                    <a:pt x="328" y="2923"/>
                    <a:pt x="542" y="3140"/>
                  </a:cubicBezTo>
                  <a:cubicBezTo>
                    <a:pt x="759" y="3358"/>
                    <a:pt x="1050" y="3482"/>
                    <a:pt x="1354" y="3514"/>
                  </a:cubicBezTo>
                  <a:cubicBezTo>
                    <a:pt x="1394" y="3518"/>
                    <a:pt x="1434" y="3520"/>
                    <a:pt x="1474" y="3520"/>
                  </a:cubicBezTo>
                  <a:cubicBezTo>
                    <a:pt x="1744" y="3520"/>
                    <a:pt x="2015" y="3426"/>
                    <a:pt x="2233" y="3271"/>
                  </a:cubicBezTo>
                  <a:cubicBezTo>
                    <a:pt x="2736" y="2916"/>
                    <a:pt x="2992" y="2263"/>
                    <a:pt x="2866" y="1660"/>
                  </a:cubicBezTo>
                  <a:cubicBezTo>
                    <a:pt x="2844" y="1551"/>
                    <a:pt x="2749" y="1477"/>
                    <a:pt x="2643" y="1477"/>
                  </a:cubicBezTo>
                  <a:cubicBezTo>
                    <a:pt x="2628" y="1477"/>
                    <a:pt x="2613" y="1478"/>
                    <a:pt x="2598" y="1481"/>
                  </a:cubicBezTo>
                  <a:cubicBezTo>
                    <a:pt x="2476" y="1506"/>
                    <a:pt x="2396" y="1626"/>
                    <a:pt x="2421" y="1748"/>
                  </a:cubicBezTo>
                  <a:cubicBezTo>
                    <a:pt x="2503" y="2176"/>
                    <a:pt x="2328" y="2657"/>
                    <a:pt x="1978" y="2922"/>
                  </a:cubicBezTo>
                  <a:cubicBezTo>
                    <a:pt x="1812" y="3052"/>
                    <a:pt x="1606" y="3122"/>
                    <a:pt x="1394" y="3122"/>
                  </a:cubicBezTo>
                  <a:cubicBezTo>
                    <a:pt x="1389" y="3122"/>
                    <a:pt x="1384" y="3122"/>
                    <a:pt x="1379" y="3122"/>
                  </a:cubicBezTo>
                  <a:cubicBezTo>
                    <a:pt x="1162" y="3116"/>
                    <a:pt x="937" y="3037"/>
                    <a:pt x="769" y="2896"/>
                  </a:cubicBezTo>
                  <a:cubicBezTo>
                    <a:pt x="597" y="2754"/>
                    <a:pt x="473" y="2542"/>
                    <a:pt x="395" y="2309"/>
                  </a:cubicBezTo>
                  <a:cubicBezTo>
                    <a:pt x="315" y="2075"/>
                    <a:pt x="281" y="1816"/>
                    <a:pt x="244" y="1557"/>
                  </a:cubicBezTo>
                  <a:cubicBezTo>
                    <a:pt x="178" y="1041"/>
                    <a:pt x="140" y="509"/>
                    <a:pt x="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33"/>
            <p:cNvSpPr/>
            <p:nvPr/>
          </p:nvSpPr>
          <p:spPr>
            <a:xfrm>
              <a:off x="1938175" y="4058100"/>
              <a:ext cx="86000" cy="87125"/>
            </a:xfrm>
            <a:custGeom>
              <a:avLst/>
              <a:gdLst/>
              <a:ahLst/>
              <a:cxnLst/>
              <a:rect l="l" t="t" r="r" b="b"/>
              <a:pathLst>
                <a:path w="3440" h="3485" fill="none" extrusionOk="0">
                  <a:moveTo>
                    <a:pt x="3440" y="2276"/>
                  </a:moveTo>
                  <a:cubicBezTo>
                    <a:pt x="3440" y="2276"/>
                    <a:pt x="1404" y="1"/>
                    <a:pt x="703" y="703"/>
                  </a:cubicBezTo>
                  <a:cubicBezTo>
                    <a:pt x="0" y="1404"/>
                    <a:pt x="1170" y="3484"/>
                    <a:pt x="1170" y="3484"/>
                  </a:cubicBezTo>
                </a:path>
              </a:pathLst>
            </a:custGeom>
            <a:noFill/>
            <a:ln w="375" cap="flat" cmpd="sng">
              <a:solidFill>
                <a:srgbClr val="D8CEBB"/>
              </a:solidFill>
              <a:prstDash val="solid"/>
              <a:miter lim="117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 name="Google Shape;817;p33"/>
            <p:cNvSpPr/>
            <p:nvPr/>
          </p:nvSpPr>
          <p:spPr>
            <a:xfrm>
              <a:off x="2617875" y="4093925"/>
              <a:ext cx="95625" cy="93350"/>
            </a:xfrm>
            <a:custGeom>
              <a:avLst/>
              <a:gdLst/>
              <a:ahLst/>
              <a:cxnLst/>
              <a:rect l="l" t="t" r="r" b="b"/>
              <a:pathLst>
                <a:path w="3825" h="3734" fill="none" extrusionOk="0">
                  <a:moveTo>
                    <a:pt x="1" y="1523"/>
                  </a:moveTo>
                  <a:cubicBezTo>
                    <a:pt x="1" y="1523"/>
                    <a:pt x="2640" y="1"/>
                    <a:pt x="3233" y="594"/>
                  </a:cubicBezTo>
                  <a:cubicBezTo>
                    <a:pt x="3824" y="1186"/>
                    <a:pt x="1766" y="3734"/>
                    <a:pt x="1766" y="3734"/>
                  </a:cubicBezTo>
                </a:path>
              </a:pathLst>
            </a:custGeom>
            <a:noFill/>
            <a:ln w="375" cap="flat" cmpd="sng">
              <a:solidFill>
                <a:srgbClr val="D8CEBB"/>
              </a:solidFill>
              <a:prstDash val="solid"/>
              <a:miter lim="117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45"/>
        <p:cNvGrpSpPr/>
        <p:nvPr/>
      </p:nvGrpSpPr>
      <p:grpSpPr>
        <a:xfrm>
          <a:off x="0" y="0"/>
          <a:ext cx="0" cy="0"/>
          <a:chOff x="0" y="0"/>
          <a:chExt cx="0" cy="0"/>
        </a:xfrm>
      </p:grpSpPr>
      <p:sp>
        <p:nvSpPr>
          <p:cNvPr id="46" name="Google Shape;46;p3"/>
          <p:cNvSpPr txBox="1">
            <a:spLocks noGrp="1"/>
          </p:cNvSpPr>
          <p:nvPr>
            <p:ph type="title"/>
          </p:nvPr>
        </p:nvSpPr>
        <p:spPr>
          <a:xfrm>
            <a:off x="1312600" y="2445763"/>
            <a:ext cx="6518700" cy="13533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60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47" name="Google Shape;47;p3"/>
          <p:cNvSpPr txBox="1">
            <a:spLocks noGrp="1"/>
          </p:cNvSpPr>
          <p:nvPr>
            <p:ph type="title" idx="2" hasCustomPrompt="1"/>
          </p:nvPr>
        </p:nvSpPr>
        <p:spPr>
          <a:xfrm>
            <a:off x="3807850" y="1325588"/>
            <a:ext cx="11034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8000">
                <a:solidFill>
                  <a:schemeClr val="accent4"/>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48" name="Google Shape;48;p3"/>
          <p:cNvSpPr txBox="1">
            <a:spLocks noGrp="1"/>
          </p:cNvSpPr>
          <p:nvPr>
            <p:ph type="subTitle" idx="1"/>
          </p:nvPr>
        </p:nvSpPr>
        <p:spPr>
          <a:xfrm>
            <a:off x="1949625" y="3799138"/>
            <a:ext cx="5244600" cy="450000"/>
          </a:xfrm>
          <a:prstGeom prst="rect">
            <a:avLst/>
          </a:prstGeom>
          <a:solidFill>
            <a:schemeClr val="accent3"/>
          </a:solidFill>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2000">
                <a:latin typeface="Zilla Slab"/>
                <a:ea typeface="Zilla Slab"/>
                <a:cs typeface="Zilla Slab"/>
                <a:sym typeface="Zilla Slab"/>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grpSp>
        <p:nvGrpSpPr>
          <p:cNvPr id="49" name="Google Shape;49;p3"/>
          <p:cNvGrpSpPr/>
          <p:nvPr/>
        </p:nvGrpSpPr>
        <p:grpSpPr>
          <a:xfrm>
            <a:off x="117238" y="221750"/>
            <a:ext cx="8699013" cy="4714800"/>
            <a:chOff x="117238" y="221750"/>
            <a:chExt cx="8699013" cy="4714800"/>
          </a:xfrm>
        </p:grpSpPr>
        <p:sp>
          <p:nvSpPr>
            <p:cNvPr id="50" name="Google Shape;50;p3"/>
            <p:cNvSpPr/>
            <p:nvPr/>
          </p:nvSpPr>
          <p:spPr>
            <a:xfrm rot="10800000">
              <a:off x="719988" y="4826275"/>
              <a:ext cx="118625" cy="110275"/>
            </a:xfrm>
            <a:custGeom>
              <a:avLst/>
              <a:gdLst/>
              <a:ahLst/>
              <a:cxnLst/>
              <a:rect l="l" t="t" r="r" b="b"/>
              <a:pathLst>
                <a:path w="4745" h="4411" extrusionOk="0">
                  <a:moveTo>
                    <a:pt x="2370" y="0"/>
                  </a:moveTo>
                  <a:cubicBezTo>
                    <a:pt x="1308" y="0"/>
                    <a:pt x="373" y="769"/>
                    <a:pt x="197" y="1851"/>
                  </a:cubicBezTo>
                  <a:cubicBezTo>
                    <a:pt x="0" y="3052"/>
                    <a:pt x="817" y="4185"/>
                    <a:pt x="2019" y="4381"/>
                  </a:cubicBezTo>
                  <a:cubicBezTo>
                    <a:pt x="2139" y="4401"/>
                    <a:pt x="2257" y="4410"/>
                    <a:pt x="2375" y="4410"/>
                  </a:cubicBezTo>
                  <a:cubicBezTo>
                    <a:pt x="3436" y="4410"/>
                    <a:pt x="4372" y="3641"/>
                    <a:pt x="4549" y="2559"/>
                  </a:cubicBezTo>
                  <a:cubicBezTo>
                    <a:pt x="4744" y="1357"/>
                    <a:pt x="3928" y="224"/>
                    <a:pt x="2727" y="29"/>
                  </a:cubicBezTo>
                  <a:cubicBezTo>
                    <a:pt x="2607" y="10"/>
                    <a:pt x="2488" y="0"/>
                    <a:pt x="237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3"/>
            <p:cNvSpPr/>
            <p:nvPr/>
          </p:nvSpPr>
          <p:spPr>
            <a:xfrm flipH="1">
              <a:off x="786813" y="3290225"/>
              <a:ext cx="330050" cy="344950"/>
            </a:xfrm>
            <a:custGeom>
              <a:avLst/>
              <a:gdLst/>
              <a:ahLst/>
              <a:cxnLst/>
              <a:rect l="l" t="t" r="r" b="b"/>
              <a:pathLst>
                <a:path w="13202" h="13798" extrusionOk="0">
                  <a:moveTo>
                    <a:pt x="8853" y="0"/>
                  </a:moveTo>
                  <a:lnTo>
                    <a:pt x="6131" y="4327"/>
                  </a:lnTo>
                  <a:lnTo>
                    <a:pt x="2490" y="1634"/>
                  </a:lnTo>
                  <a:lnTo>
                    <a:pt x="4511" y="5623"/>
                  </a:lnTo>
                  <a:lnTo>
                    <a:pt x="1" y="6711"/>
                  </a:lnTo>
                  <a:lnTo>
                    <a:pt x="4404" y="7871"/>
                  </a:lnTo>
                  <a:lnTo>
                    <a:pt x="3010" y="11793"/>
                  </a:lnTo>
                  <a:lnTo>
                    <a:pt x="5791" y="9347"/>
                  </a:lnTo>
                  <a:lnTo>
                    <a:pt x="8225" y="13798"/>
                  </a:lnTo>
                  <a:lnTo>
                    <a:pt x="8015" y="8532"/>
                  </a:lnTo>
                  <a:lnTo>
                    <a:pt x="12517" y="9856"/>
                  </a:lnTo>
                  <a:lnTo>
                    <a:pt x="12517" y="9856"/>
                  </a:lnTo>
                  <a:lnTo>
                    <a:pt x="9266" y="6703"/>
                  </a:lnTo>
                  <a:lnTo>
                    <a:pt x="13201" y="4448"/>
                  </a:lnTo>
                  <a:lnTo>
                    <a:pt x="8929" y="4679"/>
                  </a:lnTo>
                  <a:lnTo>
                    <a:pt x="885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3"/>
            <p:cNvSpPr/>
            <p:nvPr/>
          </p:nvSpPr>
          <p:spPr>
            <a:xfrm flipH="1">
              <a:off x="3035513" y="4409313"/>
              <a:ext cx="330025" cy="344950"/>
            </a:xfrm>
            <a:custGeom>
              <a:avLst/>
              <a:gdLst/>
              <a:ahLst/>
              <a:cxnLst/>
              <a:rect l="l" t="t" r="r" b="b"/>
              <a:pathLst>
                <a:path w="13201" h="13798" extrusionOk="0">
                  <a:moveTo>
                    <a:pt x="8852" y="0"/>
                  </a:moveTo>
                  <a:lnTo>
                    <a:pt x="6130" y="4327"/>
                  </a:lnTo>
                  <a:lnTo>
                    <a:pt x="2490" y="1634"/>
                  </a:lnTo>
                  <a:lnTo>
                    <a:pt x="4510" y="5622"/>
                  </a:lnTo>
                  <a:lnTo>
                    <a:pt x="1" y="6710"/>
                  </a:lnTo>
                  <a:lnTo>
                    <a:pt x="4404" y="7871"/>
                  </a:lnTo>
                  <a:lnTo>
                    <a:pt x="3010" y="11792"/>
                  </a:lnTo>
                  <a:lnTo>
                    <a:pt x="5790" y="9347"/>
                  </a:lnTo>
                  <a:lnTo>
                    <a:pt x="8224" y="13798"/>
                  </a:lnTo>
                  <a:lnTo>
                    <a:pt x="8014" y="8532"/>
                  </a:lnTo>
                  <a:lnTo>
                    <a:pt x="12517" y="9854"/>
                  </a:lnTo>
                  <a:lnTo>
                    <a:pt x="12517" y="9854"/>
                  </a:lnTo>
                  <a:lnTo>
                    <a:pt x="9266" y="6702"/>
                  </a:lnTo>
                  <a:lnTo>
                    <a:pt x="13201" y="4447"/>
                  </a:lnTo>
                  <a:lnTo>
                    <a:pt x="8929" y="4678"/>
                  </a:lnTo>
                  <a:lnTo>
                    <a:pt x="8852"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3"/>
            <p:cNvSpPr/>
            <p:nvPr/>
          </p:nvSpPr>
          <p:spPr>
            <a:xfrm flipH="1">
              <a:off x="1696213" y="4703625"/>
              <a:ext cx="121275" cy="110275"/>
            </a:xfrm>
            <a:custGeom>
              <a:avLst/>
              <a:gdLst/>
              <a:ahLst/>
              <a:cxnLst/>
              <a:rect l="l" t="t" r="r" b="b"/>
              <a:pathLst>
                <a:path w="4851" h="4411" extrusionOk="0">
                  <a:moveTo>
                    <a:pt x="2423" y="0"/>
                  </a:moveTo>
                  <a:cubicBezTo>
                    <a:pt x="1424" y="0"/>
                    <a:pt x="519" y="685"/>
                    <a:pt x="280" y="1700"/>
                  </a:cubicBezTo>
                  <a:cubicBezTo>
                    <a:pt x="1" y="2885"/>
                    <a:pt x="736" y="4073"/>
                    <a:pt x="1921" y="4351"/>
                  </a:cubicBezTo>
                  <a:cubicBezTo>
                    <a:pt x="2091" y="4391"/>
                    <a:pt x="2260" y="4410"/>
                    <a:pt x="2427" y="4410"/>
                  </a:cubicBezTo>
                  <a:cubicBezTo>
                    <a:pt x="3428" y="4410"/>
                    <a:pt x="4334" y="3725"/>
                    <a:pt x="4572" y="2710"/>
                  </a:cubicBezTo>
                  <a:cubicBezTo>
                    <a:pt x="4851" y="1524"/>
                    <a:pt x="4116" y="338"/>
                    <a:pt x="2931" y="60"/>
                  </a:cubicBezTo>
                  <a:cubicBezTo>
                    <a:pt x="2760" y="19"/>
                    <a:pt x="2590" y="0"/>
                    <a:pt x="242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3"/>
            <p:cNvSpPr/>
            <p:nvPr/>
          </p:nvSpPr>
          <p:spPr>
            <a:xfrm flipH="1">
              <a:off x="5376438" y="4703613"/>
              <a:ext cx="118625" cy="110275"/>
            </a:xfrm>
            <a:custGeom>
              <a:avLst/>
              <a:gdLst/>
              <a:ahLst/>
              <a:cxnLst/>
              <a:rect l="l" t="t" r="r" b="b"/>
              <a:pathLst>
                <a:path w="4745" h="4411" extrusionOk="0">
                  <a:moveTo>
                    <a:pt x="2370" y="0"/>
                  </a:moveTo>
                  <a:cubicBezTo>
                    <a:pt x="1308" y="0"/>
                    <a:pt x="373" y="769"/>
                    <a:pt x="197" y="1851"/>
                  </a:cubicBezTo>
                  <a:cubicBezTo>
                    <a:pt x="0" y="3052"/>
                    <a:pt x="817" y="4185"/>
                    <a:pt x="2019" y="4381"/>
                  </a:cubicBezTo>
                  <a:cubicBezTo>
                    <a:pt x="2139" y="4401"/>
                    <a:pt x="2257" y="4410"/>
                    <a:pt x="2375" y="4410"/>
                  </a:cubicBezTo>
                  <a:cubicBezTo>
                    <a:pt x="3436" y="4410"/>
                    <a:pt x="4372" y="3641"/>
                    <a:pt x="4549" y="2559"/>
                  </a:cubicBezTo>
                  <a:cubicBezTo>
                    <a:pt x="4744" y="1357"/>
                    <a:pt x="3928" y="224"/>
                    <a:pt x="2727" y="29"/>
                  </a:cubicBezTo>
                  <a:cubicBezTo>
                    <a:pt x="2607" y="10"/>
                    <a:pt x="2488" y="0"/>
                    <a:pt x="237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3"/>
            <p:cNvSpPr/>
            <p:nvPr/>
          </p:nvSpPr>
          <p:spPr>
            <a:xfrm flipH="1">
              <a:off x="2523788" y="4754263"/>
              <a:ext cx="121275" cy="110275"/>
            </a:xfrm>
            <a:custGeom>
              <a:avLst/>
              <a:gdLst/>
              <a:ahLst/>
              <a:cxnLst/>
              <a:rect l="l" t="t" r="r" b="b"/>
              <a:pathLst>
                <a:path w="4851" h="4411" extrusionOk="0">
                  <a:moveTo>
                    <a:pt x="2424" y="0"/>
                  </a:moveTo>
                  <a:cubicBezTo>
                    <a:pt x="1424" y="0"/>
                    <a:pt x="519" y="684"/>
                    <a:pt x="280" y="1699"/>
                  </a:cubicBezTo>
                  <a:cubicBezTo>
                    <a:pt x="0" y="2884"/>
                    <a:pt x="733" y="4071"/>
                    <a:pt x="1918" y="4351"/>
                  </a:cubicBezTo>
                  <a:cubicBezTo>
                    <a:pt x="2088" y="4391"/>
                    <a:pt x="2258" y="4410"/>
                    <a:pt x="2425" y="4410"/>
                  </a:cubicBezTo>
                  <a:cubicBezTo>
                    <a:pt x="3425" y="4410"/>
                    <a:pt x="4331" y="3727"/>
                    <a:pt x="4570" y="2712"/>
                  </a:cubicBezTo>
                  <a:cubicBezTo>
                    <a:pt x="4850" y="1527"/>
                    <a:pt x="4116" y="339"/>
                    <a:pt x="2932" y="60"/>
                  </a:cubicBezTo>
                  <a:cubicBezTo>
                    <a:pt x="2762" y="19"/>
                    <a:pt x="2591" y="0"/>
                    <a:pt x="242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3"/>
            <p:cNvSpPr/>
            <p:nvPr/>
          </p:nvSpPr>
          <p:spPr>
            <a:xfrm flipH="1">
              <a:off x="4717063" y="4852188"/>
              <a:ext cx="57300" cy="55125"/>
            </a:xfrm>
            <a:custGeom>
              <a:avLst/>
              <a:gdLst/>
              <a:ahLst/>
              <a:cxnLst/>
              <a:rect l="l" t="t" r="r" b="b"/>
              <a:pathLst>
                <a:path w="2292" h="2205" extrusionOk="0">
                  <a:moveTo>
                    <a:pt x="1190" y="0"/>
                  </a:moveTo>
                  <a:cubicBezTo>
                    <a:pt x="744" y="0"/>
                    <a:pt x="342" y="268"/>
                    <a:pt x="172" y="681"/>
                  </a:cubicBezTo>
                  <a:cubicBezTo>
                    <a:pt x="0" y="1092"/>
                    <a:pt x="95" y="1567"/>
                    <a:pt x="410" y="1882"/>
                  </a:cubicBezTo>
                  <a:cubicBezTo>
                    <a:pt x="621" y="2092"/>
                    <a:pt x="903" y="2205"/>
                    <a:pt x="1189" y="2205"/>
                  </a:cubicBezTo>
                  <a:cubicBezTo>
                    <a:pt x="1331" y="2205"/>
                    <a:pt x="1475" y="2177"/>
                    <a:pt x="1611" y="2120"/>
                  </a:cubicBezTo>
                  <a:cubicBezTo>
                    <a:pt x="2023" y="1950"/>
                    <a:pt x="2292" y="1548"/>
                    <a:pt x="2292" y="1102"/>
                  </a:cubicBezTo>
                  <a:cubicBezTo>
                    <a:pt x="2292" y="493"/>
                    <a:pt x="1798" y="0"/>
                    <a:pt x="119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3"/>
            <p:cNvSpPr/>
            <p:nvPr/>
          </p:nvSpPr>
          <p:spPr>
            <a:xfrm flipH="1">
              <a:off x="117238" y="4042250"/>
              <a:ext cx="57300" cy="55150"/>
            </a:xfrm>
            <a:custGeom>
              <a:avLst/>
              <a:gdLst/>
              <a:ahLst/>
              <a:cxnLst/>
              <a:rect l="l" t="t" r="r" b="b"/>
              <a:pathLst>
                <a:path w="2292" h="2206" extrusionOk="0">
                  <a:moveTo>
                    <a:pt x="1190" y="1"/>
                  </a:moveTo>
                  <a:cubicBezTo>
                    <a:pt x="743" y="1"/>
                    <a:pt x="342" y="270"/>
                    <a:pt x="171" y="681"/>
                  </a:cubicBezTo>
                  <a:cubicBezTo>
                    <a:pt x="0" y="1093"/>
                    <a:pt x="95" y="1567"/>
                    <a:pt x="410" y="1883"/>
                  </a:cubicBezTo>
                  <a:cubicBezTo>
                    <a:pt x="621" y="2094"/>
                    <a:pt x="902" y="2206"/>
                    <a:pt x="1189" y="2206"/>
                  </a:cubicBezTo>
                  <a:cubicBezTo>
                    <a:pt x="1331" y="2206"/>
                    <a:pt x="1475" y="2178"/>
                    <a:pt x="1611" y="2122"/>
                  </a:cubicBezTo>
                  <a:cubicBezTo>
                    <a:pt x="2023" y="1951"/>
                    <a:pt x="2292" y="1549"/>
                    <a:pt x="2292" y="1104"/>
                  </a:cubicBezTo>
                  <a:cubicBezTo>
                    <a:pt x="2292" y="495"/>
                    <a:pt x="1798" y="1"/>
                    <a:pt x="119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3"/>
            <p:cNvSpPr/>
            <p:nvPr/>
          </p:nvSpPr>
          <p:spPr>
            <a:xfrm flipH="1">
              <a:off x="377275" y="4608500"/>
              <a:ext cx="254625" cy="243700"/>
            </a:xfrm>
            <a:custGeom>
              <a:avLst/>
              <a:gdLst/>
              <a:ahLst/>
              <a:cxnLst/>
              <a:rect l="l" t="t" r="r" b="b"/>
              <a:pathLst>
                <a:path w="10185" h="9748" extrusionOk="0">
                  <a:moveTo>
                    <a:pt x="2935" y="0"/>
                  </a:moveTo>
                  <a:lnTo>
                    <a:pt x="4009" y="3406"/>
                  </a:lnTo>
                  <a:lnTo>
                    <a:pt x="1" y="5229"/>
                  </a:lnTo>
                  <a:lnTo>
                    <a:pt x="4427" y="5852"/>
                  </a:lnTo>
                  <a:lnTo>
                    <a:pt x="5023" y="9747"/>
                  </a:lnTo>
                  <a:lnTo>
                    <a:pt x="6458" y="5795"/>
                  </a:lnTo>
                  <a:lnTo>
                    <a:pt x="10185" y="7200"/>
                  </a:lnTo>
                  <a:lnTo>
                    <a:pt x="7698" y="4393"/>
                  </a:lnTo>
                  <a:lnTo>
                    <a:pt x="9275" y="1470"/>
                  </a:lnTo>
                  <a:lnTo>
                    <a:pt x="9275" y="1470"/>
                  </a:lnTo>
                  <a:lnTo>
                    <a:pt x="6032" y="2703"/>
                  </a:lnTo>
                  <a:lnTo>
                    <a:pt x="293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3"/>
            <p:cNvSpPr/>
            <p:nvPr/>
          </p:nvSpPr>
          <p:spPr>
            <a:xfrm flipH="1">
              <a:off x="6176150" y="4459950"/>
              <a:ext cx="254625" cy="243675"/>
            </a:xfrm>
            <a:custGeom>
              <a:avLst/>
              <a:gdLst/>
              <a:ahLst/>
              <a:cxnLst/>
              <a:rect l="l" t="t" r="r" b="b"/>
              <a:pathLst>
                <a:path w="10185" h="9747" extrusionOk="0">
                  <a:moveTo>
                    <a:pt x="2936" y="0"/>
                  </a:moveTo>
                  <a:lnTo>
                    <a:pt x="4010" y="3406"/>
                  </a:lnTo>
                  <a:lnTo>
                    <a:pt x="1" y="5229"/>
                  </a:lnTo>
                  <a:lnTo>
                    <a:pt x="4427" y="5851"/>
                  </a:lnTo>
                  <a:lnTo>
                    <a:pt x="5024" y="9747"/>
                  </a:lnTo>
                  <a:lnTo>
                    <a:pt x="6458" y="5794"/>
                  </a:lnTo>
                  <a:lnTo>
                    <a:pt x="10185" y="7200"/>
                  </a:lnTo>
                  <a:lnTo>
                    <a:pt x="7699" y="4392"/>
                  </a:lnTo>
                  <a:lnTo>
                    <a:pt x="9276" y="1470"/>
                  </a:lnTo>
                  <a:lnTo>
                    <a:pt x="6034" y="2704"/>
                  </a:lnTo>
                  <a:lnTo>
                    <a:pt x="293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3"/>
            <p:cNvSpPr/>
            <p:nvPr/>
          </p:nvSpPr>
          <p:spPr>
            <a:xfrm flipH="1">
              <a:off x="1283613" y="4087875"/>
              <a:ext cx="87450" cy="87450"/>
            </a:xfrm>
            <a:custGeom>
              <a:avLst/>
              <a:gdLst/>
              <a:ahLst/>
              <a:cxnLst/>
              <a:rect l="l" t="t" r="r" b="b"/>
              <a:pathLst>
                <a:path w="3498" h="3498" extrusionOk="0">
                  <a:moveTo>
                    <a:pt x="1749" y="0"/>
                  </a:moveTo>
                  <a:cubicBezTo>
                    <a:pt x="784" y="0"/>
                    <a:pt x="0" y="784"/>
                    <a:pt x="0" y="1749"/>
                  </a:cubicBezTo>
                  <a:cubicBezTo>
                    <a:pt x="0" y="2714"/>
                    <a:pt x="784" y="3497"/>
                    <a:pt x="1749" y="3497"/>
                  </a:cubicBezTo>
                  <a:cubicBezTo>
                    <a:pt x="2715" y="3497"/>
                    <a:pt x="3497" y="2714"/>
                    <a:pt x="3497" y="1749"/>
                  </a:cubicBezTo>
                  <a:cubicBezTo>
                    <a:pt x="3497" y="784"/>
                    <a:pt x="2715" y="0"/>
                    <a:pt x="17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3"/>
            <p:cNvSpPr/>
            <p:nvPr/>
          </p:nvSpPr>
          <p:spPr>
            <a:xfrm rot="10800000" flipH="1">
              <a:off x="2938925" y="401225"/>
              <a:ext cx="330050" cy="344950"/>
            </a:xfrm>
            <a:custGeom>
              <a:avLst/>
              <a:gdLst/>
              <a:ahLst/>
              <a:cxnLst/>
              <a:rect l="l" t="t" r="r" b="b"/>
              <a:pathLst>
                <a:path w="13202" h="13798" extrusionOk="0">
                  <a:moveTo>
                    <a:pt x="8853" y="0"/>
                  </a:moveTo>
                  <a:lnTo>
                    <a:pt x="6131" y="4327"/>
                  </a:lnTo>
                  <a:lnTo>
                    <a:pt x="2490" y="1634"/>
                  </a:lnTo>
                  <a:lnTo>
                    <a:pt x="4511" y="5623"/>
                  </a:lnTo>
                  <a:lnTo>
                    <a:pt x="1" y="6711"/>
                  </a:lnTo>
                  <a:lnTo>
                    <a:pt x="4404" y="7871"/>
                  </a:lnTo>
                  <a:lnTo>
                    <a:pt x="3010" y="11793"/>
                  </a:lnTo>
                  <a:lnTo>
                    <a:pt x="5791" y="9347"/>
                  </a:lnTo>
                  <a:lnTo>
                    <a:pt x="8225" y="13798"/>
                  </a:lnTo>
                  <a:lnTo>
                    <a:pt x="8015" y="8532"/>
                  </a:lnTo>
                  <a:lnTo>
                    <a:pt x="12517" y="9856"/>
                  </a:lnTo>
                  <a:lnTo>
                    <a:pt x="12517" y="9856"/>
                  </a:lnTo>
                  <a:lnTo>
                    <a:pt x="9266" y="6703"/>
                  </a:lnTo>
                  <a:lnTo>
                    <a:pt x="13201" y="4448"/>
                  </a:lnTo>
                  <a:lnTo>
                    <a:pt x="8929" y="4679"/>
                  </a:lnTo>
                  <a:lnTo>
                    <a:pt x="885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3"/>
            <p:cNvSpPr/>
            <p:nvPr/>
          </p:nvSpPr>
          <p:spPr>
            <a:xfrm rot="10800000" flipH="1">
              <a:off x="745100" y="518563"/>
              <a:ext cx="330025" cy="344950"/>
            </a:xfrm>
            <a:custGeom>
              <a:avLst/>
              <a:gdLst/>
              <a:ahLst/>
              <a:cxnLst/>
              <a:rect l="l" t="t" r="r" b="b"/>
              <a:pathLst>
                <a:path w="13201" h="13798" extrusionOk="0">
                  <a:moveTo>
                    <a:pt x="8852" y="0"/>
                  </a:moveTo>
                  <a:lnTo>
                    <a:pt x="6130" y="4327"/>
                  </a:lnTo>
                  <a:lnTo>
                    <a:pt x="2490" y="1634"/>
                  </a:lnTo>
                  <a:lnTo>
                    <a:pt x="4510" y="5622"/>
                  </a:lnTo>
                  <a:lnTo>
                    <a:pt x="1" y="6710"/>
                  </a:lnTo>
                  <a:lnTo>
                    <a:pt x="4404" y="7871"/>
                  </a:lnTo>
                  <a:lnTo>
                    <a:pt x="3010" y="11792"/>
                  </a:lnTo>
                  <a:lnTo>
                    <a:pt x="5790" y="9347"/>
                  </a:lnTo>
                  <a:lnTo>
                    <a:pt x="8224" y="13798"/>
                  </a:lnTo>
                  <a:lnTo>
                    <a:pt x="8014" y="8532"/>
                  </a:lnTo>
                  <a:lnTo>
                    <a:pt x="12517" y="9854"/>
                  </a:lnTo>
                  <a:lnTo>
                    <a:pt x="12517" y="9854"/>
                  </a:lnTo>
                  <a:lnTo>
                    <a:pt x="9266" y="6702"/>
                  </a:lnTo>
                  <a:lnTo>
                    <a:pt x="13201" y="4447"/>
                  </a:lnTo>
                  <a:lnTo>
                    <a:pt x="8929" y="4678"/>
                  </a:lnTo>
                  <a:lnTo>
                    <a:pt x="8852"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3"/>
            <p:cNvSpPr/>
            <p:nvPr/>
          </p:nvSpPr>
          <p:spPr>
            <a:xfrm rot="10800000" flipH="1">
              <a:off x="6979175" y="260050"/>
              <a:ext cx="121275" cy="110275"/>
            </a:xfrm>
            <a:custGeom>
              <a:avLst/>
              <a:gdLst/>
              <a:ahLst/>
              <a:cxnLst/>
              <a:rect l="l" t="t" r="r" b="b"/>
              <a:pathLst>
                <a:path w="4851" h="4411" extrusionOk="0">
                  <a:moveTo>
                    <a:pt x="2423" y="0"/>
                  </a:moveTo>
                  <a:cubicBezTo>
                    <a:pt x="1424" y="0"/>
                    <a:pt x="519" y="685"/>
                    <a:pt x="280" y="1700"/>
                  </a:cubicBezTo>
                  <a:cubicBezTo>
                    <a:pt x="1" y="2885"/>
                    <a:pt x="736" y="4073"/>
                    <a:pt x="1921" y="4351"/>
                  </a:cubicBezTo>
                  <a:cubicBezTo>
                    <a:pt x="2091" y="4391"/>
                    <a:pt x="2260" y="4410"/>
                    <a:pt x="2427" y="4410"/>
                  </a:cubicBezTo>
                  <a:cubicBezTo>
                    <a:pt x="3428" y="4410"/>
                    <a:pt x="4334" y="3725"/>
                    <a:pt x="4572" y="2710"/>
                  </a:cubicBezTo>
                  <a:cubicBezTo>
                    <a:pt x="4851" y="1524"/>
                    <a:pt x="4116" y="338"/>
                    <a:pt x="2931" y="60"/>
                  </a:cubicBezTo>
                  <a:cubicBezTo>
                    <a:pt x="2760" y="19"/>
                    <a:pt x="2590" y="0"/>
                    <a:pt x="242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3"/>
            <p:cNvSpPr/>
            <p:nvPr/>
          </p:nvSpPr>
          <p:spPr>
            <a:xfrm rot="10800000" flipH="1">
              <a:off x="443600" y="1691350"/>
              <a:ext cx="118625" cy="110275"/>
            </a:xfrm>
            <a:custGeom>
              <a:avLst/>
              <a:gdLst/>
              <a:ahLst/>
              <a:cxnLst/>
              <a:rect l="l" t="t" r="r" b="b"/>
              <a:pathLst>
                <a:path w="4745" h="4411" extrusionOk="0">
                  <a:moveTo>
                    <a:pt x="2370" y="0"/>
                  </a:moveTo>
                  <a:cubicBezTo>
                    <a:pt x="1308" y="0"/>
                    <a:pt x="373" y="769"/>
                    <a:pt x="197" y="1851"/>
                  </a:cubicBezTo>
                  <a:cubicBezTo>
                    <a:pt x="0" y="3052"/>
                    <a:pt x="817" y="4185"/>
                    <a:pt x="2019" y="4381"/>
                  </a:cubicBezTo>
                  <a:cubicBezTo>
                    <a:pt x="2139" y="4401"/>
                    <a:pt x="2257" y="4410"/>
                    <a:pt x="2375" y="4410"/>
                  </a:cubicBezTo>
                  <a:cubicBezTo>
                    <a:pt x="3436" y="4410"/>
                    <a:pt x="4372" y="3641"/>
                    <a:pt x="4549" y="2559"/>
                  </a:cubicBezTo>
                  <a:cubicBezTo>
                    <a:pt x="4744" y="1357"/>
                    <a:pt x="3928" y="224"/>
                    <a:pt x="2727" y="29"/>
                  </a:cubicBezTo>
                  <a:cubicBezTo>
                    <a:pt x="2607" y="10"/>
                    <a:pt x="2488" y="0"/>
                    <a:pt x="237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3"/>
            <p:cNvSpPr/>
            <p:nvPr/>
          </p:nvSpPr>
          <p:spPr>
            <a:xfrm rot="10800000" flipH="1">
              <a:off x="7848425" y="439500"/>
              <a:ext cx="57300" cy="55125"/>
            </a:xfrm>
            <a:custGeom>
              <a:avLst/>
              <a:gdLst/>
              <a:ahLst/>
              <a:cxnLst/>
              <a:rect l="l" t="t" r="r" b="b"/>
              <a:pathLst>
                <a:path w="2292" h="2205" extrusionOk="0">
                  <a:moveTo>
                    <a:pt x="1190" y="0"/>
                  </a:moveTo>
                  <a:cubicBezTo>
                    <a:pt x="744" y="0"/>
                    <a:pt x="342" y="268"/>
                    <a:pt x="172" y="681"/>
                  </a:cubicBezTo>
                  <a:cubicBezTo>
                    <a:pt x="0" y="1092"/>
                    <a:pt x="95" y="1567"/>
                    <a:pt x="410" y="1882"/>
                  </a:cubicBezTo>
                  <a:cubicBezTo>
                    <a:pt x="621" y="2092"/>
                    <a:pt x="903" y="2205"/>
                    <a:pt x="1189" y="2205"/>
                  </a:cubicBezTo>
                  <a:cubicBezTo>
                    <a:pt x="1331" y="2205"/>
                    <a:pt x="1475" y="2177"/>
                    <a:pt x="1611" y="2120"/>
                  </a:cubicBezTo>
                  <a:cubicBezTo>
                    <a:pt x="2023" y="1950"/>
                    <a:pt x="2292" y="1548"/>
                    <a:pt x="2292" y="1102"/>
                  </a:cubicBezTo>
                  <a:cubicBezTo>
                    <a:pt x="2292" y="493"/>
                    <a:pt x="1798" y="0"/>
                    <a:pt x="119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3"/>
            <p:cNvSpPr/>
            <p:nvPr/>
          </p:nvSpPr>
          <p:spPr>
            <a:xfrm rot="10800000" flipH="1">
              <a:off x="8622125" y="976550"/>
              <a:ext cx="57300" cy="55150"/>
            </a:xfrm>
            <a:custGeom>
              <a:avLst/>
              <a:gdLst/>
              <a:ahLst/>
              <a:cxnLst/>
              <a:rect l="l" t="t" r="r" b="b"/>
              <a:pathLst>
                <a:path w="2292" h="2206" extrusionOk="0">
                  <a:moveTo>
                    <a:pt x="1190" y="1"/>
                  </a:moveTo>
                  <a:cubicBezTo>
                    <a:pt x="743" y="1"/>
                    <a:pt x="342" y="270"/>
                    <a:pt x="171" y="681"/>
                  </a:cubicBezTo>
                  <a:cubicBezTo>
                    <a:pt x="0" y="1093"/>
                    <a:pt x="95" y="1567"/>
                    <a:pt x="410" y="1883"/>
                  </a:cubicBezTo>
                  <a:cubicBezTo>
                    <a:pt x="621" y="2094"/>
                    <a:pt x="902" y="2206"/>
                    <a:pt x="1189" y="2206"/>
                  </a:cubicBezTo>
                  <a:cubicBezTo>
                    <a:pt x="1331" y="2206"/>
                    <a:pt x="1475" y="2178"/>
                    <a:pt x="1611" y="2122"/>
                  </a:cubicBezTo>
                  <a:cubicBezTo>
                    <a:pt x="2023" y="1951"/>
                    <a:pt x="2292" y="1549"/>
                    <a:pt x="2292" y="1104"/>
                  </a:cubicBezTo>
                  <a:cubicBezTo>
                    <a:pt x="2292" y="495"/>
                    <a:pt x="1798" y="1"/>
                    <a:pt x="119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3"/>
            <p:cNvSpPr/>
            <p:nvPr/>
          </p:nvSpPr>
          <p:spPr>
            <a:xfrm rot="10800000" flipH="1">
              <a:off x="8561625" y="221750"/>
              <a:ext cx="254625" cy="243700"/>
            </a:xfrm>
            <a:custGeom>
              <a:avLst/>
              <a:gdLst/>
              <a:ahLst/>
              <a:cxnLst/>
              <a:rect l="l" t="t" r="r" b="b"/>
              <a:pathLst>
                <a:path w="10185" h="9748" extrusionOk="0">
                  <a:moveTo>
                    <a:pt x="2935" y="0"/>
                  </a:moveTo>
                  <a:lnTo>
                    <a:pt x="4009" y="3406"/>
                  </a:lnTo>
                  <a:lnTo>
                    <a:pt x="1" y="5229"/>
                  </a:lnTo>
                  <a:lnTo>
                    <a:pt x="4427" y="5852"/>
                  </a:lnTo>
                  <a:lnTo>
                    <a:pt x="5023" y="9747"/>
                  </a:lnTo>
                  <a:lnTo>
                    <a:pt x="6458" y="5795"/>
                  </a:lnTo>
                  <a:lnTo>
                    <a:pt x="10185" y="7200"/>
                  </a:lnTo>
                  <a:lnTo>
                    <a:pt x="7698" y="4393"/>
                  </a:lnTo>
                  <a:lnTo>
                    <a:pt x="9275" y="1470"/>
                  </a:lnTo>
                  <a:lnTo>
                    <a:pt x="9275" y="1470"/>
                  </a:lnTo>
                  <a:lnTo>
                    <a:pt x="6032" y="2703"/>
                  </a:lnTo>
                  <a:lnTo>
                    <a:pt x="293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3"/>
            <p:cNvSpPr/>
            <p:nvPr/>
          </p:nvSpPr>
          <p:spPr>
            <a:xfrm rot="10800000" flipH="1">
              <a:off x="8342225" y="1843000"/>
              <a:ext cx="254625" cy="243675"/>
            </a:xfrm>
            <a:custGeom>
              <a:avLst/>
              <a:gdLst/>
              <a:ahLst/>
              <a:cxnLst/>
              <a:rect l="l" t="t" r="r" b="b"/>
              <a:pathLst>
                <a:path w="10185" h="9747" extrusionOk="0">
                  <a:moveTo>
                    <a:pt x="2936" y="0"/>
                  </a:moveTo>
                  <a:lnTo>
                    <a:pt x="4010" y="3406"/>
                  </a:lnTo>
                  <a:lnTo>
                    <a:pt x="1" y="5229"/>
                  </a:lnTo>
                  <a:lnTo>
                    <a:pt x="4427" y="5851"/>
                  </a:lnTo>
                  <a:lnTo>
                    <a:pt x="5024" y="9747"/>
                  </a:lnTo>
                  <a:lnTo>
                    <a:pt x="6458" y="5794"/>
                  </a:lnTo>
                  <a:lnTo>
                    <a:pt x="10185" y="7200"/>
                  </a:lnTo>
                  <a:lnTo>
                    <a:pt x="7699" y="4392"/>
                  </a:lnTo>
                  <a:lnTo>
                    <a:pt x="9276" y="1470"/>
                  </a:lnTo>
                  <a:lnTo>
                    <a:pt x="6034" y="2704"/>
                  </a:lnTo>
                  <a:lnTo>
                    <a:pt x="293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3"/>
            <p:cNvSpPr/>
            <p:nvPr/>
          </p:nvSpPr>
          <p:spPr>
            <a:xfrm rot="10800000" flipH="1">
              <a:off x="7760975" y="989838"/>
              <a:ext cx="87450" cy="87450"/>
            </a:xfrm>
            <a:custGeom>
              <a:avLst/>
              <a:gdLst/>
              <a:ahLst/>
              <a:cxnLst/>
              <a:rect l="l" t="t" r="r" b="b"/>
              <a:pathLst>
                <a:path w="3498" h="3498" extrusionOk="0">
                  <a:moveTo>
                    <a:pt x="1749" y="0"/>
                  </a:moveTo>
                  <a:cubicBezTo>
                    <a:pt x="784" y="0"/>
                    <a:pt x="0" y="784"/>
                    <a:pt x="0" y="1749"/>
                  </a:cubicBezTo>
                  <a:cubicBezTo>
                    <a:pt x="0" y="2714"/>
                    <a:pt x="784" y="3497"/>
                    <a:pt x="1749" y="3497"/>
                  </a:cubicBezTo>
                  <a:cubicBezTo>
                    <a:pt x="2715" y="3497"/>
                    <a:pt x="3497" y="2714"/>
                    <a:pt x="3497" y="1749"/>
                  </a:cubicBezTo>
                  <a:cubicBezTo>
                    <a:pt x="3497" y="784"/>
                    <a:pt x="2715" y="0"/>
                    <a:pt x="174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3"/>
            <p:cNvSpPr/>
            <p:nvPr/>
          </p:nvSpPr>
          <p:spPr>
            <a:xfrm rot="10800000" flipH="1">
              <a:off x="323413" y="989850"/>
              <a:ext cx="90900" cy="87450"/>
            </a:xfrm>
            <a:custGeom>
              <a:avLst/>
              <a:gdLst/>
              <a:ahLst/>
              <a:cxnLst/>
              <a:rect l="l" t="t" r="r" b="b"/>
              <a:pathLst>
                <a:path w="3636" h="3498" extrusionOk="0">
                  <a:moveTo>
                    <a:pt x="1883" y="0"/>
                  </a:moveTo>
                  <a:cubicBezTo>
                    <a:pt x="1178" y="0"/>
                    <a:pt x="541" y="427"/>
                    <a:pt x="271" y="1079"/>
                  </a:cubicBezTo>
                  <a:cubicBezTo>
                    <a:pt x="0" y="1732"/>
                    <a:pt x="150" y="2485"/>
                    <a:pt x="650" y="2985"/>
                  </a:cubicBezTo>
                  <a:cubicBezTo>
                    <a:pt x="984" y="3319"/>
                    <a:pt x="1432" y="3497"/>
                    <a:pt x="1887" y="3497"/>
                  </a:cubicBezTo>
                  <a:cubicBezTo>
                    <a:pt x="2112" y="3497"/>
                    <a:pt x="2339" y="3453"/>
                    <a:pt x="2555" y="3364"/>
                  </a:cubicBezTo>
                  <a:cubicBezTo>
                    <a:pt x="3210" y="3093"/>
                    <a:pt x="3635" y="2456"/>
                    <a:pt x="3635" y="1748"/>
                  </a:cubicBezTo>
                  <a:cubicBezTo>
                    <a:pt x="3635" y="782"/>
                    <a:pt x="2852" y="0"/>
                    <a:pt x="1886" y="0"/>
                  </a:cubicBezTo>
                  <a:cubicBezTo>
                    <a:pt x="1885" y="0"/>
                    <a:pt x="1884" y="0"/>
                    <a:pt x="188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3"/>
            <p:cNvSpPr/>
            <p:nvPr/>
          </p:nvSpPr>
          <p:spPr>
            <a:xfrm flipH="1">
              <a:off x="266125" y="316038"/>
              <a:ext cx="57300" cy="55125"/>
            </a:xfrm>
            <a:custGeom>
              <a:avLst/>
              <a:gdLst/>
              <a:ahLst/>
              <a:cxnLst/>
              <a:rect l="l" t="t" r="r" b="b"/>
              <a:pathLst>
                <a:path w="2292" h="2205" extrusionOk="0">
                  <a:moveTo>
                    <a:pt x="1190" y="0"/>
                  </a:moveTo>
                  <a:cubicBezTo>
                    <a:pt x="744" y="0"/>
                    <a:pt x="342" y="268"/>
                    <a:pt x="172" y="681"/>
                  </a:cubicBezTo>
                  <a:cubicBezTo>
                    <a:pt x="0" y="1092"/>
                    <a:pt x="95" y="1567"/>
                    <a:pt x="410" y="1882"/>
                  </a:cubicBezTo>
                  <a:cubicBezTo>
                    <a:pt x="621" y="2092"/>
                    <a:pt x="903" y="2205"/>
                    <a:pt x="1189" y="2205"/>
                  </a:cubicBezTo>
                  <a:cubicBezTo>
                    <a:pt x="1331" y="2205"/>
                    <a:pt x="1475" y="2177"/>
                    <a:pt x="1611" y="2120"/>
                  </a:cubicBezTo>
                  <a:cubicBezTo>
                    <a:pt x="2023" y="1950"/>
                    <a:pt x="2292" y="1548"/>
                    <a:pt x="2292" y="1102"/>
                  </a:cubicBezTo>
                  <a:cubicBezTo>
                    <a:pt x="2292" y="493"/>
                    <a:pt x="1798" y="0"/>
                    <a:pt x="119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3"/>
            <p:cNvSpPr/>
            <p:nvPr/>
          </p:nvSpPr>
          <p:spPr>
            <a:xfrm flipH="1">
              <a:off x="475938" y="2767100"/>
              <a:ext cx="57300" cy="55150"/>
            </a:xfrm>
            <a:custGeom>
              <a:avLst/>
              <a:gdLst/>
              <a:ahLst/>
              <a:cxnLst/>
              <a:rect l="l" t="t" r="r" b="b"/>
              <a:pathLst>
                <a:path w="2292" h="2206" extrusionOk="0">
                  <a:moveTo>
                    <a:pt x="1190" y="1"/>
                  </a:moveTo>
                  <a:cubicBezTo>
                    <a:pt x="743" y="1"/>
                    <a:pt x="342" y="270"/>
                    <a:pt x="171" y="681"/>
                  </a:cubicBezTo>
                  <a:cubicBezTo>
                    <a:pt x="0" y="1093"/>
                    <a:pt x="95" y="1567"/>
                    <a:pt x="410" y="1883"/>
                  </a:cubicBezTo>
                  <a:cubicBezTo>
                    <a:pt x="621" y="2094"/>
                    <a:pt x="902" y="2206"/>
                    <a:pt x="1189" y="2206"/>
                  </a:cubicBezTo>
                  <a:cubicBezTo>
                    <a:pt x="1331" y="2206"/>
                    <a:pt x="1475" y="2178"/>
                    <a:pt x="1611" y="2122"/>
                  </a:cubicBezTo>
                  <a:cubicBezTo>
                    <a:pt x="2023" y="1951"/>
                    <a:pt x="2292" y="1549"/>
                    <a:pt x="2292" y="1104"/>
                  </a:cubicBezTo>
                  <a:cubicBezTo>
                    <a:pt x="2292" y="495"/>
                    <a:pt x="1798" y="1"/>
                    <a:pt x="119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3"/>
            <p:cNvSpPr/>
            <p:nvPr/>
          </p:nvSpPr>
          <p:spPr>
            <a:xfrm rot="10800000" flipH="1">
              <a:off x="1661725" y="221775"/>
              <a:ext cx="254625" cy="243675"/>
            </a:xfrm>
            <a:custGeom>
              <a:avLst/>
              <a:gdLst/>
              <a:ahLst/>
              <a:cxnLst/>
              <a:rect l="l" t="t" r="r" b="b"/>
              <a:pathLst>
                <a:path w="10185" h="9747" extrusionOk="0">
                  <a:moveTo>
                    <a:pt x="2936" y="0"/>
                  </a:moveTo>
                  <a:lnTo>
                    <a:pt x="4010" y="3406"/>
                  </a:lnTo>
                  <a:lnTo>
                    <a:pt x="1" y="5229"/>
                  </a:lnTo>
                  <a:lnTo>
                    <a:pt x="4427" y="5851"/>
                  </a:lnTo>
                  <a:lnTo>
                    <a:pt x="5024" y="9747"/>
                  </a:lnTo>
                  <a:lnTo>
                    <a:pt x="6458" y="5794"/>
                  </a:lnTo>
                  <a:lnTo>
                    <a:pt x="10185" y="7200"/>
                  </a:lnTo>
                  <a:lnTo>
                    <a:pt x="7699" y="4392"/>
                  </a:lnTo>
                  <a:lnTo>
                    <a:pt x="9276" y="1470"/>
                  </a:lnTo>
                  <a:lnTo>
                    <a:pt x="6034" y="2704"/>
                  </a:lnTo>
                  <a:lnTo>
                    <a:pt x="293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3"/>
            <p:cNvSpPr/>
            <p:nvPr/>
          </p:nvSpPr>
          <p:spPr>
            <a:xfrm flipH="1">
              <a:off x="5818888" y="663475"/>
              <a:ext cx="57300" cy="55125"/>
            </a:xfrm>
            <a:custGeom>
              <a:avLst/>
              <a:gdLst/>
              <a:ahLst/>
              <a:cxnLst/>
              <a:rect l="l" t="t" r="r" b="b"/>
              <a:pathLst>
                <a:path w="2292" h="2205" extrusionOk="0">
                  <a:moveTo>
                    <a:pt x="1190" y="0"/>
                  </a:moveTo>
                  <a:cubicBezTo>
                    <a:pt x="744" y="0"/>
                    <a:pt x="342" y="268"/>
                    <a:pt x="172" y="681"/>
                  </a:cubicBezTo>
                  <a:cubicBezTo>
                    <a:pt x="0" y="1092"/>
                    <a:pt x="95" y="1567"/>
                    <a:pt x="410" y="1882"/>
                  </a:cubicBezTo>
                  <a:cubicBezTo>
                    <a:pt x="621" y="2092"/>
                    <a:pt x="903" y="2205"/>
                    <a:pt x="1189" y="2205"/>
                  </a:cubicBezTo>
                  <a:cubicBezTo>
                    <a:pt x="1331" y="2205"/>
                    <a:pt x="1475" y="2177"/>
                    <a:pt x="1611" y="2120"/>
                  </a:cubicBezTo>
                  <a:cubicBezTo>
                    <a:pt x="2023" y="1950"/>
                    <a:pt x="2292" y="1548"/>
                    <a:pt x="2292" y="1102"/>
                  </a:cubicBezTo>
                  <a:cubicBezTo>
                    <a:pt x="2292" y="493"/>
                    <a:pt x="1798" y="0"/>
                    <a:pt x="119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3"/>
            <p:cNvSpPr/>
            <p:nvPr/>
          </p:nvSpPr>
          <p:spPr>
            <a:xfrm rot="10800000" flipH="1">
              <a:off x="6460200" y="663463"/>
              <a:ext cx="330025" cy="344950"/>
            </a:xfrm>
            <a:custGeom>
              <a:avLst/>
              <a:gdLst/>
              <a:ahLst/>
              <a:cxnLst/>
              <a:rect l="l" t="t" r="r" b="b"/>
              <a:pathLst>
                <a:path w="13201" h="13798" extrusionOk="0">
                  <a:moveTo>
                    <a:pt x="8852" y="0"/>
                  </a:moveTo>
                  <a:lnTo>
                    <a:pt x="6130" y="4327"/>
                  </a:lnTo>
                  <a:lnTo>
                    <a:pt x="2490" y="1634"/>
                  </a:lnTo>
                  <a:lnTo>
                    <a:pt x="4510" y="5622"/>
                  </a:lnTo>
                  <a:lnTo>
                    <a:pt x="1" y="6710"/>
                  </a:lnTo>
                  <a:lnTo>
                    <a:pt x="4404" y="7871"/>
                  </a:lnTo>
                  <a:lnTo>
                    <a:pt x="3010" y="11792"/>
                  </a:lnTo>
                  <a:lnTo>
                    <a:pt x="5790" y="9347"/>
                  </a:lnTo>
                  <a:lnTo>
                    <a:pt x="8224" y="13798"/>
                  </a:lnTo>
                  <a:lnTo>
                    <a:pt x="8014" y="8532"/>
                  </a:lnTo>
                  <a:lnTo>
                    <a:pt x="12517" y="9854"/>
                  </a:lnTo>
                  <a:lnTo>
                    <a:pt x="12517" y="9854"/>
                  </a:lnTo>
                  <a:lnTo>
                    <a:pt x="9266" y="6702"/>
                  </a:lnTo>
                  <a:lnTo>
                    <a:pt x="13201" y="4447"/>
                  </a:lnTo>
                  <a:lnTo>
                    <a:pt x="8929" y="4678"/>
                  </a:lnTo>
                  <a:lnTo>
                    <a:pt x="8852"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3"/>
            <p:cNvSpPr/>
            <p:nvPr/>
          </p:nvSpPr>
          <p:spPr>
            <a:xfrm rot="10800000" flipH="1">
              <a:off x="8012175" y="2767100"/>
              <a:ext cx="330050" cy="344950"/>
            </a:xfrm>
            <a:custGeom>
              <a:avLst/>
              <a:gdLst/>
              <a:ahLst/>
              <a:cxnLst/>
              <a:rect l="l" t="t" r="r" b="b"/>
              <a:pathLst>
                <a:path w="13202" h="13798" extrusionOk="0">
                  <a:moveTo>
                    <a:pt x="8853" y="0"/>
                  </a:moveTo>
                  <a:lnTo>
                    <a:pt x="6131" y="4327"/>
                  </a:lnTo>
                  <a:lnTo>
                    <a:pt x="2490" y="1634"/>
                  </a:lnTo>
                  <a:lnTo>
                    <a:pt x="4511" y="5623"/>
                  </a:lnTo>
                  <a:lnTo>
                    <a:pt x="1" y="6711"/>
                  </a:lnTo>
                  <a:lnTo>
                    <a:pt x="4404" y="7871"/>
                  </a:lnTo>
                  <a:lnTo>
                    <a:pt x="3010" y="11793"/>
                  </a:lnTo>
                  <a:lnTo>
                    <a:pt x="5791" y="9347"/>
                  </a:lnTo>
                  <a:lnTo>
                    <a:pt x="8225" y="13798"/>
                  </a:lnTo>
                  <a:lnTo>
                    <a:pt x="8015" y="8532"/>
                  </a:lnTo>
                  <a:lnTo>
                    <a:pt x="12517" y="9856"/>
                  </a:lnTo>
                  <a:lnTo>
                    <a:pt x="12517" y="9856"/>
                  </a:lnTo>
                  <a:lnTo>
                    <a:pt x="9266" y="6703"/>
                  </a:lnTo>
                  <a:lnTo>
                    <a:pt x="13201" y="4448"/>
                  </a:lnTo>
                  <a:lnTo>
                    <a:pt x="8929" y="4679"/>
                  </a:lnTo>
                  <a:lnTo>
                    <a:pt x="885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77"/>
        <p:cNvGrpSpPr/>
        <p:nvPr/>
      </p:nvGrpSpPr>
      <p:grpSpPr>
        <a:xfrm>
          <a:off x="0" y="0"/>
          <a:ext cx="0" cy="0"/>
          <a:chOff x="0" y="0"/>
          <a:chExt cx="0" cy="0"/>
        </a:xfrm>
      </p:grpSpPr>
      <p:sp>
        <p:nvSpPr>
          <p:cNvPr id="78" name="Google Shape;78;p4"/>
          <p:cNvSpPr txBox="1">
            <a:spLocks noGrp="1"/>
          </p:cNvSpPr>
          <p:nvPr>
            <p:ph type="title"/>
          </p:nvPr>
        </p:nvSpPr>
        <p:spPr>
          <a:xfrm>
            <a:off x="720000" y="445025"/>
            <a:ext cx="77040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79" name="Google Shape;79;p4"/>
          <p:cNvSpPr txBox="1">
            <a:spLocks noGrp="1"/>
          </p:cNvSpPr>
          <p:nvPr>
            <p:ph type="body" idx="1"/>
          </p:nvPr>
        </p:nvSpPr>
        <p:spPr>
          <a:xfrm>
            <a:off x="720000" y="1161500"/>
            <a:ext cx="7704000" cy="3447000"/>
          </a:xfrm>
          <a:prstGeom prst="rect">
            <a:avLst/>
          </a:prstGeom>
          <a:ln>
            <a:noFill/>
          </a:ln>
        </p:spPr>
        <p:txBody>
          <a:bodyPr spcFirstLastPara="1" wrap="square" lIns="91425" tIns="91425" rIns="91425" bIns="91425" anchor="ctr" anchorCtr="0">
            <a:noAutofit/>
          </a:bodyPr>
          <a:lstStyle>
            <a:lvl1pPr marL="457200" lvl="0" indent="-304800" rtl="0">
              <a:lnSpc>
                <a:spcPct val="100000"/>
              </a:lnSpc>
              <a:spcBef>
                <a:spcPts val="0"/>
              </a:spcBef>
              <a:spcAft>
                <a:spcPts val="0"/>
              </a:spcAft>
              <a:buSzPts val="1200"/>
              <a:buFont typeface="Nunito"/>
              <a:buAutoNum type="arabicPeriod"/>
              <a:defRPr sz="1200">
                <a:solidFill>
                  <a:srgbClr val="434343"/>
                </a:solidFill>
              </a:defRPr>
            </a:lvl1pPr>
            <a:lvl2pPr marL="914400" lvl="1" indent="-304800" rtl="0">
              <a:lnSpc>
                <a:spcPct val="115000"/>
              </a:lnSpc>
              <a:spcBef>
                <a:spcPts val="0"/>
              </a:spcBef>
              <a:spcAft>
                <a:spcPts val="0"/>
              </a:spcAft>
              <a:buClr>
                <a:srgbClr val="434343"/>
              </a:buClr>
              <a:buSzPts val="1200"/>
              <a:buFont typeface="Roboto Condensed"/>
              <a:buAutoNum type="alphaLcPeriod"/>
              <a:defRPr>
                <a:solidFill>
                  <a:srgbClr val="434343"/>
                </a:solidFill>
              </a:defRPr>
            </a:lvl2pPr>
            <a:lvl3pPr marL="1371600" lvl="2" indent="-304800" rtl="0">
              <a:lnSpc>
                <a:spcPct val="115000"/>
              </a:lnSpc>
              <a:spcBef>
                <a:spcPts val="0"/>
              </a:spcBef>
              <a:spcAft>
                <a:spcPts val="0"/>
              </a:spcAft>
              <a:buClr>
                <a:srgbClr val="434343"/>
              </a:buClr>
              <a:buSzPts val="1200"/>
              <a:buFont typeface="Roboto Condensed"/>
              <a:buAutoNum type="romanLcPeriod"/>
              <a:defRPr>
                <a:solidFill>
                  <a:srgbClr val="434343"/>
                </a:solidFill>
              </a:defRPr>
            </a:lvl3pPr>
            <a:lvl4pPr marL="1828800" lvl="3" indent="-304800" rtl="0">
              <a:lnSpc>
                <a:spcPct val="115000"/>
              </a:lnSpc>
              <a:spcBef>
                <a:spcPts val="0"/>
              </a:spcBef>
              <a:spcAft>
                <a:spcPts val="0"/>
              </a:spcAft>
              <a:buClr>
                <a:srgbClr val="434343"/>
              </a:buClr>
              <a:buSzPts val="1200"/>
              <a:buFont typeface="Roboto Condensed"/>
              <a:buAutoNum type="arabicPeriod"/>
              <a:defRPr>
                <a:solidFill>
                  <a:srgbClr val="434343"/>
                </a:solidFill>
              </a:defRPr>
            </a:lvl4pPr>
            <a:lvl5pPr marL="2286000" lvl="4" indent="-304800" rtl="0">
              <a:lnSpc>
                <a:spcPct val="115000"/>
              </a:lnSpc>
              <a:spcBef>
                <a:spcPts val="0"/>
              </a:spcBef>
              <a:spcAft>
                <a:spcPts val="0"/>
              </a:spcAft>
              <a:buClr>
                <a:srgbClr val="434343"/>
              </a:buClr>
              <a:buSzPts val="1200"/>
              <a:buFont typeface="Roboto Condensed"/>
              <a:buAutoNum type="alphaLcPeriod"/>
              <a:defRPr>
                <a:solidFill>
                  <a:srgbClr val="434343"/>
                </a:solidFill>
              </a:defRPr>
            </a:lvl5pPr>
            <a:lvl6pPr marL="2743200" lvl="5" indent="-304800" rtl="0">
              <a:lnSpc>
                <a:spcPct val="115000"/>
              </a:lnSpc>
              <a:spcBef>
                <a:spcPts val="0"/>
              </a:spcBef>
              <a:spcAft>
                <a:spcPts val="0"/>
              </a:spcAft>
              <a:buClr>
                <a:srgbClr val="434343"/>
              </a:buClr>
              <a:buSzPts val="1200"/>
              <a:buFont typeface="Roboto Condensed"/>
              <a:buAutoNum type="romanLcPeriod"/>
              <a:defRPr>
                <a:solidFill>
                  <a:srgbClr val="434343"/>
                </a:solidFill>
              </a:defRPr>
            </a:lvl6pPr>
            <a:lvl7pPr marL="3200400" lvl="6" indent="-304800" rtl="0">
              <a:lnSpc>
                <a:spcPct val="115000"/>
              </a:lnSpc>
              <a:spcBef>
                <a:spcPts val="0"/>
              </a:spcBef>
              <a:spcAft>
                <a:spcPts val="0"/>
              </a:spcAft>
              <a:buClr>
                <a:srgbClr val="434343"/>
              </a:buClr>
              <a:buSzPts val="1200"/>
              <a:buFont typeface="Roboto Condensed"/>
              <a:buAutoNum type="arabicPeriod"/>
              <a:defRPr>
                <a:solidFill>
                  <a:srgbClr val="434343"/>
                </a:solidFill>
              </a:defRPr>
            </a:lvl7pPr>
            <a:lvl8pPr marL="3657600" lvl="7" indent="-304800" rtl="0">
              <a:lnSpc>
                <a:spcPct val="115000"/>
              </a:lnSpc>
              <a:spcBef>
                <a:spcPts val="0"/>
              </a:spcBef>
              <a:spcAft>
                <a:spcPts val="0"/>
              </a:spcAft>
              <a:buClr>
                <a:srgbClr val="434343"/>
              </a:buClr>
              <a:buSzPts val="1200"/>
              <a:buFont typeface="Roboto Condensed"/>
              <a:buAutoNum type="alphaLcPeriod"/>
              <a:defRPr>
                <a:solidFill>
                  <a:srgbClr val="434343"/>
                </a:solidFill>
              </a:defRPr>
            </a:lvl8pPr>
            <a:lvl9pPr marL="4114800" lvl="8" indent="-304800" rtl="0">
              <a:lnSpc>
                <a:spcPct val="115000"/>
              </a:lnSpc>
              <a:spcBef>
                <a:spcPts val="0"/>
              </a:spcBef>
              <a:spcAft>
                <a:spcPts val="0"/>
              </a:spcAft>
              <a:buClr>
                <a:srgbClr val="434343"/>
              </a:buClr>
              <a:buSzPts val="1200"/>
              <a:buFont typeface="Roboto Condensed"/>
              <a:buAutoNum type="romanLcPeriod"/>
              <a:defRPr>
                <a:solidFill>
                  <a:srgbClr val="434343"/>
                </a:solidFill>
              </a:defRPr>
            </a:lvl9pPr>
          </a:lstStyle>
          <a:p>
            <a:endParaRPr/>
          </a:p>
        </p:txBody>
      </p:sp>
      <p:grpSp>
        <p:nvGrpSpPr>
          <p:cNvPr id="80" name="Google Shape;80;p4"/>
          <p:cNvGrpSpPr/>
          <p:nvPr/>
        </p:nvGrpSpPr>
        <p:grpSpPr>
          <a:xfrm>
            <a:off x="218313" y="271913"/>
            <a:ext cx="8622025" cy="4664638"/>
            <a:chOff x="218313" y="271913"/>
            <a:chExt cx="8622025" cy="4664638"/>
          </a:xfrm>
        </p:grpSpPr>
        <p:sp>
          <p:nvSpPr>
            <p:cNvPr id="81" name="Google Shape;81;p4"/>
            <p:cNvSpPr/>
            <p:nvPr/>
          </p:nvSpPr>
          <p:spPr>
            <a:xfrm rot="10800000">
              <a:off x="7210750" y="779413"/>
              <a:ext cx="330025" cy="344950"/>
            </a:xfrm>
            <a:custGeom>
              <a:avLst/>
              <a:gdLst/>
              <a:ahLst/>
              <a:cxnLst/>
              <a:rect l="l" t="t" r="r" b="b"/>
              <a:pathLst>
                <a:path w="13201" h="13798" extrusionOk="0">
                  <a:moveTo>
                    <a:pt x="8852" y="0"/>
                  </a:moveTo>
                  <a:lnTo>
                    <a:pt x="6130" y="4327"/>
                  </a:lnTo>
                  <a:lnTo>
                    <a:pt x="2490" y="1634"/>
                  </a:lnTo>
                  <a:lnTo>
                    <a:pt x="4510" y="5622"/>
                  </a:lnTo>
                  <a:lnTo>
                    <a:pt x="1" y="6710"/>
                  </a:lnTo>
                  <a:lnTo>
                    <a:pt x="4404" y="7871"/>
                  </a:lnTo>
                  <a:lnTo>
                    <a:pt x="3010" y="11792"/>
                  </a:lnTo>
                  <a:lnTo>
                    <a:pt x="5790" y="9347"/>
                  </a:lnTo>
                  <a:lnTo>
                    <a:pt x="8224" y="13798"/>
                  </a:lnTo>
                  <a:lnTo>
                    <a:pt x="8014" y="8532"/>
                  </a:lnTo>
                  <a:lnTo>
                    <a:pt x="12517" y="9854"/>
                  </a:lnTo>
                  <a:lnTo>
                    <a:pt x="12517" y="9854"/>
                  </a:lnTo>
                  <a:lnTo>
                    <a:pt x="9266" y="6702"/>
                  </a:lnTo>
                  <a:lnTo>
                    <a:pt x="13201" y="4447"/>
                  </a:lnTo>
                  <a:lnTo>
                    <a:pt x="8929" y="4678"/>
                  </a:lnTo>
                  <a:lnTo>
                    <a:pt x="8852"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4"/>
            <p:cNvSpPr/>
            <p:nvPr/>
          </p:nvSpPr>
          <p:spPr>
            <a:xfrm rot="10800000">
              <a:off x="7857738" y="405350"/>
              <a:ext cx="121275" cy="110275"/>
            </a:xfrm>
            <a:custGeom>
              <a:avLst/>
              <a:gdLst/>
              <a:ahLst/>
              <a:cxnLst/>
              <a:rect l="l" t="t" r="r" b="b"/>
              <a:pathLst>
                <a:path w="4851" h="4411" extrusionOk="0">
                  <a:moveTo>
                    <a:pt x="2424" y="0"/>
                  </a:moveTo>
                  <a:cubicBezTo>
                    <a:pt x="1424" y="0"/>
                    <a:pt x="519" y="684"/>
                    <a:pt x="280" y="1699"/>
                  </a:cubicBezTo>
                  <a:cubicBezTo>
                    <a:pt x="0" y="2884"/>
                    <a:pt x="733" y="4071"/>
                    <a:pt x="1918" y="4351"/>
                  </a:cubicBezTo>
                  <a:cubicBezTo>
                    <a:pt x="2088" y="4391"/>
                    <a:pt x="2258" y="4410"/>
                    <a:pt x="2425" y="4410"/>
                  </a:cubicBezTo>
                  <a:cubicBezTo>
                    <a:pt x="3425" y="4410"/>
                    <a:pt x="4331" y="3727"/>
                    <a:pt x="4570" y="2712"/>
                  </a:cubicBezTo>
                  <a:cubicBezTo>
                    <a:pt x="4850" y="1527"/>
                    <a:pt x="4116" y="339"/>
                    <a:pt x="2932" y="60"/>
                  </a:cubicBezTo>
                  <a:cubicBezTo>
                    <a:pt x="2762" y="19"/>
                    <a:pt x="2591" y="0"/>
                    <a:pt x="242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4"/>
            <p:cNvSpPr/>
            <p:nvPr/>
          </p:nvSpPr>
          <p:spPr>
            <a:xfrm rot="10800000">
              <a:off x="1363138" y="283500"/>
              <a:ext cx="57300" cy="55125"/>
            </a:xfrm>
            <a:custGeom>
              <a:avLst/>
              <a:gdLst/>
              <a:ahLst/>
              <a:cxnLst/>
              <a:rect l="l" t="t" r="r" b="b"/>
              <a:pathLst>
                <a:path w="2292" h="2205" extrusionOk="0">
                  <a:moveTo>
                    <a:pt x="1190" y="0"/>
                  </a:moveTo>
                  <a:cubicBezTo>
                    <a:pt x="744" y="0"/>
                    <a:pt x="342" y="268"/>
                    <a:pt x="172" y="681"/>
                  </a:cubicBezTo>
                  <a:cubicBezTo>
                    <a:pt x="0" y="1092"/>
                    <a:pt x="95" y="1567"/>
                    <a:pt x="410" y="1882"/>
                  </a:cubicBezTo>
                  <a:cubicBezTo>
                    <a:pt x="621" y="2092"/>
                    <a:pt x="903" y="2205"/>
                    <a:pt x="1189" y="2205"/>
                  </a:cubicBezTo>
                  <a:cubicBezTo>
                    <a:pt x="1331" y="2205"/>
                    <a:pt x="1475" y="2177"/>
                    <a:pt x="1611" y="2120"/>
                  </a:cubicBezTo>
                  <a:cubicBezTo>
                    <a:pt x="2023" y="1950"/>
                    <a:pt x="2292" y="1548"/>
                    <a:pt x="2292" y="1102"/>
                  </a:cubicBezTo>
                  <a:cubicBezTo>
                    <a:pt x="2292" y="493"/>
                    <a:pt x="1798" y="0"/>
                    <a:pt x="119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4"/>
            <p:cNvSpPr/>
            <p:nvPr/>
          </p:nvSpPr>
          <p:spPr>
            <a:xfrm rot="10800000">
              <a:off x="429563" y="1409825"/>
              <a:ext cx="57300" cy="55150"/>
            </a:xfrm>
            <a:custGeom>
              <a:avLst/>
              <a:gdLst/>
              <a:ahLst/>
              <a:cxnLst/>
              <a:rect l="l" t="t" r="r" b="b"/>
              <a:pathLst>
                <a:path w="2292" h="2206" extrusionOk="0">
                  <a:moveTo>
                    <a:pt x="1190" y="1"/>
                  </a:moveTo>
                  <a:cubicBezTo>
                    <a:pt x="743" y="1"/>
                    <a:pt x="342" y="270"/>
                    <a:pt x="171" y="681"/>
                  </a:cubicBezTo>
                  <a:cubicBezTo>
                    <a:pt x="0" y="1093"/>
                    <a:pt x="95" y="1567"/>
                    <a:pt x="410" y="1883"/>
                  </a:cubicBezTo>
                  <a:cubicBezTo>
                    <a:pt x="621" y="2094"/>
                    <a:pt x="902" y="2206"/>
                    <a:pt x="1189" y="2206"/>
                  </a:cubicBezTo>
                  <a:cubicBezTo>
                    <a:pt x="1331" y="2206"/>
                    <a:pt x="1475" y="2178"/>
                    <a:pt x="1611" y="2122"/>
                  </a:cubicBezTo>
                  <a:cubicBezTo>
                    <a:pt x="2023" y="1951"/>
                    <a:pt x="2292" y="1549"/>
                    <a:pt x="2292" y="1104"/>
                  </a:cubicBezTo>
                  <a:cubicBezTo>
                    <a:pt x="2292" y="495"/>
                    <a:pt x="1798" y="1"/>
                    <a:pt x="119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4"/>
            <p:cNvSpPr/>
            <p:nvPr/>
          </p:nvSpPr>
          <p:spPr>
            <a:xfrm rot="10800000">
              <a:off x="8585713" y="271913"/>
              <a:ext cx="254625" cy="243700"/>
            </a:xfrm>
            <a:custGeom>
              <a:avLst/>
              <a:gdLst/>
              <a:ahLst/>
              <a:cxnLst/>
              <a:rect l="l" t="t" r="r" b="b"/>
              <a:pathLst>
                <a:path w="10185" h="9748" extrusionOk="0">
                  <a:moveTo>
                    <a:pt x="2935" y="0"/>
                  </a:moveTo>
                  <a:lnTo>
                    <a:pt x="4009" y="3406"/>
                  </a:lnTo>
                  <a:lnTo>
                    <a:pt x="1" y="5229"/>
                  </a:lnTo>
                  <a:lnTo>
                    <a:pt x="4427" y="5852"/>
                  </a:lnTo>
                  <a:lnTo>
                    <a:pt x="5023" y="9747"/>
                  </a:lnTo>
                  <a:lnTo>
                    <a:pt x="6458" y="5795"/>
                  </a:lnTo>
                  <a:lnTo>
                    <a:pt x="10185" y="7200"/>
                  </a:lnTo>
                  <a:lnTo>
                    <a:pt x="7698" y="4393"/>
                  </a:lnTo>
                  <a:lnTo>
                    <a:pt x="9275" y="1470"/>
                  </a:lnTo>
                  <a:lnTo>
                    <a:pt x="9275" y="1470"/>
                  </a:lnTo>
                  <a:lnTo>
                    <a:pt x="6032" y="2703"/>
                  </a:lnTo>
                  <a:lnTo>
                    <a:pt x="293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4"/>
            <p:cNvSpPr/>
            <p:nvPr/>
          </p:nvSpPr>
          <p:spPr>
            <a:xfrm rot="10800000">
              <a:off x="362488" y="271925"/>
              <a:ext cx="254625" cy="243675"/>
            </a:xfrm>
            <a:custGeom>
              <a:avLst/>
              <a:gdLst/>
              <a:ahLst/>
              <a:cxnLst/>
              <a:rect l="l" t="t" r="r" b="b"/>
              <a:pathLst>
                <a:path w="10185" h="9747" extrusionOk="0">
                  <a:moveTo>
                    <a:pt x="2936" y="0"/>
                  </a:moveTo>
                  <a:lnTo>
                    <a:pt x="4010" y="3406"/>
                  </a:lnTo>
                  <a:lnTo>
                    <a:pt x="1" y="5229"/>
                  </a:lnTo>
                  <a:lnTo>
                    <a:pt x="4427" y="5851"/>
                  </a:lnTo>
                  <a:lnTo>
                    <a:pt x="5024" y="9747"/>
                  </a:lnTo>
                  <a:lnTo>
                    <a:pt x="6458" y="5794"/>
                  </a:lnTo>
                  <a:lnTo>
                    <a:pt x="10185" y="7200"/>
                  </a:lnTo>
                  <a:lnTo>
                    <a:pt x="7699" y="4392"/>
                  </a:lnTo>
                  <a:lnTo>
                    <a:pt x="9276" y="1470"/>
                  </a:lnTo>
                  <a:lnTo>
                    <a:pt x="6034" y="2704"/>
                  </a:lnTo>
                  <a:lnTo>
                    <a:pt x="293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4"/>
            <p:cNvSpPr/>
            <p:nvPr/>
          </p:nvSpPr>
          <p:spPr>
            <a:xfrm rot="10800000">
              <a:off x="232238" y="4486663"/>
              <a:ext cx="254625" cy="243675"/>
            </a:xfrm>
            <a:custGeom>
              <a:avLst/>
              <a:gdLst/>
              <a:ahLst/>
              <a:cxnLst/>
              <a:rect l="l" t="t" r="r" b="b"/>
              <a:pathLst>
                <a:path w="10185" h="9747" extrusionOk="0">
                  <a:moveTo>
                    <a:pt x="2936" y="0"/>
                  </a:moveTo>
                  <a:lnTo>
                    <a:pt x="4010" y="3406"/>
                  </a:lnTo>
                  <a:lnTo>
                    <a:pt x="1" y="5229"/>
                  </a:lnTo>
                  <a:lnTo>
                    <a:pt x="4427" y="5851"/>
                  </a:lnTo>
                  <a:lnTo>
                    <a:pt x="5024" y="9747"/>
                  </a:lnTo>
                  <a:lnTo>
                    <a:pt x="6458" y="5794"/>
                  </a:lnTo>
                  <a:lnTo>
                    <a:pt x="10185" y="7200"/>
                  </a:lnTo>
                  <a:lnTo>
                    <a:pt x="7699" y="4392"/>
                  </a:lnTo>
                  <a:lnTo>
                    <a:pt x="9276" y="1470"/>
                  </a:lnTo>
                  <a:lnTo>
                    <a:pt x="6034" y="2704"/>
                  </a:lnTo>
                  <a:lnTo>
                    <a:pt x="293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4"/>
            <p:cNvSpPr/>
            <p:nvPr/>
          </p:nvSpPr>
          <p:spPr>
            <a:xfrm rot="10800000">
              <a:off x="8585713" y="888050"/>
              <a:ext cx="57300" cy="55125"/>
            </a:xfrm>
            <a:custGeom>
              <a:avLst/>
              <a:gdLst/>
              <a:ahLst/>
              <a:cxnLst/>
              <a:rect l="l" t="t" r="r" b="b"/>
              <a:pathLst>
                <a:path w="2292" h="2205" extrusionOk="0">
                  <a:moveTo>
                    <a:pt x="1190" y="0"/>
                  </a:moveTo>
                  <a:cubicBezTo>
                    <a:pt x="744" y="0"/>
                    <a:pt x="342" y="268"/>
                    <a:pt x="172" y="681"/>
                  </a:cubicBezTo>
                  <a:cubicBezTo>
                    <a:pt x="0" y="1092"/>
                    <a:pt x="95" y="1567"/>
                    <a:pt x="410" y="1882"/>
                  </a:cubicBezTo>
                  <a:cubicBezTo>
                    <a:pt x="621" y="2092"/>
                    <a:pt x="903" y="2205"/>
                    <a:pt x="1189" y="2205"/>
                  </a:cubicBezTo>
                  <a:cubicBezTo>
                    <a:pt x="1331" y="2205"/>
                    <a:pt x="1475" y="2177"/>
                    <a:pt x="1611" y="2120"/>
                  </a:cubicBezTo>
                  <a:cubicBezTo>
                    <a:pt x="2023" y="1950"/>
                    <a:pt x="2292" y="1548"/>
                    <a:pt x="2292" y="1102"/>
                  </a:cubicBezTo>
                  <a:cubicBezTo>
                    <a:pt x="2292" y="493"/>
                    <a:pt x="1798" y="0"/>
                    <a:pt x="119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4"/>
            <p:cNvSpPr/>
            <p:nvPr/>
          </p:nvSpPr>
          <p:spPr>
            <a:xfrm rot="10800000">
              <a:off x="218313" y="896750"/>
              <a:ext cx="118625" cy="110275"/>
            </a:xfrm>
            <a:custGeom>
              <a:avLst/>
              <a:gdLst/>
              <a:ahLst/>
              <a:cxnLst/>
              <a:rect l="l" t="t" r="r" b="b"/>
              <a:pathLst>
                <a:path w="4745" h="4411" extrusionOk="0">
                  <a:moveTo>
                    <a:pt x="2370" y="0"/>
                  </a:moveTo>
                  <a:cubicBezTo>
                    <a:pt x="1308" y="0"/>
                    <a:pt x="373" y="769"/>
                    <a:pt x="197" y="1851"/>
                  </a:cubicBezTo>
                  <a:cubicBezTo>
                    <a:pt x="0" y="3052"/>
                    <a:pt x="817" y="4185"/>
                    <a:pt x="2019" y="4381"/>
                  </a:cubicBezTo>
                  <a:cubicBezTo>
                    <a:pt x="2139" y="4401"/>
                    <a:pt x="2257" y="4410"/>
                    <a:pt x="2375" y="4410"/>
                  </a:cubicBezTo>
                  <a:cubicBezTo>
                    <a:pt x="3436" y="4410"/>
                    <a:pt x="4372" y="3641"/>
                    <a:pt x="4549" y="2559"/>
                  </a:cubicBezTo>
                  <a:cubicBezTo>
                    <a:pt x="4744" y="1357"/>
                    <a:pt x="3928" y="224"/>
                    <a:pt x="2727" y="29"/>
                  </a:cubicBezTo>
                  <a:cubicBezTo>
                    <a:pt x="2607" y="10"/>
                    <a:pt x="2488" y="0"/>
                    <a:pt x="237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4"/>
            <p:cNvSpPr/>
            <p:nvPr/>
          </p:nvSpPr>
          <p:spPr>
            <a:xfrm rot="10800000">
              <a:off x="1159638" y="4700025"/>
              <a:ext cx="57300" cy="55125"/>
            </a:xfrm>
            <a:custGeom>
              <a:avLst/>
              <a:gdLst/>
              <a:ahLst/>
              <a:cxnLst/>
              <a:rect l="l" t="t" r="r" b="b"/>
              <a:pathLst>
                <a:path w="2292" h="2205" extrusionOk="0">
                  <a:moveTo>
                    <a:pt x="1190" y="0"/>
                  </a:moveTo>
                  <a:cubicBezTo>
                    <a:pt x="744" y="0"/>
                    <a:pt x="342" y="268"/>
                    <a:pt x="172" y="681"/>
                  </a:cubicBezTo>
                  <a:cubicBezTo>
                    <a:pt x="0" y="1092"/>
                    <a:pt x="95" y="1567"/>
                    <a:pt x="410" y="1882"/>
                  </a:cubicBezTo>
                  <a:cubicBezTo>
                    <a:pt x="621" y="2092"/>
                    <a:pt x="903" y="2205"/>
                    <a:pt x="1189" y="2205"/>
                  </a:cubicBezTo>
                  <a:cubicBezTo>
                    <a:pt x="1331" y="2205"/>
                    <a:pt x="1475" y="2177"/>
                    <a:pt x="1611" y="2120"/>
                  </a:cubicBezTo>
                  <a:cubicBezTo>
                    <a:pt x="2023" y="1950"/>
                    <a:pt x="2292" y="1548"/>
                    <a:pt x="2292" y="1102"/>
                  </a:cubicBezTo>
                  <a:cubicBezTo>
                    <a:pt x="2292" y="493"/>
                    <a:pt x="1798" y="0"/>
                    <a:pt x="119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4"/>
            <p:cNvSpPr/>
            <p:nvPr/>
          </p:nvSpPr>
          <p:spPr>
            <a:xfrm rot="10800000">
              <a:off x="719988" y="4826275"/>
              <a:ext cx="118625" cy="110275"/>
            </a:xfrm>
            <a:custGeom>
              <a:avLst/>
              <a:gdLst/>
              <a:ahLst/>
              <a:cxnLst/>
              <a:rect l="l" t="t" r="r" b="b"/>
              <a:pathLst>
                <a:path w="4745" h="4411" extrusionOk="0">
                  <a:moveTo>
                    <a:pt x="2370" y="0"/>
                  </a:moveTo>
                  <a:cubicBezTo>
                    <a:pt x="1308" y="0"/>
                    <a:pt x="373" y="769"/>
                    <a:pt x="197" y="1851"/>
                  </a:cubicBezTo>
                  <a:cubicBezTo>
                    <a:pt x="0" y="3052"/>
                    <a:pt x="817" y="4185"/>
                    <a:pt x="2019" y="4381"/>
                  </a:cubicBezTo>
                  <a:cubicBezTo>
                    <a:pt x="2139" y="4401"/>
                    <a:pt x="2257" y="4410"/>
                    <a:pt x="2375" y="4410"/>
                  </a:cubicBezTo>
                  <a:cubicBezTo>
                    <a:pt x="3436" y="4410"/>
                    <a:pt x="4372" y="3641"/>
                    <a:pt x="4549" y="2559"/>
                  </a:cubicBezTo>
                  <a:cubicBezTo>
                    <a:pt x="4744" y="1357"/>
                    <a:pt x="3928" y="224"/>
                    <a:pt x="2727" y="29"/>
                  </a:cubicBezTo>
                  <a:cubicBezTo>
                    <a:pt x="2607" y="10"/>
                    <a:pt x="2488" y="0"/>
                    <a:pt x="237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92"/>
        <p:cNvGrpSpPr/>
        <p:nvPr/>
      </p:nvGrpSpPr>
      <p:grpSpPr>
        <a:xfrm>
          <a:off x="0" y="0"/>
          <a:ext cx="0" cy="0"/>
          <a:chOff x="0" y="0"/>
          <a:chExt cx="0" cy="0"/>
        </a:xfrm>
      </p:grpSpPr>
      <p:sp>
        <p:nvSpPr>
          <p:cNvPr id="93" name="Google Shape;93;p5"/>
          <p:cNvSpPr txBox="1">
            <a:spLocks noGrp="1"/>
          </p:cNvSpPr>
          <p:nvPr>
            <p:ph type="subTitle" idx="1"/>
          </p:nvPr>
        </p:nvSpPr>
        <p:spPr>
          <a:xfrm>
            <a:off x="4853550" y="1070150"/>
            <a:ext cx="2800800" cy="713400"/>
          </a:xfrm>
          <a:prstGeom prst="rect">
            <a:avLst/>
          </a:prstGeom>
        </p:spPr>
        <p:txBody>
          <a:bodyPr spcFirstLastPara="1" wrap="square" lIns="91425" tIns="91425" rIns="91425" bIns="91425" anchor="ctr" anchorCtr="0">
            <a:noAutofit/>
          </a:bodyPr>
          <a:lstStyle>
            <a:lvl1pPr lvl="0" algn="ctr">
              <a:lnSpc>
                <a:spcPct val="100000"/>
              </a:lnSpc>
              <a:spcBef>
                <a:spcPts val="0"/>
              </a:spcBef>
              <a:spcAft>
                <a:spcPts val="0"/>
              </a:spcAft>
              <a:buSzPts val="2500"/>
              <a:buFont typeface="Bebas Neue"/>
              <a:buNone/>
              <a:defRPr sz="3000">
                <a:latin typeface="Patrick Hand"/>
                <a:ea typeface="Patrick Hand"/>
                <a:cs typeface="Patrick Hand"/>
                <a:sym typeface="Patrick Hand"/>
              </a:defRPr>
            </a:lvl1pPr>
            <a:lvl2pPr lvl="1" algn="ctr">
              <a:lnSpc>
                <a:spcPct val="100000"/>
              </a:lnSpc>
              <a:spcBef>
                <a:spcPts val="0"/>
              </a:spcBef>
              <a:spcAft>
                <a:spcPts val="0"/>
              </a:spcAft>
              <a:buSzPts val="2500"/>
              <a:buFont typeface="Bebas Neue"/>
              <a:buNone/>
              <a:defRPr sz="2500">
                <a:latin typeface="Bebas Neue"/>
                <a:ea typeface="Bebas Neue"/>
                <a:cs typeface="Bebas Neue"/>
                <a:sym typeface="Bebas Neue"/>
              </a:defRPr>
            </a:lvl2pPr>
            <a:lvl3pPr lvl="2" algn="ctr">
              <a:lnSpc>
                <a:spcPct val="100000"/>
              </a:lnSpc>
              <a:spcBef>
                <a:spcPts val="0"/>
              </a:spcBef>
              <a:spcAft>
                <a:spcPts val="0"/>
              </a:spcAft>
              <a:buSzPts val="2500"/>
              <a:buFont typeface="Bebas Neue"/>
              <a:buNone/>
              <a:defRPr sz="2500">
                <a:latin typeface="Bebas Neue"/>
                <a:ea typeface="Bebas Neue"/>
                <a:cs typeface="Bebas Neue"/>
                <a:sym typeface="Bebas Neue"/>
              </a:defRPr>
            </a:lvl3pPr>
            <a:lvl4pPr lvl="3" algn="ctr">
              <a:lnSpc>
                <a:spcPct val="100000"/>
              </a:lnSpc>
              <a:spcBef>
                <a:spcPts val="0"/>
              </a:spcBef>
              <a:spcAft>
                <a:spcPts val="0"/>
              </a:spcAft>
              <a:buSzPts val="2500"/>
              <a:buFont typeface="Bebas Neue"/>
              <a:buNone/>
              <a:defRPr sz="2500">
                <a:latin typeface="Bebas Neue"/>
                <a:ea typeface="Bebas Neue"/>
                <a:cs typeface="Bebas Neue"/>
                <a:sym typeface="Bebas Neue"/>
              </a:defRPr>
            </a:lvl4pPr>
            <a:lvl5pPr lvl="4" algn="ctr">
              <a:lnSpc>
                <a:spcPct val="100000"/>
              </a:lnSpc>
              <a:spcBef>
                <a:spcPts val="0"/>
              </a:spcBef>
              <a:spcAft>
                <a:spcPts val="0"/>
              </a:spcAft>
              <a:buSzPts val="2500"/>
              <a:buFont typeface="Bebas Neue"/>
              <a:buNone/>
              <a:defRPr sz="2500">
                <a:latin typeface="Bebas Neue"/>
                <a:ea typeface="Bebas Neue"/>
                <a:cs typeface="Bebas Neue"/>
                <a:sym typeface="Bebas Neue"/>
              </a:defRPr>
            </a:lvl5pPr>
            <a:lvl6pPr lvl="5" algn="ctr">
              <a:lnSpc>
                <a:spcPct val="100000"/>
              </a:lnSpc>
              <a:spcBef>
                <a:spcPts val="0"/>
              </a:spcBef>
              <a:spcAft>
                <a:spcPts val="0"/>
              </a:spcAft>
              <a:buSzPts val="2500"/>
              <a:buFont typeface="Bebas Neue"/>
              <a:buNone/>
              <a:defRPr sz="2500">
                <a:latin typeface="Bebas Neue"/>
                <a:ea typeface="Bebas Neue"/>
                <a:cs typeface="Bebas Neue"/>
                <a:sym typeface="Bebas Neue"/>
              </a:defRPr>
            </a:lvl6pPr>
            <a:lvl7pPr lvl="6" algn="ctr">
              <a:lnSpc>
                <a:spcPct val="100000"/>
              </a:lnSpc>
              <a:spcBef>
                <a:spcPts val="0"/>
              </a:spcBef>
              <a:spcAft>
                <a:spcPts val="0"/>
              </a:spcAft>
              <a:buSzPts val="2500"/>
              <a:buFont typeface="Bebas Neue"/>
              <a:buNone/>
              <a:defRPr sz="2500">
                <a:latin typeface="Bebas Neue"/>
                <a:ea typeface="Bebas Neue"/>
                <a:cs typeface="Bebas Neue"/>
                <a:sym typeface="Bebas Neue"/>
              </a:defRPr>
            </a:lvl7pPr>
            <a:lvl8pPr lvl="7" algn="ctr">
              <a:lnSpc>
                <a:spcPct val="100000"/>
              </a:lnSpc>
              <a:spcBef>
                <a:spcPts val="0"/>
              </a:spcBef>
              <a:spcAft>
                <a:spcPts val="0"/>
              </a:spcAft>
              <a:buSzPts val="2500"/>
              <a:buFont typeface="Bebas Neue"/>
              <a:buNone/>
              <a:defRPr sz="2500">
                <a:latin typeface="Bebas Neue"/>
                <a:ea typeface="Bebas Neue"/>
                <a:cs typeface="Bebas Neue"/>
                <a:sym typeface="Bebas Neue"/>
              </a:defRPr>
            </a:lvl8pPr>
            <a:lvl9pPr lvl="8" algn="ctr">
              <a:lnSpc>
                <a:spcPct val="100000"/>
              </a:lnSpc>
              <a:spcBef>
                <a:spcPts val="0"/>
              </a:spcBef>
              <a:spcAft>
                <a:spcPts val="0"/>
              </a:spcAft>
              <a:buSzPts val="2500"/>
              <a:buFont typeface="Bebas Neue"/>
              <a:buNone/>
              <a:defRPr sz="2500">
                <a:latin typeface="Bebas Neue"/>
                <a:ea typeface="Bebas Neue"/>
                <a:cs typeface="Bebas Neue"/>
                <a:sym typeface="Bebas Neue"/>
              </a:defRPr>
            </a:lvl9pPr>
          </a:lstStyle>
          <a:p>
            <a:endParaRPr/>
          </a:p>
        </p:txBody>
      </p:sp>
      <p:sp>
        <p:nvSpPr>
          <p:cNvPr id="94" name="Google Shape;94;p5"/>
          <p:cNvSpPr txBox="1">
            <a:spLocks noGrp="1"/>
          </p:cNvSpPr>
          <p:nvPr>
            <p:ph type="subTitle" idx="2"/>
          </p:nvPr>
        </p:nvSpPr>
        <p:spPr>
          <a:xfrm>
            <a:off x="4853551" y="2901325"/>
            <a:ext cx="2800800" cy="713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500"/>
              <a:buFont typeface="Bebas Neue"/>
              <a:buNone/>
              <a:defRPr sz="3000">
                <a:latin typeface="Patrick Hand"/>
                <a:ea typeface="Patrick Hand"/>
                <a:cs typeface="Patrick Hand"/>
                <a:sym typeface="Patrick Hand"/>
              </a:defRPr>
            </a:lvl1pPr>
            <a:lvl2pPr lvl="1" algn="ctr" rtl="0">
              <a:lnSpc>
                <a:spcPct val="100000"/>
              </a:lnSpc>
              <a:spcBef>
                <a:spcPts val="0"/>
              </a:spcBef>
              <a:spcAft>
                <a:spcPts val="0"/>
              </a:spcAft>
              <a:buSzPts val="2500"/>
              <a:buFont typeface="Bebas Neue"/>
              <a:buNone/>
              <a:defRPr sz="2500">
                <a:latin typeface="Bebas Neue"/>
                <a:ea typeface="Bebas Neue"/>
                <a:cs typeface="Bebas Neue"/>
                <a:sym typeface="Bebas Neue"/>
              </a:defRPr>
            </a:lvl2pPr>
            <a:lvl3pPr lvl="2" algn="ctr" rtl="0">
              <a:lnSpc>
                <a:spcPct val="100000"/>
              </a:lnSpc>
              <a:spcBef>
                <a:spcPts val="0"/>
              </a:spcBef>
              <a:spcAft>
                <a:spcPts val="0"/>
              </a:spcAft>
              <a:buSzPts val="2500"/>
              <a:buFont typeface="Bebas Neue"/>
              <a:buNone/>
              <a:defRPr sz="2500">
                <a:latin typeface="Bebas Neue"/>
                <a:ea typeface="Bebas Neue"/>
                <a:cs typeface="Bebas Neue"/>
                <a:sym typeface="Bebas Neue"/>
              </a:defRPr>
            </a:lvl3pPr>
            <a:lvl4pPr lvl="3" algn="ctr" rtl="0">
              <a:lnSpc>
                <a:spcPct val="100000"/>
              </a:lnSpc>
              <a:spcBef>
                <a:spcPts val="0"/>
              </a:spcBef>
              <a:spcAft>
                <a:spcPts val="0"/>
              </a:spcAft>
              <a:buSzPts val="2500"/>
              <a:buFont typeface="Bebas Neue"/>
              <a:buNone/>
              <a:defRPr sz="2500">
                <a:latin typeface="Bebas Neue"/>
                <a:ea typeface="Bebas Neue"/>
                <a:cs typeface="Bebas Neue"/>
                <a:sym typeface="Bebas Neue"/>
              </a:defRPr>
            </a:lvl4pPr>
            <a:lvl5pPr lvl="4" algn="ctr" rtl="0">
              <a:lnSpc>
                <a:spcPct val="100000"/>
              </a:lnSpc>
              <a:spcBef>
                <a:spcPts val="0"/>
              </a:spcBef>
              <a:spcAft>
                <a:spcPts val="0"/>
              </a:spcAft>
              <a:buSzPts val="2500"/>
              <a:buFont typeface="Bebas Neue"/>
              <a:buNone/>
              <a:defRPr sz="2500">
                <a:latin typeface="Bebas Neue"/>
                <a:ea typeface="Bebas Neue"/>
                <a:cs typeface="Bebas Neue"/>
                <a:sym typeface="Bebas Neue"/>
              </a:defRPr>
            </a:lvl5pPr>
            <a:lvl6pPr lvl="5" algn="ctr" rtl="0">
              <a:lnSpc>
                <a:spcPct val="100000"/>
              </a:lnSpc>
              <a:spcBef>
                <a:spcPts val="0"/>
              </a:spcBef>
              <a:spcAft>
                <a:spcPts val="0"/>
              </a:spcAft>
              <a:buSzPts val="2500"/>
              <a:buFont typeface="Bebas Neue"/>
              <a:buNone/>
              <a:defRPr sz="2500">
                <a:latin typeface="Bebas Neue"/>
                <a:ea typeface="Bebas Neue"/>
                <a:cs typeface="Bebas Neue"/>
                <a:sym typeface="Bebas Neue"/>
              </a:defRPr>
            </a:lvl6pPr>
            <a:lvl7pPr lvl="6" algn="ctr" rtl="0">
              <a:lnSpc>
                <a:spcPct val="100000"/>
              </a:lnSpc>
              <a:spcBef>
                <a:spcPts val="0"/>
              </a:spcBef>
              <a:spcAft>
                <a:spcPts val="0"/>
              </a:spcAft>
              <a:buSzPts val="2500"/>
              <a:buFont typeface="Bebas Neue"/>
              <a:buNone/>
              <a:defRPr sz="2500">
                <a:latin typeface="Bebas Neue"/>
                <a:ea typeface="Bebas Neue"/>
                <a:cs typeface="Bebas Neue"/>
                <a:sym typeface="Bebas Neue"/>
              </a:defRPr>
            </a:lvl7pPr>
            <a:lvl8pPr lvl="7" algn="ctr" rtl="0">
              <a:lnSpc>
                <a:spcPct val="100000"/>
              </a:lnSpc>
              <a:spcBef>
                <a:spcPts val="0"/>
              </a:spcBef>
              <a:spcAft>
                <a:spcPts val="0"/>
              </a:spcAft>
              <a:buSzPts val="2500"/>
              <a:buFont typeface="Bebas Neue"/>
              <a:buNone/>
              <a:defRPr sz="2500">
                <a:latin typeface="Bebas Neue"/>
                <a:ea typeface="Bebas Neue"/>
                <a:cs typeface="Bebas Neue"/>
                <a:sym typeface="Bebas Neue"/>
              </a:defRPr>
            </a:lvl8pPr>
            <a:lvl9pPr lvl="8" algn="ctr" rtl="0">
              <a:lnSpc>
                <a:spcPct val="100000"/>
              </a:lnSpc>
              <a:spcBef>
                <a:spcPts val="0"/>
              </a:spcBef>
              <a:spcAft>
                <a:spcPts val="0"/>
              </a:spcAft>
              <a:buSzPts val="2500"/>
              <a:buFont typeface="Bebas Neue"/>
              <a:buNone/>
              <a:defRPr sz="2500">
                <a:latin typeface="Bebas Neue"/>
                <a:ea typeface="Bebas Neue"/>
                <a:cs typeface="Bebas Neue"/>
                <a:sym typeface="Bebas Neue"/>
              </a:defRPr>
            </a:lvl9pPr>
          </a:lstStyle>
          <a:p>
            <a:endParaRPr/>
          </a:p>
        </p:txBody>
      </p:sp>
      <p:sp>
        <p:nvSpPr>
          <p:cNvPr id="95" name="Google Shape;95;p5"/>
          <p:cNvSpPr txBox="1">
            <a:spLocks noGrp="1"/>
          </p:cNvSpPr>
          <p:nvPr>
            <p:ph type="subTitle" idx="3"/>
          </p:nvPr>
        </p:nvSpPr>
        <p:spPr>
          <a:xfrm>
            <a:off x="4853550" y="1849950"/>
            <a:ext cx="2800800" cy="789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atin typeface="Zilla Slab"/>
                <a:ea typeface="Zilla Slab"/>
                <a:cs typeface="Zilla Slab"/>
                <a:sym typeface="Zilla Slab"/>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96" name="Google Shape;96;p5"/>
          <p:cNvSpPr txBox="1">
            <a:spLocks noGrp="1"/>
          </p:cNvSpPr>
          <p:nvPr>
            <p:ph type="subTitle" idx="4"/>
          </p:nvPr>
        </p:nvSpPr>
        <p:spPr>
          <a:xfrm>
            <a:off x="4853550" y="3681125"/>
            <a:ext cx="2800800" cy="789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atin typeface="Zilla Slab"/>
                <a:ea typeface="Zilla Slab"/>
                <a:cs typeface="Zilla Slab"/>
                <a:sym typeface="Zilla Slab"/>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97" name="Google Shape;97;p5"/>
          <p:cNvSpPr txBox="1">
            <a:spLocks noGrp="1"/>
          </p:cNvSpPr>
          <p:nvPr>
            <p:ph type="title"/>
          </p:nvPr>
        </p:nvSpPr>
        <p:spPr>
          <a:xfrm>
            <a:off x="720000" y="445025"/>
            <a:ext cx="77040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grpSp>
        <p:nvGrpSpPr>
          <p:cNvPr id="98" name="Google Shape;98;p5"/>
          <p:cNvGrpSpPr/>
          <p:nvPr/>
        </p:nvGrpSpPr>
        <p:grpSpPr>
          <a:xfrm>
            <a:off x="117238" y="221750"/>
            <a:ext cx="8699013" cy="4630450"/>
            <a:chOff x="117238" y="221750"/>
            <a:chExt cx="8699013" cy="4630450"/>
          </a:xfrm>
        </p:grpSpPr>
        <p:sp>
          <p:nvSpPr>
            <p:cNvPr id="99" name="Google Shape;99;p5"/>
            <p:cNvSpPr/>
            <p:nvPr/>
          </p:nvSpPr>
          <p:spPr>
            <a:xfrm>
              <a:off x="7846725" y="362513"/>
              <a:ext cx="330025" cy="344950"/>
            </a:xfrm>
            <a:custGeom>
              <a:avLst/>
              <a:gdLst/>
              <a:ahLst/>
              <a:cxnLst/>
              <a:rect l="l" t="t" r="r" b="b"/>
              <a:pathLst>
                <a:path w="13201" h="13798" extrusionOk="0">
                  <a:moveTo>
                    <a:pt x="8852" y="0"/>
                  </a:moveTo>
                  <a:lnTo>
                    <a:pt x="6130" y="4327"/>
                  </a:lnTo>
                  <a:lnTo>
                    <a:pt x="2490" y="1634"/>
                  </a:lnTo>
                  <a:lnTo>
                    <a:pt x="4510" y="5622"/>
                  </a:lnTo>
                  <a:lnTo>
                    <a:pt x="1" y="6710"/>
                  </a:lnTo>
                  <a:lnTo>
                    <a:pt x="4404" y="7871"/>
                  </a:lnTo>
                  <a:lnTo>
                    <a:pt x="3010" y="11792"/>
                  </a:lnTo>
                  <a:lnTo>
                    <a:pt x="5790" y="9347"/>
                  </a:lnTo>
                  <a:lnTo>
                    <a:pt x="8224" y="13798"/>
                  </a:lnTo>
                  <a:lnTo>
                    <a:pt x="8014" y="8532"/>
                  </a:lnTo>
                  <a:lnTo>
                    <a:pt x="12517" y="9854"/>
                  </a:lnTo>
                  <a:lnTo>
                    <a:pt x="12517" y="9854"/>
                  </a:lnTo>
                  <a:lnTo>
                    <a:pt x="9266" y="6702"/>
                  </a:lnTo>
                  <a:lnTo>
                    <a:pt x="13201" y="4447"/>
                  </a:lnTo>
                  <a:lnTo>
                    <a:pt x="8929" y="4678"/>
                  </a:lnTo>
                  <a:lnTo>
                    <a:pt x="8852"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5"/>
            <p:cNvSpPr/>
            <p:nvPr/>
          </p:nvSpPr>
          <p:spPr>
            <a:xfrm>
              <a:off x="7116000" y="4703625"/>
              <a:ext cx="121275" cy="110275"/>
            </a:xfrm>
            <a:custGeom>
              <a:avLst/>
              <a:gdLst/>
              <a:ahLst/>
              <a:cxnLst/>
              <a:rect l="l" t="t" r="r" b="b"/>
              <a:pathLst>
                <a:path w="4851" h="4411" extrusionOk="0">
                  <a:moveTo>
                    <a:pt x="2423" y="0"/>
                  </a:moveTo>
                  <a:cubicBezTo>
                    <a:pt x="1424" y="0"/>
                    <a:pt x="519" y="685"/>
                    <a:pt x="280" y="1700"/>
                  </a:cubicBezTo>
                  <a:cubicBezTo>
                    <a:pt x="1" y="2885"/>
                    <a:pt x="736" y="4073"/>
                    <a:pt x="1921" y="4351"/>
                  </a:cubicBezTo>
                  <a:cubicBezTo>
                    <a:pt x="2091" y="4391"/>
                    <a:pt x="2260" y="4410"/>
                    <a:pt x="2427" y="4410"/>
                  </a:cubicBezTo>
                  <a:cubicBezTo>
                    <a:pt x="3428" y="4410"/>
                    <a:pt x="4334" y="3725"/>
                    <a:pt x="4572" y="2710"/>
                  </a:cubicBezTo>
                  <a:cubicBezTo>
                    <a:pt x="4851" y="1524"/>
                    <a:pt x="4116" y="338"/>
                    <a:pt x="2931" y="60"/>
                  </a:cubicBezTo>
                  <a:cubicBezTo>
                    <a:pt x="2760" y="19"/>
                    <a:pt x="2590" y="0"/>
                    <a:pt x="242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5"/>
            <p:cNvSpPr/>
            <p:nvPr/>
          </p:nvSpPr>
          <p:spPr>
            <a:xfrm>
              <a:off x="3438425" y="4703613"/>
              <a:ext cx="118625" cy="110275"/>
            </a:xfrm>
            <a:custGeom>
              <a:avLst/>
              <a:gdLst/>
              <a:ahLst/>
              <a:cxnLst/>
              <a:rect l="l" t="t" r="r" b="b"/>
              <a:pathLst>
                <a:path w="4745" h="4411" extrusionOk="0">
                  <a:moveTo>
                    <a:pt x="2370" y="0"/>
                  </a:moveTo>
                  <a:cubicBezTo>
                    <a:pt x="1308" y="0"/>
                    <a:pt x="373" y="769"/>
                    <a:pt x="197" y="1851"/>
                  </a:cubicBezTo>
                  <a:cubicBezTo>
                    <a:pt x="0" y="3052"/>
                    <a:pt x="817" y="4185"/>
                    <a:pt x="2019" y="4381"/>
                  </a:cubicBezTo>
                  <a:cubicBezTo>
                    <a:pt x="2139" y="4401"/>
                    <a:pt x="2257" y="4410"/>
                    <a:pt x="2375" y="4410"/>
                  </a:cubicBezTo>
                  <a:cubicBezTo>
                    <a:pt x="3436" y="4410"/>
                    <a:pt x="4372" y="3641"/>
                    <a:pt x="4549" y="2559"/>
                  </a:cubicBezTo>
                  <a:cubicBezTo>
                    <a:pt x="4744" y="1357"/>
                    <a:pt x="3928" y="224"/>
                    <a:pt x="2727" y="29"/>
                  </a:cubicBezTo>
                  <a:cubicBezTo>
                    <a:pt x="2607" y="10"/>
                    <a:pt x="2488" y="0"/>
                    <a:pt x="237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5"/>
            <p:cNvSpPr/>
            <p:nvPr/>
          </p:nvSpPr>
          <p:spPr>
            <a:xfrm>
              <a:off x="8758950" y="4042250"/>
              <a:ext cx="57300" cy="55150"/>
            </a:xfrm>
            <a:custGeom>
              <a:avLst/>
              <a:gdLst/>
              <a:ahLst/>
              <a:cxnLst/>
              <a:rect l="l" t="t" r="r" b="b"/>
              <a:pathLst>
                <a:path w="2292" h="2206" extrusionOk="0">
                  <a:moveTo>
                    <a:pt x="1190" y="1"/>
                  </a:moveTo>
                  <a:cubicBezTo>
                    <a:pt x="743" y="1"/>
                    <a:pt x="342" y="270"/>
                    <a:pt x="171" y="681"/>
                  </a:cubicBezTo>
                  <a:cubicBezTo>
                    <a:pt x="0" y="1093"/>
                    <a:pt x="95" y="1567"/>
                    <a:pt x="410" y="1883"/>
                  </a:cubicBezTo>
                  <a:cubicBezTo>
                    <a:pt x="621" y="2094"/>
                    <a:pt x="902" y="2206"/>
                    <a:pt x="1189" y="2206"/>
                  </a:cubicBezTo>
                  <a:cubicBezTo>
                    <a:pt x="1331" y="2206"/>
                    <a:pt x="1475" y="2178"/>
                    <a:pt x="1611" y="2122"/>
                  </a:cubicBezTo>
                  <a:cubicBezTo>
                    <a:pt x="2023" y="1951"/>
                    <a:pt x="2292" y="1549"/>
                    <a:pt x="2292" y="1104"/>
                  </a:cubicBezTo>
                  <a:cubicBezTo>
                    <a:pt x="2292" y="495"/>
                    <a:pt x="1798" y="1"/>
                    <a:pt x="119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5"/>
            <p:cNvSpPr/>
            <p:nvPr/>
          </p:nvSpPr>
          <p:spPr>
            <a:xfrm>
              <a:off x="8301588" y="4608500"/>
              <a:ext cx="254625" cy="243700"/>
            </a:xfrm>
            <a:custGeom>
              <a:avLst/>
              <a:gdLst/>
              <a:ahLst/>
              <a:cxnLst/>
              <a:rect l="l" t="t" r="r" b="b"/>
              <a:pathLst>
                <a:path w="10185" h="9748" extrusionOk="0">
                  <a:moveTo>
                    <a:pt x="2935" y="0"/>
                  </a:moveTo>
                  <a:lnTo>
                    <a:pt x="4009" y="3406"/>
                  </a:lnTo>
                  <a:lnTo>
                    <a:pt x="1" y="5229"/>
                  </a:lnTo>
                  <a:lnTo>
                    <a:pt x="4427" y="5852"/>
                  </a:lnTo>
                  <a:lnTo>
                    <a:pt x="5023" y="9747"/>
                  </a:lnTo>
                  <a:lnTo>
                    <a:pt x="6458" y="5795"/>
                  </a:lnTo>
                  <a:lnTo>
                    <a:pt x="10185" y="7200"/>
                  </a:lnTo>
                  <a:lnTo>
                    <a:pt x="7698" y="4393"/>
                  </a:lnTo>
                  <a:lnTo>
                    <a:pt x="9275" y="1470"/>
                  </a:lnTo>
                  <a:lnTo>
                    <a:pt x="9275" y="1470"/>
                  </a:lnTo>
                  <a:lnTo>
                    <a:pt x="6032" y="2703"/>
                  </a:lnTo>
                  <a:lnTo>
                    <a:pt x="293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5"/>
            <p:cNvSpPr/>
            <p:nvPr/>
          </p:nvSpPr>
          <p:spPr>
            <a:xfrm>
              <a:off x="2239438" y="4608513"/>
              <a:ext cx="254625" cy="243675"/>
            </a:xfrm>
            <a:custGeom>
              <a:avLst/>
              <a:gdLst/>
              <a:ahLst/>
              <a:cxnLst/>
              <a:rect l="l" t="t" r="r" b="b"/>
              <a:pathLst>
                <a:path w="10185" h="9747" extrusionOk="0">
                  <a:moveTo>
                    <a:pt x="2936" y="0"/>
                  </a:moveTo>
                  <a:lnTo>
                    <a:pt x="4010" y="3406"/>
                  </a:lnTo>
                  <a:lnTo>
                    <a:pt x="1" y="5229"/>
                  </a:lnTo>
                  <a:lnTo>
                    <a:pt x="4427" y="5851"/>
                  </a:lnTo>
                  <a:lnTo>
                    <a:pt x="5024" y="9747"/>
                  </a:lnTo>
                  <a:lnTo>
                    <a:pt x="6458" y="5794"/>
                  </a:lnTo>
                  <a:lnTo>
                    <a:pt x="10185" y="7200"/>
                  </a:lnTo>
                  <a:lnTo>
                    <a:pt x="7699" y="4392"/>
                  </a:lnTo>
                  <a:lnTo>
                    <a:pt x="9276" y="1470"/>
                  </a:lnTo>
                  <a:lnTo>
                    <a:pt x="6034" y="2704"/>
                  </a:lnTo>
                  <a:lnTo>
                    <a:pt x="293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5"/>
            <p:cNvSpPr/>
            <p:nvPr/>
          </p:nvSpPr>
          <p:spPr>
            <a:xfrm>
              <a:off x="7562425" y="4087875"/>
              <a:ext cx="87450" cy="87450"/>
            </a:xfrm>
            <a:custGeom>
              <a:avLst/>
              <a:gdLst/>
              <a:ahLst/>
              <a:cxnLst/>
              <a:rect l="l" t="t" r="r" b="b"/>
              <a:pathLst>
                <a:path w="3498" h="3498" extrusionOk="0">
                  <a:moveTo>
                    <a:pt x="1749" y="0"/>
                  </a:moveTo>
                  <a:cubicBezTo>
                    <a:pt x="784" y="0"/>
                    <a:pt x="0" y="784"/>
                    <a:pt x="0" y="1749"/>
                  </a:cubicBezTo>
                  <a:cubicBezTo>
                    <a:pt x="0" y="2714"/>
                    <a:pt x="784" y="3497"/>
                    <a:pt x="1749" y="3497"/>
                  </a:cubicBezTo>
                  <a:cubicBezTo>
                    <a:pt x="2715" y="3497"/>
                    <a:pt x="3497" y="2714"/>
                    <a:pt x="3497" y="1749"/>
                  </a:cubicBezTo>
                  <a:cubicBezTo>
                    <a:pt x="3497" y="784"/>
                    <a:pt x="2715" y="0"/>
                    <a:pt x="17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5"/>
            <p:cNvSpPr/>
            <p:nvPr/>
          </p:nvSpPr>
          <p:spPr>
            <a:xfrm rot="10800000">
              <a:off x="6147163" y="260050"/>
              <a:ext cx="330050" cy="344950"/>
            </a:xfrm>
            <a:custGeom>
              <a:avLst/>
              <a:gdLst/>
              <a:ahLst/>
              <a:cxnLst/>
              <a:rect l="l" t="t" r="r" b="b"/>
              <a:pathLst>
                <a:path w="13202" h="13798" extrusionOk="0">
                  <a:moveTo>
                    <a:pt x="8853" y="0"/>
                  </a:moveTo>
                  <a:lnTo>
                    <a:pt x="6131" y="4327"/>
                  </a:lnTo>
                  <a:lnTo>
                    <a:pt x="2490" y="1634"/>
                  </a:lnTo>
                  <a:lnTo>
                    <a:pt x="4511" y="5623"/>
                  </a:lnTo>
                  <a:lnTo>
                    <a:pt x="1" y="6711"/>
                  </a:lnTo>
                  <a:lnTo>
                    <a:pt x="4404" y="7871"/>
                  </a:lnTo>
                  <a:lnTo>
                    <a:pt x="3010" y="11793"/>
                  </a:lnTo>
                  <a:lnTo>
                    <a:pt x="5791" y="9347"/>
                  </a:lnTo>
                  <a:lnTo>
                    <a:pt x="8225" y="13798"/>
                  </a:lnTo>
                  <a:lnTo>
                    <a:pt x="8015" y="8532"/>
                  </a:lnTo>
                  <a:lnTo>
                    <a:pt x="12517" y="9856"/>
                  </a:lnTo>
                  <a:lnTo>
                    <a:pt x="12517" y="9856"/>
                  </a:lnTo>
                  <a:lnTo>
                    <a:pt x="9266" y="6703"/>
                  </a:lnTo>
                  <a:lnTo>
                    <a:pt x="13201" y="4448"/>
                  </a:lnTo>
                  <a:lnTo>
                    <a:pt x="8929" y="4679"/>
                  </a:lnTo>
                  <a:lnTo>
                    <a:pt x="885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5"/>
            <p:cNvSpPr/>
            <p:nvPr/>
          </p:nvSpPr>
          <p:spPr>
            <a:xfrm rot="10800000">
              <a:off x="418563" y="4507250"/>
              <a:ext cx="330025" cy="344950"/>
            </a:xfrm>
            <a:custGeom>
              <a:avLst/>
              <a:gdLst/>
              <a:ahLst/>
              <a:cxnLst/>
              <a:rect l="l" t="t" r="r" b="b"/>
              <a:pathLst>
                <a:path w="13201" h="13798" extrusionOk="0">
                  <a:moveTo>
                    <a:pt x="8852" y="0"/>
                  </a:moveTo>
                  <a:lnTo>
                    <a:pt x="6130" y="4327"/>
                  </a:lnTo>
                  <a:lnTo>
                    <a:pt x="2490" y="1634"/>
                  </a:lnTo>
                  <a:lnTo>
                    <a:pt x="4510" y="5622"/>
                  </a:lnTo>
                  <a:lnTo>
                    <a:pt x="1" y="6710"/>
                  </a:lnTo>
                  <a:lnTo>
                    <a:pt x="4404" y="7871"/>
                  </a:lnTo>
                  <a:lnTo>
                    <a:pt x="3010" y="11792"/>
                  </a:lnTo>
                  <a:lnTo>
                    <a:pt x="5790" y="9347"/>
                  </a:lnTo>
                  <a:lnTo>
                    <a:pt x="8224" y="13798"/>
                  </a:lnTo>
                  <a:lnTo>
                    <a:pt x="8014" y="8532"/>
                  </a:lnTo>
                  <a:lnTo>
                    <a:pt x="12517" y="9854"/>
                  </a:lnTo>
                  <a:lnTo>
                    <a:pt x="12517" y="9854"/>
                  </a:lnTo>
                  <a:lnTo>
                    <a:pt x="9266" y="6702"/>
                  </a:lnTo>
                  <a:lnTo>
                    <a:pt x="13201" y="4447"/>
                  </a:lnTo>
                  <a:lnTo>
                    <a:pt x="8929" y="4678"/>
                  </a:lnTo>
                  <a:lnTo>
                    <a:pt x="8852"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5"/>
            <p:cNvSpPr/>
            <p:nvPr/>
          </p:nvSpPr>
          <p:spPr>
            <a:xfrm rot="10800000">
              <a:off x="1833038" y="260050"/>
              <a:ext cx="121275" cy="110275"/>
            </a:xfrm>
            <a:custGeom>
              <a:avLst/>
              <a:gdLst/>
              <a:ahLst/>
              <a:cxnLst/>
              <a:rect l="l" t="t" r="r" b="b"/>
              <a:pathLst>
                <a:path w="4851" h="4411" extrusionOk="0">
                  <a:moveTo>
                    <a:pt x="2423" y="0"/>
                  </a:moveTo>
                  <a:cubicBezTo>
                    <a:pt x="1424" y="0"/>
                    <a:pt x="519" y="685"/>
                    <a:pt x="280" y="1700"/>
                  </a:cubicBezTo>
                  <a:cubicBezTo>
                    <a:pt x="1" y="2885"/>
                    <a:pt x="736" y="4073"/>
                    <a:pt x="1921" y="4351"/>
                  </a:cubicBezTo>
                  <a:cubicBezTo>
                    <a:pt x="2091" y="4391"/>
                    <a:pt x="2260" y="4410"/>
                    <a:pt x="2427" y="4410"/>
                  </a:cubicBezTo>
                  <a:cubicBezTo>
                    <a:pt x="3428" y="4410"/>
                    <a:pt x="4334" y="3725"/>
                    <a:pt x="4572" y="2710"/>
                  </a:cubicBezTo>
                  <a:cubicBezTo>
                    <a:pt x="4851" y="1524"/>
                    <a:pt x="4116" y="338"/>
                    <a:pt x="2931" y="60"/>
                  </a:cubicBezTo>
                  <a:cubicBezTo>
                    <a:pt x="2760" y="19"/>
                    <a:pt x="2590" y="0"/>
                    <a:pt x="242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5"/>
            <p:cNvSpPr/>
            <p:nvPr/>
          </p:nvSpPr>
          <p:spPr>
            <a:xfrm rot="10800000">
              <a:off x="311363" y="3953313"/>
              <a:ext cx="118625" cy="110275"/>
            </a:xfrm>
            <a:custGeom>
              <a:avLst/>
              <a:gdLst/>
              <a:ahLst/>
              <a:cxnLst/>
              <a:rect l="l" t="t" r="r" b="b"/>
              <a:pathLst>
                <a:path w="4745" h="4411" extrusionOk="0">
                  <a:moveTo>
                    <a:pt x="2370" y="0"/>
                  </a:moveTo>
                  <a:cubicBezTo>
                    <a:pt x="1308" y="0"/>
                    <a:pt x="373" y="769"/>
                    <a:pt x="197" y="1851"/>
                  </a:cubicBezTo>
                  <a:cubicBezTo>
                    <a:pt x="0" y="3052"/>
                    <a:pt x="817" y="4185"/>
                    <a:pt x="2019" y="4381"/>
                  </a:cubicBezTo>
                  <a:cubicBezTo>
                    <a:pt x="2139" y="4401"/>
                    <a:pt x="2257" y="4410"/>
                    <a:pt x="2375" y="4410"/>
                  </a:cubicBezTo>
                  <a:cubicBezTo>
                    <a:pt x="3436" y="4410"/>
                    <a:pt x="4372" y="3641"/>
                    <a:pt x="4549" y="2559"/>
                  </a:cubicBezTo>
                  <a:cubicBezTo>
                    <a:pt x="4744" y="1357"/>
                    <a:pt x="3928" y="224"/>
                    <a:pt x="2727" y="29"/>
                  </a:cubicBezTo>
                  <a:cubicBezTo>
                    <a:pt x="2607" y="10"/>
                    <a:pt x="2488" y="0"/>
                    <a:pt x="237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5"/>
            <p:cNvSpPr/>
            <p:nvPr/>
          </p:nvSpPr>
          <p:spPr>
            <a:xfrm rot="10800000">
              <a:off x="1172513" y="221750"/>
              <a:ext cx="57300" cy="55125"/>
            </a:xfrm>
            <a:custGeom>
              <a:avLst/>
              <a:gdLst/>
              <a:ahLst/>
              <a:cxnLst/>
              <a:rect l="l" t="t" r="r" b="b"/>
              <a:pathLst>
                <a:path w="2292" h="2205" extrusionOk="0">
                  <a:moveTo>
                    <a:pt x="1190" y="0"/>
                  </a:moveTo>
                  <a:cubicBezTo>
                    <a:pt x="744" y="0"/>
                    <a:pt x="342" y="268"/>
                    <a:pt x="172" y="681"/>
                  </a:cubicBezTo>
                  <a:cubicBezTo>
                    <a:pt x="0" y="1092"/>
                    <a:pt x="95" y="1567"/>
                    <a:pt x="410" y="1882"/>
                  </a:cubicBezTo>
                  <a:cubicBezTo>
                    <a:pt x="621" y="2092"/>
                    <a:pt x="903" y="2205"/>
                    <a:pt x="1189" y="2205"/>
                  </a:cubicBezTo>
                  <a:cubicBezTo>
                    <a:pt x="1331" y="2205"/>
                    <a:pt x="1475" y="2177"/>
                    <a:pt x="1611" y="2120"/>
                  </a:cubicBezTo>
                  <a:cubicBezTo>
                    <a:pt x="2023" y="1950"/>
                    <a:pt x="2292" y="1548"/>
                    <a:pt x="2292" y="1102"/>
                  </a:cubicBezTo>
                  <a:cubicBezTo>
                    <a:pt x="2292" y="493"/>
                    <a:pt x="1798" y="0"/>
                    <a:pt x="119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5"/>
            <p:cNvSpPr/>
            <p:nvPr/>
          </p:nvSpPr>
          <p:spPr>
            <a:xfrm rot="10800000">
              <a:off x="254063" y="976550"/>
              <a:ext cx="57300" cy="55150"/>
            </a:xfrm>
            <a:custGeom>
              <a:avLst/>
              <a:gdLst/>
              <a:ahLst/>
              <a:cxnLst/>
              <a:rect l="l" t="t" r="r" b="b"/>
              <a:pathLst>
                <a:path w="2292" h="2206" extrusionOk="0">
                  <a:moveTo>
                    <a:pt x="1190" y="1"/>
                  </a:moveTo>
                  <a:cubicBezTo>
                    <a:pt x="743" y="1"/>
                    <a:pt x="342" y="270"/>
                    <a:pt x="171" y="681"/>
                  </a:cubicBezTo>
                  <a:cubicBezTo>
                    <a:pt x="0" y="1093"/>
                    <a:pt x="95" y="1567"/>
                    <a:pt x="410" y="1883"/>
                  </a:cubicBezTo>
                  <a:cubicBezTo>
                    <a:pt x="621" y="2094"/>
                    <a:pt x="902" y="2206"/>
                    <a:pt x="1189" y="2206"/>
                  </a:cubicBezTo>
                  <a:cubicBezTo>
                    <a:pt x="1331" y="2206"/>
                    <a:pt x="1475" y="2178"/>
                    <a:pt x="1611" y="2122"/>
                  </a:cubicBezTo>
                  <a:cubicBezTo>
                    <a:pt x="2023" y="1951"/>
                    <a:pt x="2292" y="1549"/>
                    <a:pt x="2292" y="1104"/>
                  </a:cubicBezTo>
                  <a:cubicBezTo>
                    <a:pt x="2292" y="495"/>
                    <a:pt x="1798" y="1"/>
                    <a:pt x="119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5"/>
            <p:cNvSpPr/>
            <p:nvPr/>
          </p:nvSpPr>
          <p:spPr>
            <a:xfrm rot="10800000">
              <a:off x="117238" y="221750"/>
              <a:ext cx="254625" cy="243700"/>
            </a:xfrm>
            <a:custGeom>
              <a:avLst/>
              <a:gdLst/>
              <a:ahLst/>
              <a:cxnLst/>
              <a:rect l="l" t="t" r="r" b="b"/>
              <a:pathLst>
                <a:path w="10185" h="9748" extrusionOk="0">
                  <a:moveTo>
                    <a:pt x="2935" y="0"/>
                  </a:moveTo>
                  <a:lnTo>
                    <a:pt x="4009" y="3406"/>
                  </a:lnTo>
                  <a:lnTo>
                    <a:pt x="1" y="5229"/>
                  </a:lnTo>
                  <a:lnTo>
                    <a:pt x="4427" y="5852"/>
                  </a:lnTo>
                  <a:lnTo>
                    <a:pt x="5023" y="9747"/>
                  </a:lnTo>
                  <a:lnTo>
                    <a:pt x="6458" y="5795"/>
                  </a:lnTo>
                  <a:lnTo>
                    <a:pt x="10185" y="7200"/>
                  </a:lnTo>
                  <a:lnTo>
                    <a:pt x="7698" y="4393"/>
                  </a:lnTo>
                  <a:lnTo>
                    <a:pt x="9275" y="1470"/>
                  </a:lnTo>
                  <a:lnTo>
                    <a:pt x="9275" y="1470"/>
                  </a:lnTo>
                  <a:lnTo>
                    <a:pt x="6032" y="2703"/>
                  </a:lnTo>
                  <a:lnTo>
                    <a:pt x="293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5"/>
            <p:cNvSpPr/>
            <p:nvPr/>
          </p:nvSpPr>
          <p:spPr>
            <a:xfrm rot="10800000">
              <a:off x="521888" y="1682100"/>
              <a:ext cx="254625" cy="243675"/>
            </a:xfrm>
            <a:custGeom>
              <a:avLst/>
              <a:gdLst/>
              <a:ahLst/>
              <a:cxnLst/>
              <a:rect l="l" t="t" r="r" b="b"/>
              <a:pathLst>
                <a:path w="10185" h="9747" extrusionOk="0">
                  <a:moveTo>
                    <a:pt x="2936" y="0"/>
                  </a:moveTo>
                  <a:lnTo>
                    <a:pt x="4010" y="3406"/>
                  </a:lnTo>
                  <a:lnTo>
                    <a:pt x="1" y="5229"/>
                  </a:lnTo>
                  <a:lnTo>
                    <a:pt x="4427" y="5851"/>
                  </a:lnTo>
                  <a:lnTo>
                    <a:pt x="5024" y="9747"/>
                  </a:lnTo>
                  <a:lnTo>
                    <a:pt x="6458" y="5794"/>
                  </a:lnTo>
                  <a:lnTo>
                    <a:pt x="10185" y="7200"/>
                  </a:lnTo>
                  <a:lnTo>
                    <a:pt x="7699" y="4392"/>
                  </a:lnTo>
                  <a:lnTo>
                    <a:pt x="9276" y="1470"/>
                  </a:lnTo>
                  <a:lnTo>
                    <a:pt x="6034" y="2704"/>
                  </a:lnTo>
                  <a:lnTo>
                    <a:pt x="293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5"/>
            <p:cNvSpPr/>
            <p:nvPr/>
          </p:nvSpPr>
          <p:spPr>
            <a:xfrm rot="10800000">
              <a:off x="1010863" y="1120463"/>
              <a:ext cx="87450" cy="87450"/>
            </a:xfrm>
            <a:custGeom>
              <a:avLst/>
              <a:gdLst/>
              <a:ahLst/>
              <a:cxnLst/>
              <a:rect l="l" t="t" r="r" b="b"/>
              <a:pathLst>
                <a:path w="3498" h="3498" extrusionOk="0">
                  <a:moveTo>
                    <a:pt x="1749" y="0"/>
                  </a:moveTo>
                  <a:cubicBezTo>
                    <a:pt x="784" y="0"/>
                    <a:pt x="0" y="784"/>
                    <a:pt x="0" y="1749"/>
                  </a:cubicBezTo>
                  <a:cubicBezTo>
                    <a:pt x="0" y="2714"/>
                    <a:pt x="784" y="3497"/>
                    <a:pt x="1749" y="3497"/>
                  </a:cubicBezTo>
                  <a:cubicBezTo>
                    <a:pt x="2715" y="3497"/>
                    <a:pt x="3497" y="2714"/>
                    <a:pt x="3497" y="1749"/>
                  </a:cubicBezTo>
                  <a:cubicBezTo>
                    <a:pt x="3497" y="784"/>
                    <a:pt x="2715" y="0"/>
                    <a:pt x="174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5"/>
            <p:cNvSpPr/>
            <p:nvPr/>
          </p:nvSpPr>
          <p:spPr>
            <a:xfrm rot="10800000">
              <a:off x="3611975" y="316050"/>
              <a:ext cx="90900" cy="87450"/>
            </a:xfrm>
            <a:custGeom>
              <a:avLst/>
              <a:gdLst/>
              <a:ahLst/>
              <a:cxnLst/>
              <a:rect l="l" t="t" r="r" b="b"/>
              <a:pathLst>
                <a:path w="3636" h="3498" extrusionOk="0">
                  <a:moveTo>
                    <a:pt x="1883" y="0"/>
                  </a:moveTo>
                  <a:cubicBezTo>
                    <a:pt x="1178" y="0"/>
                    <a:pt x="541" y="427"/>
                    <a:pt x="271" y="1079"/>
                  </a:cubicBezTo>
                  <a:cubicBezTo>
                    <a:pt x="0" y="1732"/>
                    <a:pt x="150" y="2485"/>
                    <a:pt x="650" y="2985"/>
                  </a:cubicBezTo>
                  <a:cubicBezTo>
                    <a:pt x="984" y="3319"/>
                    <a:pt x="1432" y="3497"/>
                    <a:pt x="1887" y="3497"/>
                  </a:cubicBezTo>
                  <a:cubicBezTo>
                    <a:pt x="2112" y="3497"/>
                    <a:pt x="2339" y="3453"/>
                    <a:pt x="2555" y="3364"/>
                  </a:cubicBezTo>
                  <a:cubicBezTo>
                    <a:pt x="3210" y="3093"/>
                    <a:pt x="3635" y="2456"/>
                    <a:pt x="3635" y="1748"/>
                  </a:cubicBezTo>
                  <a:cubicBezTo>
                    <a:pt x="3635" y="782"/>
                    <a:pt x="2852" y="0"/>
                    <a:pt x="1886" y="0"/>
                  </a:cubicBezTo>
                  <a:cubicBezTo>
                    <a:pt x="1885" y="0"/>
                    <a:pt x="1884" y="0"/>
                    <a:pt x="188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5"/>
            <p:cNvSpPr/>
            <p:nvPr/>
          </p:nvSpPr>
          <p:spPr>
            <a:xfrm>
              <a:off x="8610063" y="316038"/>
              <a:ext cx="57300" cy="55125"/>
            </a:xfrm>
            <a:custGeom>
              <a:avLst/>
              <a:gdLst/>
              <a:ahLst/>
              <a:cxnLst/>
              <a:rect l="l" t="t" r="r" b="b"/>
              <a:pathLst>
                <a:path w="2292" h="2205" extrusionOk="0">
                  <a:moveTo>
                    <a:pt x="1190" y="0"/>
                  </a:moveTo>
                  <a:cubicBezTo>
                    <a:pt x="744" y="0"/>
                    <a:pt x="342" y="268"/>
                    <a:pt x="172" y="681"/>
                  </a:cubicBezTo>
                  <a:cubicBezTo>
                    <a:pt x="0" y="1092"/>
                    <a:pt x="95" y="1567"/>
                    <a:pt x="410" y="1882"/>
                  </a:cubicBezTo>
                  <a:cubicBezTo>
                    <a:pt x="621" y="2092"/>
                    <a:pt x="903" y="2205"/>
                    <a:pt x="1189" y="2205"/>
                  </a:cubicBezTo>
                  <a:cubicBezTo>
                    <a:pt x="1331" y="2205"/>
                    <a:pt x="1475" y="2177"/>
                    <a:pt x="1611" y="2120"/>
                  </a:cubicBezTo>
                  <a:cubicBezTo>
                    <a:pt x="2023" y="1950"/>
                    <a:pt x="2292" y="1548"/>
                    <a:pt x="2292" y="1102"/>
                  </a:cubicBezTo>
                  <a:cubicBezTo>
                    <a:pt x="2292" y="493"/>
                    <a:pt x="1798" y="0"/>
                    <a:pt x="119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5"/>
            <p:cNvSpPr/>
            <p:nvPr/>
          </p:nvSpPr>
          <p:spPr>
            <a:xfrm>
              <a:off x="8400250" y="2767100"/>
              <a:ext cx="57300" cy="55150"/>
            </a:xfrm>
            <a:custGeom>
              <a:avLst/>
              <a:gdLst/>
              <a:ahLst/>
              <a:cxnLst/>
              <a:rect l="l" t="t" r="r" b="b"/>
              <a:pathLst>
                <a:path w="2292" h="2206" extrusionOk="0">
                  <a:moveTo>
                    <a:pt x="1190" y="1"/>
                  </a:moveTo>
                  <a:cubicBezTo>
                    <a:pt x="743" y="1"/>
                    <a:pt x="342" y="270"/>
                    <a:pt x="171" y="681"/>
                  </a:cubicBezTo>
                  <a:cubicBezTo>
                    <a:pt x="0" y="1093"/>
                    <a:pt x="95" y="1567"/>
                    <a:pt x="410" y="1883"/>
                  </a:cubicBezTo>
                  <a:cubicBezTo>
                    <a:pt x="621" y="2094"/>
                    <a:pt x="902" y="2206"/>
                    <a:pt x="1189" y="2206"/>
                  </a:cubicBezTo>
                  <a:cubicBezTo>
                    <a:pt x="1331" y="2206"/>
                    <a:pt x="1475" y="2178"/>
                    <a:pt x="1611" y="2122"/>
                  </a:cubicBezTo>
                  <a:cubicBezTo>
                    <a:pt x="2023" y="1951"/>
                    <a:pt x="2292" y="1549"/>
                    <a:pt x="2292" y="1104"/>
                  </a:cubicBezTo>
                  <a:cubicBezTo>
                    <a:pt x="2292" y="495"/>
                    <a:pt x="1798" y="1"/>
                    <a:pt x="119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5"/>
            <p:cNvSpPr/>
            <p:nvPr/>
          </p:nvSpPr>
          <p:spPr>
            <a:xfrm rot="10800000">
              <a:off x="7049313" y="788025"/>
              <a:ext cx="254625" cy="243675"/>
            </a:xfrm>
            <a:custGeom>
              <a:avLst/>
              <a:gdLst/>
              <a:ahLst/>
              <a:cxnLst/>
              <a:rect l="l" t="t" r="r" b="b"/>
              <a:pathLst>
                <a:path w="10185" h="9747" extrusionOk="0">
                  <a:moveTo>
                    <a:pt x="2936" y="0"/>
                  </a:moveTo>
                  <a:lnTo>
                    <a:pt x="4010" y="3406"/>
                  </a:lnTo>
                  <a:lnTo>
                    <a:pt x="1" y="5229"/>
                  </a:lnTo>
                  <a:lnTo>
                    <a:pt x="4427" y="5851"/>
                  </a:lnTo>
                  <a:lnTo>
                    <a:pt x="5024" y="9747"/>
                  </a:lnTo>
                  <a:lnTo>
                    <a:pt x="6458" y="5794"/>
                  </a:lnTo>
                  <a:lnTo>
                    <a:pt x="10185" y="7200"/>
                  </a:lnTo>
                  <a:lnTo>
                    <a:pt x="7699" y="4392"/>
                  </a:lnTo>
                  <a:lnTo>
                    <a:pt x="9276" y="1470"/>
                  </a:lnTo>
                  <a:lnTo>
                    <a:pt x="6034" y="2704"/>
                  </a:lnTo>
                  <a:lnTo>
                    <a:pt x="293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86"/>
        <p:cNvGrpSpPr/>
        <p:nvPr/>
      </p:nvGrpSpPr>
      <p:grpSpPr>
        <a:xfrm>
          <a:off x="0" y="0"/>
          <a:ext cx="0" cy="0"/>
          <a:chOff x="0" y="0"/>
          <a:chExt cx="0" cy="0"/>
        </a:xfrm>
      </p:grpSpPr>
      <p:sp>
        <p:nvSpPr>
          <p:cNvPr id="187" name="Google Shape;187;p9"/>
          <p:cNvSpPr txBox="1">
            <a:spLocks noGrp="1"/>
          </p:cNvSpPr>
          <p:nvPr>
            <p:ph type="title"/>
          </p:nvPr>
        </p:nvSpPr>
        <p:spPr>
          <a:xfrm>
            <a:off x="1584900" y="2297400"/>
            <a:ext cx="5974200" cy="13905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2000">
                <a:latin typeface="Zilla Slab"/>
                <a:ea typeface="Zilla Slab"/>
                <a:cs typeface="Zilla Slab"/>
                <a:sym typeface="Zilla Slab"/>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88" name="Google Shape;188;p9"/>
          <p:cNvSpPr txBox="1">
            <a:spLocks noGrp="1"/>
          </p:cNvSpPr>
          <p:nvPr>
            <p:ph type="title" idx="2" hasCustomPrompt="1"/>
          </p:nvPr>
        </p:nvSpPr>
        <p:spPr>
          <a:xfrm>
            <a:off x="1584900" y="1455600"/>
            <a:ext cx="59742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60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grpSp>
        <p:nvGrpSpPr>
          <p:cNvPr id="189" name="Google Shape;189;p9"/>
          <p:cNvGrpSpPr/>
          <p:nvPr/>
        </p:nvGrpSpPr>
        <p:grpSpPr>
          <a:xfrm>
            <a:off x="117238" y="221750"/>
            <a:ext cx="8699013" cy="4630450"/>
            <a:chOff x="117238" y="221750"/>
            <a:chExt cx="8699013" cy="4630450"/>
          </a:xfrm>
        </p:grpSpPr>
        <p:sp>
          <p:nvSpPr>
            <p:cNvPr id="190" name="Google Shape;190;p9"/>
            <p:cNvSpPr/>
            <p:nvPr/>
          </p:nvSpPr>
          <p:spPr>
            <a:xfrm>
              <a:off x="7816625" y="3290225"/>
              <a:ext cx="330050" cy="344950"/>
            </a:xfrm>
            <a:custGeom>
              <a:avLst/>
              <a:gdLst/>
              <a:ahLst/>
              <a:cxnLst/>
              <a:rect l="l" t="t" r="r" b="b"/>
              <a:pathLst>
                <a:path w="13202" h="13798" extrusionOk="0">
                  <a:moveTo>
                    <a:pt x="8853" y="0"/>
                  </a:moveTo>
                  <a:lnTo>
                    <a:pt x="6131" y="4327"/>
                  </a:lnTo>
                  <a:lnTo>
                    <a:pt x="2490" y="1634"/>
                  </a:lnTo>
                  <a:lnTo>
                    <a:pt x="4511" y="5623"/>
                  </a:lnTo>
                  <a:lnTo>
                    <a:pt x="1" y="6711"/>
                  </a:lnTo>
                  <a:lnTo>
                    <a:pt x="4404" y="7871"/>
                  </a:lnTo>
                  <a:lnTo>
                    <a:pt x="3010" y="11793"/>
                  </a:lnTo>
                  <a:lnTo>
                    <a:pt x="5791" y="9347"/>
                  </a:lnTo>
                  <a:lnTo>
                    <a:pt x="8225" y="13798"/>
                  </a:lnTo>
                  <a:lnTo>
                    <a:pt x="8015" y="8532"/>
                  </a:lnTo>
                  <a:lnTo>
                    <a:pt x="12517" y="9856"/>
                  </a:lnTo>
                  <a:lnTo>
                    <a:pt x="12517" y="9856"/>
                  </a:lnTo>
                  <a:lnTo>
                    <a:pt x="9266" y="6703"/>
                  </a:lnTo>
                  <a:lnTo>
                    <a:pt x="13201" y="4448"/>
                  </a:lnTo>
                  <a:lnTo>
                    <a:pt x="8929" y="4679"/>
                  </a:lnTo>
                  <a:lnTo>
                    <a:pt x="885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9"/>
            <p:cNvSpPr/>
            <p:nvPr/>
          </p:nvSpPr>
          <p:spPr>
            <a:xfrm>
              <a:off x="5168225" y="4313088"/>
              <a:ext cx="330025" cy="344950"/>
            </a:xfrm>
            <a:custGeom>
              <a:avLst/>
              <a:gdLst/>
              <a:ahLst/>
              <a:cxnLst/>
              <a:rect l="l" t="t" r="r" b="b"/>
              <a:pathLst>
                <a:path w="13201" h="13798" extrusionOk="0">
                  <a:moveTo>
                    <a:pt x="8852" y="0"/>
                  </a:moveTo>
                  <a:lnTo>
                    <a:pt x="6130" y="4327"/>
                  </a:lnTo>
                  <a:lnTo>
                    <a:pt x="2490" y="1634"/>
                  </a:lnTo>
                  <a:lnTo>
                    <a:pt x="4510" y="5622"/>
                  </a:lnTo>
                  <a:lnTo>
                    <a:pt x="1" y="6710"/>
                  </a:lnTo>
                  <a:lnTo>
                    <a:pt x="4404" y="7871"/>
                  </a:lnTo>
                  <a:lnTo>
                    <a:pt x="3010" y="11792"/>
                  </a:lnTo>
                  <a:lnTo>
                    <a:pt x="5790" y="9347"/>
                  </a:lnTo>
                  <a:lnTo>
                    <a:pt x="8224" y="13798"/>
                  </a:lnTo>
                  <a:lnTo>
                    <a:pt x="8014" y="8532"/>
                  </a:lnTo>
                  <a:lnTo>
                    <a:pt x="12517" y="9854"/>
                  </a:lnTo>
                  <a:lnTo>
                    <a:pt x="12517" y="9854"/>
                  </a:lnTo>
                  <a:lnTo>
                    <a:pt x="9266" y="6702"/>
                  </a:lnTo>
                  <a:lnTo>
                    <a:pt x="13201" y="4447"/>
                  </a:lnTo>
                  <a:lnTo>
                    <a:pt x="8929" y="4678"/>
                  </a:lnTo>
                  <a:lnTo>
                    <a:pt x="8852"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9"/>
            <p:cNvSpPr/>
            <p:nvPr/>
          </p:nvSpPr>
          <p:spPr>
            <a:xfrm>
              <a:off x="7116000" y="4703625"/>
              <a:ext cx="121275" cy="110275"/>
            </a:xfrm>
            <a:custGeom>
              <a:avLst/>
              <a:gdLst/>
              <a:ahLst/>
              <a:cxnLst/>
              <a:rect l="l" t="t" r="r" b="b"/>
              <a:pathLst>
                <a:path w="4851" h="4411" extrusionOk="0">
                  <a:moveTo>
                    <a:pt x="2423" y="0"/>
                  </a:moveTo>
                  <a:cubicBezTo>
                    <a:pt x="1424" y="0"/>
                    <a:pt x="519" y="685"/>
                    <a:pt x="280" y="1700"/>
                  </a:cubicBezTo>
                  <a:cubicBezTo>
                    <a:pt x="1" y="2885"/>
                    <a:pt x="736" y="4073"/>
                    <a:pt x="1921" y="4351"/>
                  </a:cubicBezTo>
                  <a:cubicBezTo>
                    <a:pt x="2091" y="4391"/>
                    <a:pt x="2260" y="4410"/>
                    <a:pt x="2427" y="4410"/>
                  </a:cubicBezTo>
                  <a:cubicBezTo>
                    <a:pt x="3428" y="4410"/>
                    <a:pt x="4334" y="3725"/>
                    <a:pt x="4572" y="2710"/>
                  </a:cubicBezTo>
                  <a:cubicBezTo>
                    <a:pt x="4851" y="1524"/>
                    <a:pt x="4116" y="338"/>
                    <a:pt x="2931" y="60"/>
                  </a:cubicBezTo>
                  <a:cubicBezTo>
                    <a:pt x="2760" y="19"/>
                    <a:pt x="2590" y="0"/>
                    <a:pt x="242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9"/>
            <p:cNvSpPr/>
            <p:nvPr/>
          </p:nvSpPr>
          <p:spPr>
            <a:xfrm>
              <a:off x="3438425" y="4703613"/>
              <a:ext cx="118625" cy="110275"/>
            </a:xfrm>
            <a:custGeom>
              <a:avLst/>
              <a:gdLst/>
              <a:ahLst/>
              <a:cxnLst/>
              <a:rect l="l" t="t" r="r" b="b"/>
              <a:pathLst>
                <a:path w="4745" h="4411" extrusionOk="0">
                  <a:moveTo>
                    <a:pt x="2370" y="0"/>
                  </a:moveTo>
                  <a:cubicBezTo>
                    <a:pt x="1308" y="0"/>
                    <a:pt x="373" y="769"/>
                    <a:pt x="197" y="1851"/>
                  </a:cubicBezTo>
                  <a:cubicBezTo>
                    <a:pt x="0" y="3052"/>
                    <a:pt x="817" y="4185"/>
                    <a:pt x="2019" y="4381"/>
                  </a:cubicBezTo>
                  <a:cubicBezTo>
                    <a:pt x="2139" y="4401"/>
                    <a:pt x="2257" y="4410"/>
                    <a:pt x="2375" y="4410"/>
                  </a:cubicBezTo>
                  <a:cubicBezTo>
                    <a:pt x="3436" y="4410"/>
                    <a:pt x="4372" y="3641"/>
                    <a:pt x="4549" y="2559"/>
                  </a:cubicBezTo>
                  <a:cubicBezTo>
                    <a:pt x="4744" y="1357"/>
                    <a:pt x="3928" y="224"/>
                    <a:pt x="2727" y="29"/>
                  </a:cubicBezTo>
                  <a:cubicBezTo>
                    <a:pt x="2607" y="10"/>
                    <a:pt x="2488" y="0"/>
                    <a:pt x="237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9"/>
            <p:cNvSpPr/>
            <p:nvPr/>
          </p:nvSpPr>
          <p:spPr>
            <a:xfrm>
              <a:off x="6332325" y="4172575"/>
              <a:ext cx="121275" cy="110275"/>
            </a:xfrm>
            <a:custGeom>
              <a:avLst/>
              <a:gdLst/>
              <a:ahLst/>
              <a:cxnLst/>
              <a:rect l="l" t="t" r="r" b="b"/>
              <a:pathLst>
                <a:path w="4851" h="4411" extrusionOk="0">
                  <a:moveTo>
                    <a:pt x="2424" y="0"/>
                  </a:moveTo>
                  <a:cubicBezTo>
                    <a:pt x="1424" y="0"/>
                    <a:pt x="519" y="684"/>
                    <a:pt x="280" y="1699"/>
                  </a:cubicBezTo>
                  <a:cubicBezTo>
                    <a:pt x="0" y="2884"/>
                    <a:pt x="733" y="4071"/>
                    <a:pt x="1918" y="4351"/>
                  </a:cubicBezTo>
                  <a:cubicBezTo>
                    <a:pt x="2088" y="4391"/>
                    <a:pt x="2258" y="4410"/>
                    <a:pt x="2425" y="4410"/>
                  </a:cubicBezTo>
                  <a:cubicBezTo>
                    <a:pt x="3425" y="4410"/>
                    <a:pt x="4331" y="3727"/>
                    <a:pt x="4570" y="2712"/>
                  </a:cubicBezTo>
                  <a:cubicBezTo>
                    <a:pt x="4850" y="1527"/>
                    <a:pt x="4116" y="339"/>
                    <a:pt x="2932" y="60"/>
                  </a:cubicBezTo>
                  <a:cubicBezTo>
                    <a:pt x="2762" y="19"/>
                    <a:pt x="2591" y="0"/>
                    <a:pt x="242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9"/>
            <p:cNvSpPr/>
            <p:nvPr/>
          </p:nvSpPr>
          <p:spPr>
            <a:xfrm>
              <a:off x="4164000" y="3897363"/>
              <a:ext cx="57300" cy="55125"/>
            </a:xfrm>
            <a:custGeom>
              <a:avLst/>
              <a:gdLst/>
              <a:ahLst/>
              <a:cxnLst/>
              <a:rect l="l" t="t" r="r" b="b"/>
              <a:pathLst>
                <a:path w="2292" h="2205" extrusionOk="0">
                  <a:moveTo>
                    <a:pt x="1190" y="0"/>
                  </a:moveTo>
                  <a:cubicBezTo>
                    <a:pt x="744" y="0"/>
                    <a:pt x="342" y="268"/>
                    <a:pt x="172" y="681"/>
                  </a:cubicBezTo>
                  <a:cubicBezTo>
                    <a:pt x="0" y="1092"/>
                    <a:pt x="95" y="1567"/>
                    <a:pt x="410" y="1882"/>
                  </a:cubicBezTo>
                  <a:cubicBezTo>
                    <a:pt x="621" y="2092"/>
                    <a:pt x="903" y="2205"/>
                    <a:pt x="1189" y="2205"/>
                  </a:cubicBezTo>
                  <a:cubicBezTo>
                    <a:pt x="1331" y="2205"/>
                    <a:pt x="1475" y="2177"/>
                    <a:pt x="1611" y="2120"/>
                  </a:cubicBezTo>
                  <a:cubicBezTo>
                    <a:pt x="2023" y="1950"/>
                    <a:pt x="2292" y="1548"/>
                    <a:pt x="2292" y="1102"/>
                  </a:cubicBezTo>
                  <a:cubicBezTo>
                    <a:pt x="2292" y="493"/>
                    <a:pt x="1798" y="0"/>
                    <a:pt x="119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9"/>
            <p:cNvSpPr/>
            <p:nvPr/>
          </p:nvSpPr>
          <p:spPr>
            <a:xfrm>
              <a:off x="8758950" y="4042250"/>
              <a:ext cx="57300" cy="55150"/>
            </a:xfrm>
            <a:custGeom>
              <a:avLst/>
              <a:gdLst/>
              <a:ahLst/>
              <a:cxnLst/>
              <a:rect l="l" t="t" r="r" b="b"/>
              <a:pathLst>
                <a:path w="2292" h="2206" extrusionOk="0">
                  <a:moveTo>
                    <a:pt x="1190" y="1"/>
                  </a:moveTo>
                  <a:cubicBezTo>
                    <a:pt x="743" y="1"/>
                    <a:pt x="342" y="270"/>
                    <a:pt x="171" y="681"/>
                  </a:cubicBezTo>
                  <a:cubicBezTo>
                    <a:pt x="0" y="1093"/>
                    <a:pt x="95" y="1567"/>
                    <a:pt x="410" y="1883"/>
                  </a:cubicBezTo>
                  <a:cubicBezTo>
                    <a:pt x="621" y="2094"/>
                    <a:pt x="902" y="2206"/>
                    <a:pt x="1189" y="2206"/>
                  </a:cubicBezTo>
                  <a:cubicBezTo>
                    <a:pt x="1331" y="2206"/>
                    <a:pt x="1475" y="2178"/>
                    <a:pt x="1611" y="2122"/>
                  </a:cubicBezTo>
                  <a:cubicBezTo>
                    <a:pt x="2023" y="1951"/>
                    <a:pt x="2292" y="1549"/>
                    <a:pt x="2292" y="1104"/>
                  </a:cubicBezTo>
                  <a:cubicBezTo>
                    <a:pt x="2292" y="495"/>
                    <a:pt x="1798" y="1"/>
                    <a:pt x="119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9"/>
            <p:cNvSpPr/>
            <p:nvPr/>
          </p:nvSpPr>
          <p:spPr>
            <a:xfrm>
              <a:off x="8301588" y="4608500"/>
              <a:ext cx="254625" cy="243700"/>
            </a:xfrm>
            <a:custGeom>
              <a:avLst/>
              <a:gdLst/>
              <a:ahLst/>
              <a:cxnLst/>
              <a:rect l="l" t="t" r="r" b="b"/>
              <a:pathLst>
                <a:path w="10185" h="9748" extrusionOk="0">
                  <a:moveTo>
                    <a:pt x="2935" y="0"/>
                  </a:moveTo>
                  <a:lnTo>
                    <a:pt x="4009" y="3406"/>
                  </a:lnTo>
                  <a:lnTo>
                    <a:pt x="1" y="5229"/>
                  </a:lnTo>
                  <a:lnTo>
                    <a:pt x="4427" y="5852"/>
                  </a:lnTo>
                  <a:lnTo>
                    <a:pt x="5023" y="9747"/>
                  </a:lnTo>
                  <a:lnTo>
                    <a:pt x="6458" y="5795"/>
                  </a:lnTo>
                  <a:lnTo>
                    <a:pt x="10185" y="7200"/>
                  </a:lnTo>
                  <a:lnTo>
                    <a:pt x="7698" y="4393"/>
                  </a:lnTo>
                  <a:lnTo>
                    <a:pt x="9275" y="1470"/>
                  </a:lnTo>
                  <a:lnTo>
                    <a:pt x="9275" y="1470"/>
                  </a:lnTo>
                  <a:lnTo>
                    <a:pt x="6032" y="2703"/>
                  </a:lnTo>
                  <a:lnTo>
                    <a:pt x="293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9"/>
            <p:cNvSpPr/>
            <p:nvPr/>
          </p:nvSpPr>
          <p:spPr>
            <a:xfrm>
              <a:off x="2502713" y="4459950"/>
              <a:ext cx="254625" cy="243675"/>
            </a:xfrm>
            <a:custGeom>
              <a:avLst/>
              <a:gdLst/>
              <a:ahLst/>
              <a:cxnLst/>
              <a:rect l="l" t="t" r="r" b="b"/>
              <a:pathLst>
                <a:path w="10185" h="9747" extrusionOk="0">
                  <a:moveTo>
                    <a:pt x="2936" y="0"/>
                  </a:moveTo>
                  <a:lnTo>
                    <a:pt x="4010" y="3406"/>
                  </a:lnTo>
                  <a:lnTo>
                    <a:pt x="1" y="5229"/>
                  </a:lnTo>
                  <a:lnTo>
                    <a:pt x="4427" y="5851"/>
                  </a:lnTo>
                  <a:lnTo>
                    <a:pt x="5024" y="9747"/>
                  </a:lnTo>
                  <a:lnTo>
                    <a:pt x="6458" y="5794"/>
                  </a:lnTo>
                  <a:lnTo>
                    <a:pt x="10185" y="7200"/>
                  </a:lnTo>
                  <a:lnTo>
                    <a:pt x="7699" y="4392"/>
                  </a:lnTo>
                  <a:lnTo>
                    <a:pt x="9276" y="1470"/>
                  </a:lnTo>
                  <a:lnTo>
                    <a:pt x="6034" y="2704"/>
                  </a:lnTo>
                  <a:lnTo>
                    <a:pt x="293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9"/>
            <p:cNvSpPr/>
            <p:nvPr/>
          </p:nvSpPr>
          <p:spPr>
            <a:xfrm>
              <a:off x="7562425" y="4087875"/>
              <a:ext cx="87450" cy="87450"/>
            </a:xfrm>
            <a:custGeom>
              <a:avLst/>
              <a:gdLst/>
              <a:ahLst/>
              <a:cxnLst/>
              <a:rect l="l" t="t" r="r" b="b"/>
              <a:pathLst>
                <a:path w="3498" h="3498" extrusionOk="0">
                  <a:moveTo>
                    <a:pt x="1749" y="0"/>
                  </a:moveTo>
                  <a:cubicBezTo>
                    <a:pt x="784" y="0"/>
                    <a:pt x="0" y="784"/>
                    <a:pt x="0" y="1749"/>
                  </a:cubicBezTo>
                  <a:cubicBezTo>
                    <a:pt x="0" y="2714"/>
                    <a:pt x="784" y="3497"/>
                    <a:pt x="1749" y="3497"/>
                  </a:cubicBezTo>
                  <a:cubicBezTo>
                    <a:pt x="2715" y="3497"/>
                    <a:pt x="3497" y="2714"/>
                    <a:pt x="3497" y="1749"/>
                  </a:cubicBezTo>
                  <a:cubicBezTo>
                    <a:pt x="3497" y="784"/>
                    <a:pt x="2715" y="0"/>
                    <a:pt x="17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9"/>
            <p:cNvSpPr/>
            <p:nvPr/>
          </p:nvSpPr>
          <p:spPr>
            <a:xfrm rot="10800000">
              <a:off x="5664513" y="401225"/>
              <a:ext cx="330050" cy="344950"/>
            </a:xfrm>
            <a:custGeom>
              <a:avLst/>
              <a:gdLst/>
              <a:ahLst/>
              <a:cxnLst/>
              <a:rect l="l" t="t" r="r" b="b"/>
              <a:pathLst>
                <a:path w="13202" h="13798" extrusionOk="0">
                  <a:moveTo>
                    <a:pt x="8853" y="0"/>
                  </a:moveTo>
                  <a:lnTo>
                    <a:pt x="6131" y="4327"/>
                  </a:lnTo>
                  <a:lnTo>
                    <a:pt x="2490" y="1634"/>
                  </a:lnTo>
                  <a:lnTo>
                    <a:pt x="4511" y="5623"/>
                  </a:lnTo>
                  <a:lnTo>
                    <a:pt x="1" y="6711"/>
                  </a:lnTo>
                  <a:lnTo>
                    <a:pt x="4404" y="7871"/>
                  </a:lnTo>
                  <a:lnTo>
                    <a:pt x="3010" y="11793"/>
                  </a:lnTo>
                  <a:lnTo>
                    <a:pt x="5791" y="9347"/>
                  </a:lnTo>
                  <a:lnTo>
                    <a:pt x="8225" y="13798"/>
                  </a:lnTo>
                  <a:lnTo>
                    <a:pt x="8015" y="8532"/>
                  </a:lnTo>
                  <a:lnTo>
                    <a:pt x="12517" y="9856"/>
                  </a:lnTo>
                  <a:lnTo>
                    <a:pt x="12517" y="9856"/>
                  </a:lnTo>
                  <a:lnTo>
                    <a:pt x="9266" y="6703"/>
                  </a:lnTo>
                  <a:lnTo>
                    <a:pt x="13201" y="4448"/>
                  </a:lnTo>
                  <a:lnTo>
                    <a:pt x="8929" y="4679"/>
                  </a:lnTo>
                  <a:lnTo>
                    <a:pt x="885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9"/>
            <p:cNvSpPr/>
            <p:nvPr/>
          </p:nvSpPr>
          <p:spPr>
            <a:xfrm rot="10800000">
              <a:off x="1954313" y="1171850"/>
              <a:ext cx="330025" cy="344950"/>
            </a:xfrm>
            <a:custGeom>
              <a:avLst/>
              <a:gdLst/>
              <a:ahLst/>
              <a:cxnLst/>
              <a:rect l="l" t="t" r="r" b="b"/>
              <a:pathLst>
                <a:path w="13201" h="13798" extrusionOk="0">
                  <a:moveTo>
                    <a:pt x="8852" y="0"/>
                  </a:moveTo>
                  <a:lnTo>
                    <a:pt x="6130" y="4327"/>
                  </a:lnTo>
                  <a:lnTo>
                    <a:pt x="2490" y="1634"/>
                  </a:lnTo>
                  <a:lnTo>
                    <a:pt x="4510" y="5622"/>
                  </a:lnTo>
                  <a:lnTo>
                    <a:pt x="1" y="6710"/>
                  </a:lnTo>
                  <a:lnTo>
                    <a:pt x="4404" y="7871"/>
                  </a:lnTo>
                  <a:lnTo>
                    <a:pt x="3010" y="11792"/>
                  </a:lnTo>
                  <a:lnTo>
                    <a:pt x="5790" y="9347"/>
                  </a:lnTo>
                  <a:lnTo>
                    <a:pt x="8224" y="13798"/>
                  </a:lnTo>
                  <a:lnTo>
                    <a:pt x="8014" y="8532"/>
                  </a:lnTo>
                  <a:lnTo>
                    <a:pt x="12517" y="9854"/>
                  </a:lnTo>
                  <a:lnTo>
                    <a:pt x="12517" y="9854"/>
                  </a:lnTo>
                  <a:lnTo>
                    <a:pt x="9266" y="6702"/>
                  </a:lnTo>
                  <a:lnTo>
                    <a:pt x="13201" y="4447"/>
                  </a:lnTo>
                  <a:lnTo>
                    <a:pt x="8929" y="4678"/>
                  </a:lnTo>
                  <a:lnTo>
                    <a:pt x="8852"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9"/>
            <p:cNvSpPr/>
            <p:nvPr/>
          </p:nvSpPr>
          <p:spPr>
            <a:xfrm rot="10800000">
              <a:off x="1833038" y="260050"/>
              <a:ext cx="121275" cy="110275"/>
            </a:xfrm>
            <a:custGeom>
              <a:avLst/>
              <a:gdLst/>
              <a:ahLst/>
              <a:cxnLst/>
              <a:rect l="l" t="t" r="r" b="b"/>
              <a:pathLst>
                <a:path w="4851" h="4411" extrusionOk="0">
                  <a:moveTo>
                    <a:pt x="2423" y="0"/>
                  </a:moveTo>
                  <a:cubicBezTo>
                    <a:pt x="1424" y="0"/>
                    <a:pt x="519" y="685"/>
                    <a:pt x="280" y="1700"/>
                  </a:cubicBezTo>
                  <a:cubicBezTo>
                    <a:pt x="1" y="2885"/>
                    <a:pt x="736" y="4073"/>
                    <a:pt x="1921" y="4351"/>
                  </a:cubicBezTo>
                  <a:cubicBezTo>
                    <a:pt x="2091" y="4391"/>
                    <a:pt x="2260" y="4410"/>
                    <a:pt x="2427" y="4410"/>
                  </a:cubicBezTo>
                  <a:cubicBezTo>
                    <a:pt x="3428" y="4410"/>
                    <a:pt x="4334" y="3725"/>
                    <a:pt x="4572" y="2710"/>
                  </a:cubicBezTo>
                  <a:cubicBezTo>
                    <a:pt x="4851" y="1524"/>
                    <a:pt x="4116" y="338"/>
                    <a:pt x="2931" y="60"/>
                  </a:cubicBezTo>
                  <a:cubicBezTo>
                    <a:pt x="2760" y="19"/>
                    <a:pt x="2590" y="0"/>
                    <a:pt x="242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9"/>
            <p:cNvSpPr/>
            <p:nvPr/>
          </p:nvSpPr>
          <p:spPr>
            <a:xfrm rot="10800000">
              <a:off x="1551163" y="1859613"/>
              <a:ext cx="118625" cy="110275"/>
            </a:xfrm>
            <a:custGeom>
              <a:avLst/>
              <a:gdLst/>
              <a:ahLst/>
              <a:cxnLst/>
              <a:rect l="l" t="t" r="r" b="b"/>
              <a:pathLst>
                <a:path w="4745" h="4411" extrusionOk="0">
                  <a:moveTo>
                    <a:pt x="2370" y="0"/>
                  </a:moveTo>
                  <a:cubicBezTo>
                    <a:pt x="1308" y="0"/>
                    <a:pt x="373" y="769"/>
                    <a:pt x="197" y="1851"/>
                  </a:cubicBezTo>
                  <a:cubicBezTo>
                    <a:pt x="0" y="3052"/>
                    <a:pt x="817" y="4185"/>
                    <a:pt x="2019" y="4381"/>
                  </a:cubicBezTo>
                  <a:cubicBezTo>
                    <a:pt x="2139" y="4401"/>
                    <a:pt x="2257" y="4410"/>
                    <a:pt x="2375" y="4410"/>
                  </a:cubicBezTo>
                  <a:cubicBezTo>
                    <a:pt x="3436" y="4410"/>
                    <a:pt x="4372" y="3641"/>
                    <a:pt x="4549" y="2559"/>
                  </a:cubicBezTo>
                  <a:cubicBezTo>
                    <a:pt x="4744" y="1357"/>
                    <a:pt x="3928" y="224"/>
                    <a:pt x="2727" y="29"/>
                  </a:cubicBezTo>
                  <a:cubicBezTo>
                    <a:pt x="2607" y="10"/>
                    <a:pt x="2488" y="0"/>
                    <a:pt x="237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9"/>
            <p:cNvSpPr/>
            <p:nvPr/>
          </p:nvSpPr>
          <p:spPr>
            <a:xfrm rot="10800000">
              <a:off x="1027763" y="439500"/>
              <a:ext cx="57300" cy="55125"/>
            </a:xfrm>
            <a:custGeom>
              <a:avLst/>
              <a:gdLst/>
              <a:ahLst/>
              <a:cxnLst/>
              <a:rect l="l" t="t" r="r" b="b"/>
              <a:pathLst>
                <a:path w="2292" h="2205" extrusionOk="0">
                  <a:moveTo>
                    <a:pt x="1190" y="0"/>
                  </a:moveTo>
                  <a:cubicBezTo>
                    <a:pt x="744" y="0"/>
                    <a:pt x="342" y="268"/>
                    <a:pt x="172" y="681"/>
                  </a:cubicBezTo>
                  <a:cubicBezTo>
                    <a:pt x="0" y="1092"/>
                    <a:pt x="95" y="1567"/>
                    <a:pt x="410" y="1882"/>
                  </a:cubicBezTo>
                  <a:cubicBezTo>
                    <a:pt x="621" y="2092"/>
                    <a:pt x="903" y="2205"/>
                    <a:pt x="1189" y="2205"/>
                  </a:cubicBezTo>
                  <a:cubicBezTo>
                    <a:pt x="1331" y="2205"/>
                    <a:pt x="1475" y="2177"/>
                    <a:pt x="1611" y="2120"/>
                  </a:cubicBezTo>
                  <a:cubicBezTo>
                    <a:pt x="2023" y="1950"/>
                    <a:pt x="2292" y="1548"/>
                    <a:pt x="2292" y="1102"/>
                  </a:cubicBezTo>
                  <a:cubicBezTo>
                    <a:pt x="2292" y="493"/>
                    <a:pt x="1798" y="0"/>
                    <a:pt x="119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9"/>
            <p:cNvSpPr/>
            <p:nvPr/>
          </p:nvSpPr>
          <p:spPr>
            <a:xfrm rot="10800000">
              <a:off x="254063" y="976550"/>
              <a:ext cx="57300" cy="55150"/>
            </a:xfrm>
            <a:custGeom>
              <a:avLst/>
              <a:gdLst/>
              <a:ahLst/>
              <a:cxnLst/>
              <a:rect l="l" t="t" r="r" b="b"/>
              <a:pathLst>
                <a:path w="2292" h="2206" extrusionOk="0">
                  <a:moveTo>
                    <a:pt x="1190" y="1"/>
                  </a:moveTo>
                  <a:cubicBezTo>
                    <a:pt x="743" y="1"/>
                    <a:pt x="342" y="270"/>
                    <a:pt x="171" y="681"/>
                  </a:cubicBezTo>
                  <a:cubicBezTo>
                    <a:pt x="0" y="1093"/>
                    <a:pt x="95" y="1567"/>
                    <a:pt x="410" y="1883"/>
                  </a:cubicBezTo>
                  <a:cubicBezTo>
                    <a:pt x="621" y="2094"/>
                    <a:pt x="902" y="2206"/>
                    <a:pt x="1189" y="2206"/>
                  </a:cubicBezTo>
                  <a:cubicBezTo>
                    <a:pt x="1331" y="2206"/>
                    <a:pt x="1475" y="2178"/>
                    <a:pt x="1611" y="2122"/>
                  </a:cubicBezTo>
                  <a:cubicBezTo>
                    <a:pt x="2023" y="1951"/>
                    <a:pt x="2292" y="1549"/>
                    <a:pt x="2292" y="1104"/>
                  </a:cubicBezTo>
                  <a:cubicBezTo>
                    <a:pt x="2292" y="495"/>
                    <a:pt x="1798" y="1"/>
                    <a:pt x="119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9"/>
            <p:cNvSpPr/>
            <p:nvPr/>
          </p:nvSpPr>
          <p:spPr>
            <a:xfrm rot="10800000">
              <a:off x="117238" y="221750"/>
              <a:ext cx="254625" cy="243700"/>
            </a:xfrm>
            <a:custGeom>
              <a:avLst/>
              <a:gdLst/>
              <a:ahLst/>
              <a:cxnLst/>
              <a:rect l="l" t="t" r="r" b="b"/>
              <a:pathLst>
                <a:path w="10185" h="9748" extrusionOk="0">
                  <a:moveTo>
                    <a:pt x="2935" y="0"/>
                  </a:moveTo>
                  <a:lnTo>
                    <a:pt x="4009" y="3406"/>
                  </a:lnTo>
                  <a:lnTo>
                    <a:pt x="1" y="5229"/>
                  </a:lnTo>
                  <a:lnTo>
                    <a:pt x="4427" y="5852"/>
                  </a:lnTo>
                  <a:lnTo>
                    <a:pt x="5023" y="9747"/>
                  </a:lnTo>
                  <a:lnTo>
                    <a:pt x="6458" y="5795"/>
                  </a:lnTo>
                  <a:lnTo>
                    <a:pt x="10185" y="7200"/>
                  </a:lnTo>
                  <a:lnTo>
                    <a:pt x="7698" y="4393"/>
                  </a:lnTo>
                  <a:lnTo>
                    <a:pt x="9275" y="1470"/>
                  </a:lnTo>
                  <a:lnTo>
                    <a:pt x="9275" y="1470"/>
                  </a:lnTo>
                  <a:lnTo>
                    <a:pt x="6032" y="2703"/>
                  </a:lnTo>
                  <a:lnTo>
                    <a:pt x="293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9"/>
            <p:cNvSpPr/>
            <p:nvPr/>
          </p:nvSpPr>
          <p:spPr>
            <a:xfrm rot="10800000">
              <a:off x="521888" y="1682100"/>
              <a:ext cx="254625" cy="243675"/>
            </a:xfrm>
            <a:custGeom>
              <a:avLst/>
              <a:gdLst/>
              <a:ahLst/>
              <a:cxnLst/>
              <a:rect l="l" t="t" r="r" b="b"/>
              <a:pathLst>
                <a:path w="10185" h="9747" extrusionOk="0">
                  <a:moveTo>
                    <a:pt x="2936" y="0"/>
                  </a:moveTo>
                  <a:lnTo>
                    <a:pt x="4010" y="3406"/>
                  </a:lnTo>
                  <a:lnTo>
                    <a:pt x="1" y="5229"/>
                  </a:lnTo>
                  <a:lnTo>
                    <a:pt x="4427" y="5851"/>
                  </a:lnTo>
                  <a:lnTo>
                    <a:pt x="5024" y="9747"/>
                  </a:lnTo>
                  <a:lnTo>
                    <a:pt x="6458" y="5794"/>
                  </a:lnTo>
                  <a:lnTo>
                    <a:pt x="10185" y="7200"/>
                  </a:lnTo>
                  <a:lnTo>
                    <a:pt x="7699" y="4392"/>
                  </a:lnTo>
                  <a:lnTo>
                    <a:pt x="9276" y="1470"/>
                  </a:lnTo>
                  <a:lnTo>
                    <a:pt x="6034" y="2704"/>
                  </a:lnTo>
                  <a:lnTo>
                    <a:pt x="293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9"/>
            <p:cNvSpPr/>
            <p:nvPr/>
          </p:nvSpPr>
          <p:spPr>
            <a:xfrm rot="10800000">
              <a:off x="1085063" y="989838"/>
              <a:ext cx="87450" cy="87450"/>
            </a:xfrm>
            <a:custGeom>
              <a:avLst/>
              <a:gdLst/>
              <a:ahLst/>
              <a:cxnLst/>
              <a:rect l="l" t="t" r="r" b="b"/>
              <a:pathLst>
                <a:path w="3498" h="3498" extrusionOk="0">
                  <a:moveTo>
                    <a:pt x="1749" y="0"/>
                  </a:moveTo>
                  <a:cubicBezTo>
                    <a:pt x="784" y="0"/>
                    <a:pt x="0" y="784"/>
                    <a:pt x="0" y="1749"/>
                  </a:cubicBezTo>
                  <a:cubicBezTo>
                    <a:pt x="0" y="2714"/>
                    <a:pt x="784" y="3497"/>
                    <a:pt x="1749" y="3497"/>
                  </a:cubicBezTo>
                  <a:cubicBezTo>
                    <a:pt x="2715" y="3497"/>
                    <a:pt x="3497" y="2714"/>
                    <a:pt x="3497" y="1749"/>
                  </a:cubicBezTo>
                  <a:cubicBezTo>
                    <a:pt x="3497" y="784"/>
                    <a:pt x="2715" y="0"/>
                    <a:pt x="174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9"/>
            <p:cNvSpPr/>
            <p:nvPr/>
          </p:nvSpPr>
          <p:spPr>
            <a:xfrm rot="10800000">
              <a:off x="3611975" y="316050"/>
              <a:ext cx="90900" cy="87450"/>
            </a:xfrm>
            <a:custGeom>
              <a:avLst/>
              <a:gdLst/>
              <a:ahLst/>
              <a:cxnLst/>
              <a:rect l="l" t="t" r="r" b="b"/>
              <a:pathLst>
                <a:path w="3636" h="3498" extrusionOk="0">
                  <a:moveTo>
                    <a:pt x="1883" y="0"/>
                  </a:moveTo>
                  <a:cubicBezTo>
                    <a:pt x="1178" y="0"/>
                    <a:pt x="541" y="427"/>
                    <a:pt x="271" y="1079"/>
                  </a:cubicBezTo>
                  <a:cubicBezTo>
                    <a:pt x="0" y="1732"/>
                    <a:pt x="150" y="2485"/>
                    <a:pt x="650" y="2985"/>
                  </a:cubicBezTo>
                  <a:cubicBezTo>
                    <a:pt x="984" y="3319"/>
                    <a:pt x="1432" y="3497"/>
                    <a:pt x="1887" y="3497"/>
                  </a:cubicBezTo>
                  <a:cubicBezTo>
                    <a:pt x="2112" y="3497"/>
                    <a:pt x="2339" y="3453"/>
                    <a:pt x="2555" y="3364"/>
                  </a:cubicBezTo>
                  <a:cubicBezTo>
                    <a:pt x="3210" y="3093"/>
                    <a:pt x="3635" y="2456"/>
                    <a:pt x="3635" y="1748"/>
                  </a:cubicBezTo>
                  <a:cubicBezTo>
                    <a:pt x="3635" y="782"/>
                    <a:pt x="2852" y="0"/>
                    <a:pt x="1886" y="0"/>
                  </a:cubicBezTo>
                  <a:cubicBezTo>
                    <a:pt x="1885" y="0"/>
                    <a:pt x="1884" y="0"/>
                    <a:pt x="188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9"/>
            <p:cNvSpPr/>
            <p:nvPr/>
          </p:nvSpPr>
          <p:spPr>
            <a:xfrm>
              <a:off x="8610063" y="316038"/>
              <a:ext cx="57300" cy="55125"/>
            </a:xfrm>
            <a:custGeom>
              <a:avLst/>
              <a:gdLst/>
              <a:ahLst/>
              <a:cxnLst/>
              <a:rect l="l" t="t" r="r" b="b"/>
              <a:pathLst>
                <a:path w="2292" h="2205" extrusionOk="0">
                  <a:moveTo>
                    <a:pt x="1190" y="0"/>
                  </a:moveTo>
                  <a:cubicBezTo>
                    <a:pt x="744" y="0"/>
                    <a:pt x="342" y="268"/>
                    <a:pt x="172" y="681"/>
                  </a:cubicBezTo>
                  <a:cubicBezTo>
                    <a:pt x="0" y="1092"/>
                    <a:pt x="95" y="1567"/>
                    <a:pt x="410" y="1882"/>
                  </a:cubicBezTo>
                  <a:cubicBezTo>
                    <a:pt x="621" y="2092"/>
                    <a:pt x="903" y="2205"/>
                    <a:pt x="1189" y="2205"/>
                  </a:cubicBezTo>
                  <a:cubicBezTo>
                    <a:pt x="1331" y="2205"/>
                    <a:pt x="1475" y="2177"/>
                    <a:pt x="1611" y="2120"/>
                  </a:cubicBezTo>
                  <a:cubicBezTo>
                    <a:pt x="2023" y="1950"/>
                    <a:pt x="2292" y="1548"/>
                    <a:pt x="2292" y="1102"/>
                  </a:cubicBezTo>
                  <a:cubicBezTo>
                    <a:pt x="2292" y="493"/>
                    <a:pt x="1798" y="0"/>
                    <a:pt x="119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9"/>
            <p:cNvSpPr/>
            <p:nvPr/>
          </p:nvSpPr>
          <p:spPr>
            <a:xfrm>
              <a:off x="8400250" y="2767100"/>
              <a:ext cx="57300" cy="55150"/>
            </a:xfrm>
            <a:custGeom>
              <a:avLst/>
              <a:gdLst/>
              <a:ahLst/>
              <a:cxnLst/>
              <a:rect l="l" t="t" r="r" b="b"/>
              <a:pathLst>
                <a:path w="2292" h="2206" extrusionOk="0">
                  <a:moveTo>
                    <a:pt x="1190" y="1"/>
                  </a:moveTo>
                  <a:cubicBezTo>
                    <a:pt x="743" y="1"/>
                    <a:pt x="342" y="270"/>
                    <a:pt x="171" y="681"/>
                  </a:cubicBezTo>
                  <a:cubicBezTo>
                    <a:pt x="0" y="1093"/>
                    <a:pt x="95" y="1567"/>
                    <a:pt x="410" y="1883"/>
                  </a:cubicBezTo>
                  <a:cubicBezTo>
                    <a:pt x="621" y="2094"/>
                    <a:pt x="902" y="2206"/>
                    <a:pt x="1189" y="2206"/>
                  </a:cubicBezTo>
                  <a:cubicBezTo>
                    <a:pt x="1331" y="2206"/>
                    <a:pt x="1475" y="2178"/>
                    <a:pt x="1611" y="2122"/>
                  </a:cubicBezTo>
                  <a:cubicBezTo>
                    <a:pt x="2023" y="1951"/>
                    <a:pt x="2292" y="1549"/>
                    <a:pt x="2292" y="1104"/>
                  </a:cubicBezTo>
                  <a:cubicBezTo>
                    <a:pt x="2292" y="495"/>
                    <a:pt x="1798" y="1"/>
                    <a:pt x="119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9"/>
            <p:cNvSpPr/>
            <p:nvPr/>
          </p:nvSpPr>
          <p:spPr>
            <a:xfrm rot="10800000">
              <a:off x="4506313" y="746175"/>
              <a:ext cx="254625" cy="243675"/>
            </a:xfrm>
            <a:custGeom>
              <a:avLst/>
              <a:gdLst/>
              <a:ahLst/>
              <a:cxnLst/>
              <a:rect l="l" t="t" r="r" b="b"/>
              <a:pathLst>
                <a:path w="10185" h="9747" extrusionOk="0">
                  <a:moveTo>
                    <a:pt x="2936" y="0"/>
                  </a:moveTo>
                  <a:lnTo>
                    <a:pt x="4010" y="3406"/>
                  </a:lnTo>
                  <a:lnTo>
                    <a:pt x="1" y="5229"/>
                  </a:lnTo>
                  <a:lnTo>
                    <a:pt x="4427" y="5851"/>
                  </a:lnTo>
                  <a:lnTo>
                    <a:pt x="5024" y="9747"/>
                  </a:lnTo>
                  <a:lnTo>
                    <a:pt x="6458" y="5794"/>
                  </a:lnTo>
                  <a:lnTo>
                    <a:pt x="10185" y="7200"/>
                  </a:lnTo>
                  <a:lnTo>
                    <a:pt x="7699" y="4392"/>
                  </a:lnTo>
                  <a:lnTo>
                    <a:pt x="9276" y="1470"/>
                  </a:lnTo>
                  <a:lnTo>
                    <a:pt x="6034" y="2704"/>
                  </a:lnTo>
                  <a:lnTo>
                    <a:pt x="293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9"/>
            <p:cNvSpPr/>
            <p:nvPr/>
          </p:nvSpPr>
          <p:spPr>
            <a:xfrm>
              <a:off x="3057300" y="663475"/>
              <a:ext cx="57300" cy="55125"/>
            </a:xfrm>
            <a:custGeom>
              <a:avLst/>
              <a:gdLst/>
              <a:ahLst/>
              <a:cxnLst/>
              <a:rect l="l" t="t" r="r" b="b"/>
              <a:pathLst>
                <a:path w="2292" h="2205" extrusionOk="0">
                  <a:moveTo>
                    <a:pt x="1190" y="0"/>
                  </a:moveTo>
                  <a:cubicBezTo>
                    <a:pt x="744" y="0"/>
                    <a:pt x="342" y="268"/>
                    <a:pt x="172" y="681"/>
                  </a:cubicBezTo>
                  <a:cubicBezTo>
                    <a:pt x="0" y="1092"/>
                    <a:pt x="95" y="1567"/>
                    <a:pt x="410" y="1882"/>
                  </a:cubicBezTo>
                  <a:cubicBezTo>
                    <a:pt x="621" y="2092"/>
                    <a:pt x="903" y="2205"/>
                    <a:pt x="1189" y="2205"/>
                  </a:cubicBezTo>
                  <a:cubicBezTo>
                    <a:pt x="1331" y="2205"/>
                    <a:pt x="1475" y="2177"/>
                    <a:pt x="1611" y="2120"/>
                  </a:cubicBezTo>
                  <a:cubicBezTo>
                    <a:pt x="2023" y="1950"/>
                    <a:pt x="2292" y="1548"/>
                    <a:pt x="2292" y="1102"/>
                  </a:cubicBezTo>
                  <a:cubicBezTo>
                    <a:pt x="2292" y="493"/>
                    <a:pt x="1798" y="0"/>
                    <a:pt x="119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1_Section title and description">
    <p:spTree>
      <p:nvGrpSpPr>
        <p:cNvPr id="1" name="Shape 186"/>
        <p:cNvGrpSpPr/>
        <p:nvPr/>
      </p:nvGrpSpPr>
      <p:grpSpPr>
        <a:xfrm>
          <a:off x="0" y="0"/>
          <a:ext cx="0" cy="0"/>
          <a:chOff x="0" y="0"/>
          <a:chExt cx="0" cy="0"/>
        </a:xfrm>
      </p:grpSpPr>
      <p:sp>
        <p:nvSpPr>
          <p:cNvPr id="187" name="Google Shape;187;p9"/>
          <p:cNvSpPr txBox="1">
            <a:spLocks noGrp="1"/>
          </p:cNvSpPr>
          <p:nvPr>
            <p:ph type="title"/>
          </p:nvPr>
        </p:nvSpPr>
        <p:spPr>
          <a:xfrm>
            <a:off x="1584900" y="2297400"/>
            <a:ext cx="5974200" cy="13905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2000">
                <a:latin typeface="Zilla Slab"/>
                <a:ea typeface="Zilla Slab"/>
                <a:cs typeface="Zilla Slab"/>
                <a:sym typeface="Zilla Slab"/>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88" name="Google Shape;188;p9"/>
          <p:cNvSpPr txBox="1">
            <a:spLocks noGrp="1"/>
          </p:cNvSpPr>
          <p:nvPr>
            <p:ph type="title" idx="2" hasCustomPrompt="1"/>
          </p:nvPr>
        </p:nvSpPr>
        <p:spPr>
          <a:xfrm>
            <a:off x="1584900" y="1455600"/>
            <a:ext cx="59742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60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grpSp>
        <p:nvGrpSpPr>
          <p:cNvPr id="189" name="Google Shape;189;p9"/>
          <p:cNvGrpSpPr/>
          <p:nvPr/>
        </p:nvGrpSpPr>
        <p:grpSpPr>
          <a:xfrm>
            <a:off x="117238" y="221750"/>
            <a:ext cx="8699013" cy="4630450"/>
            <a:chOff x="117238" y="221750"/>
            <a:chExt cx="8699013" cy="4630450"/>
          </a:xfrm>
        </p:grpSpPr>
        <p:sp>
          <p:nvSpPr>
            <p:cNvPr id="190" name="Google Shape;190;p9"/>
            <p:cNvSpPr/>
            <p:nvPr/>
          </p:nvSpPr>
          <p:spPr>
            <a:xfrm>
              <a:off x="7816625" y="3290225"/>
              <a:ext cx="330050" cy="344950"/>
            </a:xfrm>
            <a:custGeom>
              <a:avLst/>
              <a:gdLst/>
              <a:ahLst/>
              <a:cxnLst/>
              <a:rect l="l" t="t" r="r" b="b"/>
              <a:pathLst>
                <a:path w="13202" h="13798" extrusionOk="0">
                  <a:moveTo>
                    <a:pt x="8853" y="0"/>
                  </a:moveTo>
                  <a:lnTo>
                    <a:pt x="6131" y="4327"/>
                  </a:lnTo>
                  <a:lnTo>
                    <a:pt x="2490" y="1634"/>
                  </a:lnTo>
                  <a:lnTo>
                    <a:pt x="4511" y="5623"/>
                  </a:lnTo>
                  <a:lnTo>
                    <a:pt x="1" y="6711"/>
                  </a:lnTo>
                  <a:lnTo>
                    <a:pt x="4404" y="7871"/>
                  </a:lnTo>
                  <a:lnTo>
                    <a:pt x="3010" y="11793"/>
                  </a:lnTo>
                  <a:lnTo>
                    <a:pt x="5791" y="9347"/>
                  </a:lnTo>
                  <a:lnTo>
                    <a:pt x="8225" y="13798"/>
                  </a:lnTo>
                  <a:lnTo>
                    <a:pt x="8015" y="8532"/>
                  </a:lnTo>
                  <a:lnTo>
                    <a:pt x="12517" y="9856"/>
                  </a:lnTo>
                  <a:lnTo>
                    <a:pt x="12517" y="9856"/>
                  </a:lnTo>
                  <a:lnTo>
                    <a:pt x="9266" y="6703"/>
                  </a:lnTo>
                  <a:lnTo>
                    <a:pt x="13201" y="4448"/>
                  </a:lnTo>
                  <a:lnTo>
                    <a:pt x="8929" y="4679"/>
                  </a:lnTo>
                  <a:lnTo>
                    <a:pt x="885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9"/>
            <p:cNvSpPr/>
            <p:nvPr/>
          </p:nvSpPr>
          <p:spPr>
            <a:xfrm>
              <a:off x="5168225" y="4313088"/>
              <a:ext cx="330025" cy="344950"/>
            </a:xfrm>
            <a:custGeom>
              <a:avLst/>
              <a:gdLst/>
              <a:ahLst/>
              <a:cxnLst/>
              <a:rect l="l" t="t" r="r" b="b"/>
              <a:pathLst>
                <a:path w="13201" h="13798" extrusionOk="0">
                  <a:moveTo>
                    <a:pt x="8852" y="0"/>
                  </a:moveTo>
                  <a:lnTo>
                    <a:pt x="6130" y="4327"/>
                  </a:lnTo>
                  <a:lnTo>
                    <a:pt x="2490" y="1634"/>
                  </a:lnTo>
                  <a:lnTo>
                    <a:pt x="4510" y="5622"/>
                  </a:lnTo>
                  <a:lnTo>
                    <a:pt x="1" y="6710"/>
                  </a:lnTo>
                  <a:lnTo>
                    <a:pt x="4404" y="7871"/>
                  </a:lnTo>
                  <a:lnTo>
                    <a:pt x="3010" y="11792"/>
                  </a:lnTo>
                  <a:lnTo>
                    <a:pt x="5790" y="9347"/>
                  </a:lnTo>
                  <a:lnTo>
                    <a:pt x="8224" y="13798"/>
                  </a:lnTo>
                  <a:lnTo>
                    <a:pt x="8014" y="8532"/>
                  </a:lnTo>
                  <a:lnTo>
                    <a:pt x="12517" y="9854"/>
                  </a:lnTo>
                  <a:lnTo>
                    <a:pt x="12517" y="9854"/>
                  </a:lnTo>
                  <a:lnTo>
                    <a:pt x="9266" y="6702"/>
                  </a:lnTo>
                  <a:lnTo>
                    <a:pt x="13201" y="4447"/>
                  </a:lnTo>
                  <a:lnTo>
                    <a:pt x="8929" y="4678"/>
                  </a:lnTo>
                  <a:lnTo>
                    <a:pt x="8852"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9"/>
            <p:cNvSpPr/>
            <p:nvPr/>
          </p:nvSpPr>
          <p:spPr>
            <a:xfrm>
              <a:off x="7116000" y="4703625"/>
              <a:ext cx="121275" cy="110275"/>
            </a:xfrm>
            <a:custGeom>
              <a:avLst/>
              <a:gdLst/>
              <a:ahLst/>
              <a:cxnLst/>
              <a:rect l="l" t="t" r="r" b="b"/>
              <a:pathLst>
                <a:path w="4851" h="4411" extrusionOk="0">
                  <a:moveTo>
                    <a:pt x="2423" y="0"/>
                  </a:moveTo>
                  <a:cubicBezTo>
                    <a:pt x="1424" y="0"/>
                    <a:pt x="519" y="685"/>
                    <a:pt x="280" y="1700"/>
                  </a:cubicBezTo>
                  <a:cubicBezTo>
                    <a:pt x="1" y="2885"/>
                    <a:pt x="736" y="4073"/>
                    <a:pt x="1921" y="4351"/>
                  </a:cubicBezTo>
                  <a:cubicBezTo>
                    <a:pt x="2091" y="4391"/>
                    <a:pt x="2260" y="4410"/>
                    <a:pt x="2427" y="4410"/>
                  </a:cubicBezTo>
                  <a:cubicBezTo>
                    <a:pt x="3428" y="4410"/>
                    <a:pt x="4334" y="3725"/>
                    <a:pt x="4572" y="2710"/>
                  </a:cubicBezTo>
                  <a:cubicBezTo>
                    <a:pt x="4851" y="1524"/>
                    <a:pt x="4116" y="338"/>
                    <a:pt x="2931" y="60"/>
                  </a:cubicBezTo>
                  <a:cubicBezTo>
                    <a:pt x="2760" y="19"/>
                    <a:pt x="2590" y="0"/>
                    <a:pt x="242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9"/>
            <p:cNvSpPr/>
            <p:nvPr/>
          </p:nvSpPr>
          <p:spPr>
            <a:xfrm>
              <a:off x="3438425" y="4703613"/>
              <a:ext cx="118625" cy="110275"/>
            </a:xfrm>
            <a:custGeom>
              <a:avLst/>
              <a:gdLst/>
              <a:ahLst/>
              <a:cxnLst/>
              <a:rect l="l" t="t" r="r" b="b"/>
              <a:pathLst>
                <a:path w="4745" h="4411" extrusionOk="0">
                  <a:moveTo>
                    <a:pt x="2370" y="0"/>
                  </a:moveTo>
                  <a:cubicBezTo>
                    <a:pt x="1308" y="0"/>
                    <a:pt x="373" y="769"/>
                    <a:pt x="197" y="1851"/>
                  </a:cubicBezTo>
                  <a:cubicBezTo>
                    <a:pt x="0" y="3052"/>
                    <a:pt x="817" y="4185"/>
                    <a:pt x="2019" y="4381"/>
                  </a:cubicBezTo>
                  <a:cubicBezTo>
                    <a:pt x="2139" y="4401"/>
                    <a:pt x="2257" y="4410"/>
                    <a:pt x="2375" y="4410"/>
                  </a:cubicBezTo>
                  <a:cubicBezTo>
                    <a:pt x="3436" y="4410"/>
                    <a:pt x="4372" y="3641"/>
                    <a:pt x="4549" y="2559"/>
                  </a:cubicBezTo>
                  <a:cubicBezTo>
                    <a:pt x="4744" y="1357"/>
                    <a:pt x="3928" y="224"/>
                    <a:pt x="2727" y="29"/>
                  </a:cubicBezTo>
                  <a:cubicBezTo>
                    <a:pt x="2607" y="10"/>
                    <a:pt x="2488" y="0"/>
                    <a:pt x="237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9"/>
            <p:cNvSpPr/>
            <p:nvPr/>
          </p:nvSpPr>
          <p:spPr>
            <a:xfrm>
              <a:off x="6332325" y="4172575"/>
              <a:ext cx="121275" cy="110275"/>
            </a:xfrm>
            <a:custGeom>
              <a:avLst/>
              <a:gdLst/>
              <a:ahLst/>
              <a:cxnLst/>
              <a:rect l="l" t="t" r="r" b="b"/>
              <a:pathLst>
                <a:path w="4851" h="4411" extrusionOk="0">
                  <a:moveTo>
                    <a:pt x="2424" y="0"/>
                  </a:moveTo>
                  <a:cubicBezTo>
                    <a:pt x="1424" y="0"/>
                    <a:pt x="519" y="684"/>
                    <a:pt x="280" y="1699"/>
                  </a:cubicBezTo>
                  <a:cubicBezTo>
                    <a:pt x="0" y="2884"/>
                    <a:pt x="733" y="4071"/>
                    <a:pt x="1918" y="4351"/>
                  </a:cubicBezTo>
                  <a:cubicBezTo>
                    <a:pt x="2088" y="4391"/>
                    <a:pt x="2258" y="4410"/>
                    <a:pt x="2425" y="4410"/>
                  </a:cubicBezTo>
                  <a:cubicBezTo>
                    <a:pt x="3425" y="4410"/>
                    <a:pt x="4331" y="3727"/>
                    <a:pt x="4570" y="2712"/>
                  </a:cubicBezTo>
                  <a:cubicBezTo>
                    <a:pt x="4850" y="1527"/>
                    <a:pt x="4116" y="339"/>
                    <a:pt x="2932" y="60"/>
                  </a:cubicBezTo>
                  <a:cubicBezTo>
                    <a:pt x="2762" y="19"/>
                    <a:pt x="2591" y="0"/>
                    <a:pt x="242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9"/>
            <p:cNvSpPr/>
            <p:nvPr/>
          </p:nvSpPr>
          <p:spPr>
            <a:xfrm>
              <a:off x="4164000" y="3897363"/>
              <a:ext cx="57300" cy="55125"/>
            </a:xfrm>
            <a:custGeom>
              <a:avLst/>
              <a:gdLst/>
              <a:ahLst/>
              <a:cxnLst/>
              <a:rect l="l" t="t" r="r" b="b"/>
              <a:pathLst>
                <a:path w="2292" h="2205" extrusionOk="0">
                  <a:moveTo>
                    <a:pt x="1190" y="0"/>
                  </a:moveTo>
                  <a:cubicBezTo>
                    <a:pt x="744" y="0"/>
                    <a:pt x="342" y="268"/>
                    <a:pt x="172" y="681"/>
                  </a:cubicBezTo>
                  <a:cubicBezTo>
                    <a:pt x="0" y="1092"/>
                    <a:pt x="95" y="1567"/>
                    <a:pt x="410" y="1882"/>
                  </a:cubicBezTo>
                  <a:cubicBezTo>
                    <a:pt x="621" y="2092"/>
                    <a:pt x="903" y="2205"/>
                    <a:pt x="1189" y="2205"/>
                  </a:cubicBezTo>
                  <a:cubicBezTo>
                    <a:pt x="1331" y="2205"/>
                    <a:pt x="1475" y="2177"/>
                    <a:pt x="1611" y="2120"/>
                  </a:cubicBezTo>
                  <a:cubicBezTo>
                    <a:pt x="2023" y="1950"/>
                    <a:pt x="2292" y="1548"/>
                    <a:pt x="2292" y="1102"/>
                  </a:cubicBezTo>
                  <a:cubicBezTo>
                    <a:pt x="2292" y="493"/>
                    <a:pt x="1798" y="0"/>
                    <a:pt x="119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9"/>
            <p:cNvSpPr/>
            <p:nvPr/>
          </p:nvSpPr>
          <p:spPr>
            <a:xfrm>
              <a:off x="8758950" y="4042250"/>
              <a:ext cx="57300" cy="55150"/>
            </a:xfrm>
            <a:custGeom>
              <a:avLst/>
              <a:gdLst/>
              <a:ahLst/>
              <a:cxnLst/>
              <a:rect l="l" t="t" r="r" b="b"/>
              <a:pathLst>
                <a:path w="2292" h="2206" extrusionOk="0">
                  <a:moveTo>
                    <a:pt x="1190" y="1"/>
                  </a:moveTo>
                  <a:cubicBezTo>
                    <a:pt x="743" y="1"/>
                    <a:pt x="342" y="270"/>
                    <a:pt x="171" y="681"/>
                  </a:cubicBezTo>
                  <a:cubicBezTo>
                    <a:pt x="0" y="1093"/>
                    <a:pt x="95" y="1567"/>
                    <a:pt x="410" y="1883"/>
                  </a:cubicBezTo>
                  <a:cubicBezTo>
                    <a:pt x="621" y="2094"/>
                    <a:pt x="902" y="2206"/>
                    <a:pt x="1189" y="2206"/>
                  </a:cubicBezTo>
                  <a:cubicBezTo>
                    <a:pt x="1331" y="2206"/>
                    <a:pt x="1475" y="2178"/>
                    <a:pt x="1611" y="2122"/>
                  </a:cubicBezTo>
                  <a:cubicBezTo>
                    <a:pt x="2023" y="1951"/>
                    <a:pt x="2292" y="1549"/>
                    <a:pt x="2292" y="1104"/>
                  </a:cubicBezTo>
                  <a:cubicBezTo>
                    <a:pt x="2292" y="495"/>
                    <a:pt x="1798" y="1"/>
                    <a:pt x="119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9"/>
            <p:cNvSpPr/>
            <p:nvPr/>
          </p:nvSpPr>
          <p:spPr>
            <a:xfrm>
              <a:off x="8301588" y="4608500"/>
              <a:ext cx="254625" cy="243700"/>
            </a:xfrm>
            <a:custGeom>
              <a:avLst/>
              <a:gdLst/>
              <a:ahLst/>
              <a:cxnLst/>
              <a:rect l="l" t="t" r="r" b="b"/>
              <a:pathLst>
                <a:path w="10185" h="9748" extrusionOk="0">
                  <a:moveTo>
                    <a:pt x="2935" y="0"/>
                  </a:moveTo>
                  <a:lnTo>
                    <a:pt x="4009" y="3406"/>
                  </a:lnTo>
                  <a:lnTo>
                    <a:pt x="1" y="5229"/>
                  </a:lnTo>
                  <a:lnTo>
                    <a:pt x="4427" y="5852"/>
                  </a:lnTo>
                  <a:lnTo>
                    <a:pt x="5023" y="9747"/>
                  </a:lnTo>
                  <a:lnTo>
                    <a:pt x="6458" y="5795"/>
                  </a:lnTo>
                  <a:lnTo>
                    <a:pt x="10185" y="7200"/>
                  </a:lnTo>
                  <a:lnTo>
                    <a:pt x="7698" y="4393"/>
                  </a:lnTo>
                  <a:lnTo>
                    <a:pt x="9275" y="1470"/>
                  </a:lnTo>
                  <a:lnTo>
                    <a:pt x="9275" y="1470"/>
                  </a:lnTo>
                  <a:lnTo>
                    <a:pt x="6032" y="2703"/>
                  </a:lnTo>
                  <a:lnTo>
                    <a:pt x="293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9"/>
            <p:cNvSpPr/>
            <p:nvPr/>
          </p:nvSpPr>
          <p:spPr>
            <a:xfrm>
              <a:off x="2502713" y="4459950"/>
              <a:ext cx="254625" cy="243675"/>
            </a:xfrm>
            <a:custGeom>
              <a:avLst/>
              <a:gdLst/>
              <a:ahLst/>
              <a:cxnLst/>
              <a:rect l="l" t="t" r="r" b="b"/>
              <a:pathLst>
                <a:path w="10185" h="9747" extrusionOk="0">
                  <a:moveTo>
                    <a:pt x="2936" y="0"/>
                  </a:moveTo>
                  <a:lnTo>
                    <a:pt x="4010" y="3406"/>
                  </a:lnTo>
                  <a:lnTo>
                    <a:pt x="1" y="5229"/>
                  </a:lnTo>
                  <a:lnTo>
                    <a:pt x="4427" y="5851"/>
                  </a:lnTo>
                  <a:lnTo>
                    <a:pt x="5024" y="9747"/>
                  </a:lnTo>
                  <a:lnTo>
                    <a:pt x="6458" y="5794"/>
                  </a:lnTo>
                  <a:lnTo>
                    <a:pt x="10185" y="7200"/>
                  </a:lnTo>
                  <a:lnTo>
                    <a:pt x="7699" y="4392"/>
                  </a:lnTo>
                  <a:lnTo>
                    <a:pt x="9276" y="1470"/>
                  </a:lnTo>
                  <a:lnTo>
                    <a:pt x="6034" y="2704"/>
                  </a:lnTo>
                  <a:lnTo>
                    <a:pt x="293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9"/>
            <p:cNvSpPr/>
            <p:nvPr/>
          </p:nvSpPr>
          <p:spPr>
            <a:xfrm>
              <a:off x="7562425" y="4087875"/>
              <a:ext cx="87450" cy="87450"/>
            </a:xfrm>
            <a:custGeom>
              <a:avLst/>
              <a:gdLst/>
              <a:ahLst/>
              <a:cxnLst/>
              <a:rect l="l" t="t" r="r" b="b"/>
              <a:pathLst>
                <a:path w="3498" h="3498" extrusionOk="0">
                  <a:moveTo>
                    <a:pt x="1749" y="0"/>
                  </a:moveTo>
                  <a:cubicBezTo>
                    <a:pt x="784" y="0"/>
                    <a:pt x="0" y="784"/>
                    <a:pt x="0" y="1749"/>
                  </a:cubicBezTo>
                  <a:cubicBezTo>
                    <a:pt x="0" y="2714"/>
                    <a:pt x="784" y="3497"/>
                    <a:pt x="1749" y="3497"/>
                  </a:cubicBezTo>
                  <a:cubicBezTo>
                    <a:pt x="2715" y="3497"/>
                    <a:pt x="3497" y="2714"/>
                    <a:pt x="3497" y="1749"/>
                  </a:cubicBezTo>
                  <a:cubicBezTo>
                    <a:pt x="3497" y="784"/>
                    <a:pt x="2715" y="0"/>
                    <a:pt x="17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9"/>
            <p:cNvSpPr/>
            <p:nvPr/>
          </p:nvSpPr>
          <p:spPr>
            <a:xfrm rot="10800000">
              <a:off x="5664513" y="401225"/>
              <a:ext cx="330050" cy="344950"/>
            </a:xfrm>
            <a:custGeom>
              <a:avLst/>
              <a:gdLst/>
              <a:ahLst/>
              <a:cxnLst/>
              <a:rect l="l" t="t" r="r" b="b"/>
              <a:pathLst>
                <a:path w="13202" h="13798" extrusionOk="0">
                  <a:moveTo>
                    <a:pt x="8853" y="0"/>
                  </a:moveTo>
                  <a:lnTo>
                    <a:pt x="6131" y="4327"/>
                  </a:lnTo>
                  <a:lnTo>
                    <a:pt x="2490" y="1634"/>
                  </a:lnTo>
                  <a:lnTo>
                    <a:pt x="4511" y="5623"/>
                  </a:lnTo>
                  <a:lnTo>
                    <a:pt x="1" y="6711"/>
                  </a:lnTo>
                  <a:lnTo>
                    <a:pt x="4404" y="7871"/>
                  </a:lnTo>
                  <a:lnTo>
                    <a:pt x="3010" y="11793"/>
                  </a:lnTo>
                  <a:lnTo>
                    <a:pt x="5791" y="9347"/>
                  </a:lnTo>
                  <a:lnTo>
                    <a:pt x="8225" y="13798"/>
                  </a:lnTo>
                  <a:lnTo>
                    <a:pt x="8015" y="8532"/>
                  </a:lnTo>
                  <a:lnTo>
                    <a:pt x="12517" y="9856"/>
                  </a:lnTo>
                  <a:lnTo>
                    <a:pt x="12517" y="9856"/>
                  </a:lnTo>
                  <a:lnTo>
                    <a:pt x="9266" y="6703"/>
                  </a:lnTo>
                  <a:lnTo>
                    <a:pt x="13201" y="4448"/>
                  </a:lnTo>
                  <a:lnTo>
                    <a:pt x="8929" y="4679"/>
                  </a:lnTo>
                  <a:lnTo>
                    <a:pt x="885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9"/>
            <p:cNvSpPr/>
            <p:nvPr/>
          </p:nvSpPr>
          <p:spPr>
            <a:xfrm rot="10800000">
              <a:off x="1954313" y="1171850"/>
              <a:ext cx="330025" cy="344950"/>
            </a:xfrm>
            <a:custGeom>
              <a:avLst/>
              <a:gdLst/>
              <a:ahLst/>
              <a:cxnLst/>
              <a:rect l="l" t="t" r="r" b="b"/>
              <a:pathLst>
                <a:path w="13201" h="13798" extrusionOk="0">
                  <a:moveTo>
                    <a:pt x="8852" y="0"/>
                  </a:moveTo>
                  <a:lnTo>
                    <a:pt x="6130" y="4327"/>
                  </a:lnTo>
                  <a:lnTo>
                    <a:pt x="2490" y="1634"/>
                  </a:lnTo>
                  <a:lnTo>
                    <a:pt x="4510" y="5622"/>
                  </a:lnTo>
                  <a:lnTo>
                    <a:pt x="1" y="6710"/>
                  </a:lnTo>
                  <a:lnTo>
                    <a:pt x="4404" y="7871"/>
                  </a:lnTo>
                  <a:lnTo>
                    <a:pt x="3010" y="11792"/>
                  </a:lnTo>
                  <a:lnTo>
                    <a:pt x="5790" y="9347"/>
                  </a:lnTo>
                  <a:lnTo>
                    <a:pt x="8224" y="13798"/>
                  </a:lnTo>
                  <a:lnTo>
                    <a:pt x="8014" y="8532"/>
                  </a:lnTo>
                  <a:lnTo>
                    <a:pt x="12517" y="9854"/>
                  </a:lnTo>
                  <a:lnTo>
                    <a:pt x="12517" y="9854"/>
                  </a:lnTo>
                  <a:lnTo>
                    <a:pt x="9266" y="6702"/>
                  </a:lnTo>
                  <a:lnTo>
                    <a:pt x="13201" y="4447"/>
                  </a:lnTo>
                  <a:lnTo>
                    <a:pt x="8929" y="4678"/>
                  </a:lnTo>
                  <a:lnTo>
                    <a:pt x="8852"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9"/>
            <p:cNvSpPr/>
            <p:nvPr/>
          </p:nvSpPr>
          <p:spPr>
            <a:xfrm rot="10800000">
              <a:off x="1833038" y="260050"/>
              <a:ext cx="121275" cy="110275"/>
            </a:xfrm>
            <a:custGeom>
              <a:avLst/>
              <a:gdLst/>
              <a:ahLst/>
              <a:cxnLst/>
              <a:rect l="l" t="t" r="r" b="b"/>
              <a:pathLst>
                <a:path w="4851" h="4411" extrusionOk="0">
                  <a:moveTo>
                    <a:pt x="2423" y="0"/>
                  </a:moveTo>
                  <a:cubicBezTo>
                    <a:pt x="1424" y="0"/>
                    <a:pt x="519" y="685"/>
                    <a:pt x="280" y="1700"/>
                  </a:cubicBezTo>
                  <a:cubicBezTo>
                    <a:pt x="1" y="2885"/>
                    <a:pt x="736" y="4073"/>
                    <a:pt x="1921" y="4351"/>
                  </a:cubicBezTo>
                  <a:cubicBezTo>
                    <a:pt x="2091" y="4391"/>
                    <a:pt x="2260" y="4410"/>
                    <a:pt x="2427" y="4410"/>
                  </a:cubicBezTo>
                  <a:cubicBezTo>
                    <a:pt x="3428" y="4410"/>
                    <a:pt x="4334" y="3725"/>
                    <a:pt x="4572" y="2710"/>
                  </a:cubicBezTo>
                  <a:cubicBezTo>
                    <a:pt x="4851" y="1524"/>
                    <a:pt x="4116" y="338"/>
                    <a:pt x="2931" y="60"/>
                  </a:cubicBezTo>
                  <a:cubicBezTo>
                    <a:pt x="2760" y="19"/>
                    <a:pt x="2590" y="0"/>
                    <a:pt x="242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9"/>
            <p:cNvSpPr/>
            <p:nvPr/>
          </p:nvSpPr>
          <p:spPr>
            <a:xfrm rot="10800000">
              <a:off x="1551163" y="1859613"/>
              <a:ext cx="118625" cy="110275"/>
            </a:xfrm>
            <a:custGeom>
              <a:avLst/>
              <a:gdLst/>
              <a:ahLst/>
              <a:cxnLst/>
              <a:rect l="l" t="t" r="r" b="b"/>
              <a:pathLst>
                <a:path w="4745" h="4411" extrusionOk="0">
                  <a:moveTo>
                    <a:pt x="2370" y="0"/>
                  </a:moveTo>
                  <a:cubicBezTo>
                    <a:pt x="1308" y="0"/>
                    <a:pt x="373" y="769"/>
                    <a:pt x="197" y="1851"/>
                  </a:cubicBezTo>
                  <a:cubicBezTo>
                    <a:pt x="0" y="3052"/>
                    <a:pt x="817" y="4185"/>
                    <a:pt x="2019" y="4381"/>
                  </a:cubicBezTo>
                  <a:cubicBezTo>
                    <a:pt x="2139" y="4401"/>
                    <a:pt x="2257" y="4410"/>
                    <a:pt x="2375" y="4410"/>
                  </a:cubicBezTo>
                  <a:cubicBezTo>
                    <a:pt x="3436" y="4410"/>
                    <a:pt x="4372" y="3641"/>
                    <a:pt x="4549" y="2559"/>
                  </a:cubicBezTo>
                  <a:cubicBezTo>
                    <a:pt x="4744" y="1357"/>
                    <a:pt x="3928" y="224"/>
                    <a:pt x="2727" y="29"/>
                  </a:cubicBezTo>
                  <a:cubicBezTo>
                    <a:pt x="2607" y="10"/>
                    <a:pt x="2488" y="0"/>
                    <a:pt x="237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9"/>
            <p:cNvSpPr/>
            <p:nvPr/>
          </p:nvSpPr>
          <p:spPr>
            <a:xfrm rot="10800000">
              <a:off x="1027763" y="439500"/>
              <a:ext cx="57300" cy="55125"/>
            </a:xfrm>
            <a:custGeom>
              <a:avLst/>
              <a:gdLst/>
              <a:ahLst/>
              <a:cxnLst/>
              <a:rect l="l" t="t" r="r" b="b"/>
              <a:pathLst>
                <a:path w="2292" h="2205" extrusionOk="0">
                  <a:moveTo>
                    <a:pt x="1190" y="0"/>
                  </a:moveTo>
                  <a:cubicBezTo>
                    <a:pt x="744" y="0"/>
                    <a:pt x="342" y="268"/>
                    <a:pt x="172" y="681"/>
                  </a:cubicBezTo>
                  <a:cubicBezTo>
                    <a:pt x="0" y="1092"/>
                    <a:pt x="95" y="1567"/>
                    <a:pt x="410" y="1882"/>
                  </a:cubicBezTo>
                  <a:cubicBezTo>
                    <a:pt x="621" y="2092"/>
                    <a:pt x="903" y="2205"/>
                    <a:pt x="1189" y="2205"/>
                  </a:cubicBezTo>
                  <a:cubicBezTo>
                    <a:pt x="1331" y="2205"/>
                    <a:pt x="1475" y="2177"/>
                    <a:pt x="1611" y="2120"/>
                  </a:cubicBezTo>
                  <a:cubicBezTo>
                    <a:pt x="2023" y="1950"/>
                    <a:pt x="2292" y="1548"/>
                    <a:pt x="2292" y="1102"/>
                  </a:cubicBezTo>
                  <a:cubicBezTo>
                    <a:pt x="2292" y="493"/>
                    <a:pt x="1798" y="0"/>
                    <a:pt x="119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9"/>
            <p:cNvSpPr/>
            <p:nvPr/>
          </p:nvSpPr>
          <p:spPr>
            <a:xfrm rot="10800000">
              <a:off x="254063" y="976550"/>
              <a:ext cx="57300" cy="55150"/>
            </a:xfrm>
            <a:custGeom>
              <a:avLst/>
              <a:gdLst/>
              <a:ahLst/>
              <a:cxnLst/>
              <a:rect l="l" t="t" r="r" b="b"/>
              <a:pathLst>
                <a:path w="2292" h="2206" extrusionOk="0">
                  <a:moveTo>
                    <a:pt x="1190" y="1"/>
                  </a:moveTo>
                  <a:cubicBezTo>
                    <a:pt x="743" y="1"/>
                    <a:pt x="342" y="270"/>
                    <a:pt x="171" y="681"/>
                  </a:cubicBezTo>
                  <a:cubicBezTo>
                    <a:pt x="0" y="1093"/>
                    <a:pt x="95" y="1567"/>
                    <a:pt x="410" y="1883"/>
                  </a:cubicBezTo>
                  <a:cubicBezTo>
                    <a:pt x="621" y="2094"/>
                    <a:pt x="902" y="2206"/>
                    <a:pt x="1189" y="2206"/>
                  </a:cubicBezTo>
                  <a:cubicBezTo>
                    <a:pt x="1331" y="2206"/>
                    <a:pt x="1475" y="2178"/>
                    <a:pt x="1611" y="2122"/>
                  </a:cubicBezTo>
                  <a:cubicBezTo>
                    <a:pt x="2023" y="1951"/>
                    <a:pt x="2292" y="1549"/>
                    <a:pt x="2292" y="1104"/>
                  </a:cubicBezTo>
                  <a:cubicBezTo>
                    <a:pt x="2292" y="495"/>
                    <a:pt x="1798" y="1"/>
                    <a:pt x="119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9"/>
            <p:cNvSpPr/>
            <p:nvPr/>
          </p:nvSpPr>
          <p:spPr>
            <a:xfrm rot="10800000">
              <a:off x="117238" y="221750"/>
              <a:ext cx="254625" cy="243700"/>
            </a:xfrm>
            <a:custGeom>
              <a:avLst/>
              <a:gdLst/>
              <a:ahLst/>
              <a:cxnLst/>
              <a:rect l="l" t="t" r="r" b="b"/>
              <a:pathLst>
                <a:path w="10185" h="9748" extrusionOk="0">
                  <a:moveTo>
                    <a:pt x="2935" y="0"/>
                  </a:moveTo>
                  <a:lnTo>
                    <a:pt x="4009" y="3406"/>
                  </a:lnTo>
                  <a:lnTo>
                    <a:pt x="1" y="5229"/>
                  </a:lnTo>
                  <a:lnTo>
                    <a:pt x="4427" y="5852"/>
                  </a:lnTo>
                  <a:lnTo>
                    <a:pt x="5023" y="9747"/>
                  </a:lnTo>
                  <a:lnTo>
                    <a:pt x="6458" y="5795"/>
                  </a:lnTo>
                  <a:lnTo>
                    <a:pt x="10185" y="7200"/>
                  </a:lnTo>
                  <a:lnTo>
                    <a:pt x="7698" y="4393"/>
                  </a:lnTo>
                  <a:lnTo>
                    <a:pt x="9275" y="1470"/>
                  </a:lnTo>
                  <a:lnTo>
                    <a:pt x="9275" y="1470"/>
                  </a:lnTo>
                  <a:lnTo>
                    <a:pt x="6032" y="2703"/>
                  </a:lnTo>
                  <a:lnTo>
                    <a:pt x="293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9"/>
            <p:cNvSpPr/>
            <p:nvPr/>
          </p:nvSpPr>
          <p:spPr>
            <a:xfrm rot="10800000">
              <a:off x="521888" y="1682100"/>
              <a:ext cx="254625" cy="243675"/>
            </a:xfrm>
            <a:custGeom>
              <a:avLst/>
              <a:gdLst/>
              <a:ahLst/>
              <a:cxnLst/>
              <a:rect l="l" t="t" r="r" b="b"/>
              <a:pathLst>
                <a:path w="10185" h="9747" extrusionOk="0">
                  <a:moveTo>
                    <a:pt x="2936" y="0"/>
                  </a:moveTo>
                  <a:lnTo>
                    <a:pt x="4010" y="3406"/>
                  </a:lnTo>
                  <a:lnTo>
                    <a:pt x="1" y="5229"/>
                  </a:lnTo>
                  <a:lnTo>
                    <a:pt x="4427" y="5851"/>
                  </a:lnTo>
                  <a:lnTo>
                    <a:pt x="5024" y="9747"/>
                  </a:lnTo>
                  <a:lnTo>
                    <a:pt x="6458" y="5794"/>
                  </a:lnTo>
                  <a:lnTo>
                    <a:pt x="10185" y="7200"/>
                  </a:lnTo>
                  <a:lnTo>
                    <a:pt x="7699" y="4392"/>
                  </a:lnTo>
                  <a:lnTo>
                    <a:pt x="9276" y="1470"/>
                  </a:lnTo>
                  <a:lnTo>
                    <a:pt x="6034" y="2704"/>
                  </a:lnTo>
                  <a:lnTo>
                    <a:pt x="293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9"/>
            <p:cNvSpPr/>
            <p:nvPr/>
          </p:nvSpPr>
          <p:spPr>
            <a:xfrm rot="10800000">
              <a:off x="1085063" y="989838"/>
              <a:ext cx="87450" cy="87450"/>
            </a:xfrm>
            <a:custGeom>
              <a:avLst/>
              <a:gdLst/>
              <a:ahLst/>
              <a:cxnLst/>
              <a:rect l="l" t="t" r="r" b="b"/>
              <a:pathLst>
                <a:path w="3498" h="3498" extrusionOk="0">
                  <a:moveTo>
                    <a:pt x="1749" y="0"/>
                  </a:moveTo>
                  <a:cubicBezTo>
                    <a:pt x="784" y="0"/>
                    <a:pt x="0" y="784"/>
                    <a:pt x="0" y="1749"/>
                  </a:cubicBezTo>
                  <a:cubicBezTo>
                    <a:pt x="0" y="2714"/>
                    <a:pt x="784" y="3497"/>
                    <a:pt x="1749" y="3497"/>
                  </a:cubicBezTo>
                  <a:cubicBezTo>
                    <a:pt x="2715" y="3497"/>
                    <a:pt x="3497" y="2714"/>
                    <a:pt x="3497" y="1749"/>
                  </a:cubicBezTo>
                  <a:cubicBezTo>
                    <a:pt x="3497" y="784"/>
                    <a:pt x="2715" y="0"/>
                    <a:pt x="174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9"/>
            <p:cNvSpPr/>
            <p:nvPr/>
          </p:nvSpPr>
          <p:spPr>
            <a:xfrm rot="10800000">
              <a:off x="3611975" y="316050"/>
              <a:ext cx="90900" cy="87450"/>
            </a:xfrm>
            <a:custGeom>
              <a:avLst/>
              <a:gdLst/>
              <a:ahLst/>
              <a:cxnLst/>
              <a:rect l="l" t="t" r="r" b="b"/>
              <a:pathLst>
                <a:path w="3636" h="3498" extrusionOk="0">
                  <a:moveTo>
                    <a:pt x="1883" y="0"/>
                  </a:moveTo>
                  <a:cubicBezTo>
                    <a:pt x="1178" y="0"/>
                    <a:pt x="541" y="427"/>
                    <a:pt x="271" y="1079"/>
                  </a:cubicBezTo>
                  <a:cubicBezTo>
                    <a:pt x="0" y="1732"/>
                    <a:pt x="150" y="2485"/>
                    <a:pt x="650" y="2985"/>
                  </a:cubicBezTo>
                  <a:cubicBezTo>
                    <a:pt x="984" y="3319"/>
                    <a:pt x="1432" y="3497"/>
                    <a:pt x="1887" y="3497"/>
                  </a:cubicBezTo>
                  <a:cubicBezTo>
                    <a:pt x="2112" y="3497"/>
                    <a:pt x="2339" y="3453"/>
                    <a:pt x="2555" y="3364"/>
                  </a:cubicBezTo>
                  <a:cubicBezTo>
                    <a:pt x="3210" y="3093"/>
                    <a:pt x="3635" y="2456"/>
                    <a:pt x="3635" y="1748"/>
                  </a:cubicBezTo>
                  <a:cubicBezTo>
                    <a:pt x="3635" y="782"/>
                    <a:pt x="2852" y="0"/>
                    <a:pt x="1886" y="0"/>
                  </a:cubicBezTo>
                  <a:cubicBezTo>
                    <a:pt x="1885" y="0"/>
                    <a:pt x="1884" y="0"/>
                    <a:pt x="188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9"/>
            <p:cNvSpPr/>
            <p:nvPr/>
          </p:nvSpPr>
          <p:spPr>
            <a:xfrm>
              <a:off x="8610063" y="316038"/>
              <a:ext cx="57300" cy="55125"/>
            </a:xfrm>
            <a:custGeom>
              <a:avLst/>
              <a:gdLst/>
              <a:ahLst/>
              <a:cxnLst/>
              <a:rect l="l" t="t" r="r" b="b"/>
              <a:pathLst>
                <a:path w="2292" h="2205" extrusionOk="0">
                  <a:moveTo>
                    <a:pt x="1190" y="0"/>
                  </a:moveTo>
                  <a:cubicBezTo>
                    <a:pt x="744" y="0"/>
                    <a:pt x="342" y="268"/>
                    <a:pt x="172" y="681"/>
                  </a:cubicBezTo>
                  <a:cubicBezTo>
                    <a:pt x="0" y="1092"/>
                    <a:pt x="95" y="1567"/>
                    <a:pt x="410" y="1882"/>
                  </a:cubicBezTo>
                  <a:cubicBezTo>
                    <a:pt x="621" y="2092"/>
                    <a:pt x="903" y="2205"/>
                    <a:pt x="1189" y="2205"/>
                  </a:cubicBezTo>
                  <a:cubicBezTo>
                    <a:pt x="1331" y="2205"/>
                    <a:pt x="1475" y="2177"/>
                    <a:pt x="1611" y="2120"/>
                  </a:cubicBezTo>
                  <a:cubicBezTo>
                    <a:pt x="2023" y="1950"/>
                    <a:pt x="2292" y="1548"/>
                    <a:pt x="2292" y="1102"/>
                  </a:cubicBezTo>
                  <a:cubicBezTo>
                    <a:pt x="2292" y="493"/>
                    <a:pt x="1798" y="0"/>
                    <a:pt x="119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9"/>
            <p:cNvSpPr/>
            <p:nvPr/>
          </p:nvSpPr>
          <p:spPr>
            <a:xfrm>
              <a:off x="8400250" y="2767100"/>
              <a:ext cx="57300" cy="55150"/>
            </a:xfrm>
            <a:custGeom>
              <a:avLst/>
              <a:gdLst/>
              <a:ahLst/>
              <a:cxnLst/>
              <a:rect l="l" t="t" r="r" b="b"/>
              <a:pathLst>
                <a:path w="2292" h="2206" extrusionOk="0">
                  <a:moveTo>
                    <a:pt x="1190" y="1"/>
                  </a:moveTo>
                  <a:cubicBezTo>
                    <a:pt x="743" y="1"/>
                    <a:pt x="342" y="270"/>
                    <a:pt x="171" y="681"/>
                  </a:cubicBezTo>
                  <a:cubicBezTo>
                    <a:pt x="0" y="1093"/>
                    <a:pt x="95" y="1567"/>
                    <a:pt x="410" y="1883"/>
                  </a:cubicBezTo>
                  <a:cubicBezTo>
                    <a:pt x="621" y="2094"/>
                    <a:pt x="902" y="2206"/>
                    <a:pt x="1189" y="2206"/>
                  </a:cubicBezTo>
                  <a:cubicBezTo>
                    <a:pt x="1331" y="2206"/>
                    <a:pt x="1475" y="2178"/>
                    <a:pt x="1611" y="2122"/>
                  </a:cubicBezTo>
                  <a:cubicBezTo>
                    <a:pt x="2023" y="1951"/>
                    <a:pt x="2292" y="1549"/>
                    <a:pt x="2292" y="1104"/>
                  </a:cubicBezTo>
                  <a:cubicBezTo>
                    <a:pt x="2292" y="495"/>
                    <a:pt x="1798" y="1"/>
                    <a:pt x="119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9"/>
            <p:cNvSpPr/>
            <p:nvPr/>
          </p:nvSpPr>
          <p:spPr>
            <a:xfrm rot="10800000">
              <a:off x="4506313" y="746175"/>
              <a:ext cx="254625" cy="243675"/>
            </a:xfrm>
            <a:custGeom>
              <a:avLst/>
              <a:gdLst/>
              <a:ahLst/>
              <a:cxnLst/>
              <a:rect l="l" t="t" r="r" b="b"/>
              <a:pathLst>
                <a:path w="10185" h="9747" extrusionOk="0">
                  <a:moveTo>
                    <a:pt x="2936" y="0"/>
                  </a:moveTo>
                  <a:lnTo>
                    <a:pt x="4010" y="3406"/>
                  </a:lnTo>
                  <a:lnTo>
                    <a:pt x="1" y="5229"/>
                  </a:lnTo>
                  <a:lnTo>
                    <a:pt x="4427" y="5851"/>
                  </a:lnTo>
                  <a:lnTo>
                    <a:pt x="5024" y="9747"/>
                  </a:lnTo>
                  <a:lnTo>
                    <a:pt x="6458" y="5794"/>
                  </a:lnTo>
                  <a:lnTo>
                    <a:pt x="10185" y="7200"/>
                  </a:lnTo>
                  <a:lnTo>
                    <a:pt x="7699" y="4392"/>
                  </a:lnTo>
                  <a:lnTo>
                    <a:pt x="9276" y="1470"/>
                  </a:lnTo>
                  <a:lnTo>
                    <a:pt x="6034" y="2704"/>
                  </a:lnTo>
                  <a:lnTo>
                    <a:pt x="293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9"/>
            <p:cNvSpPr/>
            <p:nvPr/>
          </p:nvSpPr>
          <p:spPr>
            <a:xfrm>
              <a:off x="3057300" y="663475"/>
              <a:ext cx="57300" cy="55125"/>
            </a:xfrm>
            <a:custGeom>
              <a:avLst/>
              <a:gdLst/>
              <a:ahLst/>
              <a:cxnLst/>
              <a:rect l="l" t="t" r="r" b="b"/>
              <a:pathLst>
                <a:path w="2292" h="2205" extrusionOk="0">
                  <a:moveTo>
                    <a:pt x="1190" y="0"/>
                  </a:moveTo>
                  <a:cubicBezTo>
                    <a:pt x="744" y="0"/>
                    <a:pt x="342" y="268"/>
                    <a:pt x="172" y="681"/>
                  </a:cubicBezTo>
                  <a:cubicBezTo>
                    <a:pt x="0" y="1092"/>
                    <a:pt x="95" y="1567"/>
                    <a:pt x="410" y="1882"/>
                  </a:cubicBezTo>
                  <a:cubicBezTo>
                    <a:pt x="621" y="2092"/>
                    <a:pt x="903" y="2205"/>
                    <a:pt x="1189" y="2205"/>
                  </a:cubicBezTo>
                  <a:cubicBezTo>
                    <a:pt x="1331" y="2205"/>
                    <a:pt x="1475" y="2177"/>
                    <a:pt x="1611" y="2120"/>
                  </a:cubicBezTo>
                  <a:cubicBezTo>
                    <a:pt x="2023" y="1950"/>
                    <a:pt x="2292" y="1548"/>
                    <a:pt x="2292" y="1102"/>
                  </a:cubicBezTo>
                  <a:cubicBezTo>
                    <a:pt x="2292" y="493"/>
                    <a:pt x="1798" y="0"/>
                    <a:pt x="119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337774680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1_Section title and description">
    <p:spTree>
      <p:nvGrpSpPr>
        <p:cNvPr id="1" name="Shape 186"/>
        <p:cNvGrpSpPr/>
        <p:nvPr/>
      </p:nvGrpSpPr>
      <p:grpSpPr>
        <a:xfrm>
          <a:off x="0" y="0"/>
          <a:ext cx="0" cy="0"/>
          <a:chOff x="0" y="0"/>
          <a:chExt cx="0" cy="0"/>
        </a:xfrm>
      </p:grpSpPr>
      <p:sp>
        <p:nvSpPr>
          <p:cNvPr id="187" name="Google Shape;187;p9"/>
          <p:cNvSpPr txBox="1">
            <a:spLocks noGrp="1"/>
          </p:cNvSpPr>
          <p:nvPr>
            <p:ph type="title"/>
          </p:nvPr>
        </p:nvSpPr>
        <p:spPr>
          <a:xfrm>
            <a:off x="1584900" y="2297400"/>
            <a:ext cx="5974200" cy="13905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2000">
                <a:latin typeface="Zilla Slab"/>
                <a:ea typeface="Zilla Slab"/>
                <a:cs typeface="Zilla Slab"/>
                <a:sym typeface="Zilla Slab"/>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88" name="Google Shape;188;p9"/>
          <p:cNvSpPr txBox="1">
            <a:spLocks noGrp="1"/>
          </p:cNvSpPr>
          <p:nvPr>
            <p:ph type="title" idx="2" hasCustomPrompt="1"/>
          </p:nvPr>
        </p:nvSpPr>
        <p:spPr>
          <a:xfrm>
            <a:off x="1584900" y="1455600"/>
            <a:ext cx="59742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60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grpSp>
        <p:nvGrpSpPr>
          <p:cNvPr id="189" name="Google Shape;189;p9"/>
          <p:cNvGrpSpPr/>
          <p:nvPr/>
        </p:nvGrpSpPr>
        <p:grpSpPr>
          <a:xfrm>
            <a:off x="117238" y="221750"/>
            <a:ext cx="8699013" cy="4630450"/>
            <a:chOff x="117238" y="221750"/>
            <a:chExt cx="8699013" cy="4630450"/>
          </a:xfrm>
        </p:grpSpPr>
        <p:sp>
          <p:nvSpPr>
            <p:cNvPr id="190" name="Google Shape;190;p9"/>
            <p:cNvSpPr/>
            <p:nvPr/>
          </p:nvSpPr>
          <p:spPr>
            <a:xfrm>
              <a:off x="7816625" y="3290225"/>
              <a:ext cx="330050" cy="344950"/>
            </a:xfrm>
            <a:custGeom>
              <a:avLst/>
              <a:gdLst/>
              <a:ahLst/>
              <a:cxnLst/>
              <a:rect l="l" t="t" r="r" b="b"/>
              <a:pathLst>
                <a:path w="13202" h="13798" extrusionOk="0">
                  <a:moveTo>
                    <a:pt x="8853" y="0"/>
                  </a:moveTo>
                  <a:lnTo>
                    <a:pt x="6131" y="4327"/>
                  </a:lnTo>
                  <a:lnTo>
                    <a:pt x="2490" y="1634"/>
                  </a:lnTo>
                  <a:lnTo>
                    <a:pt x="4511" y="5623"/>
                  </a:lnTo>
                  <a:lnTo>
                    <a:pt x="1" y="6711"/>
                  </a:lnTo>
                  <a:lnTo>
                    <a:pt x="4404" y="7871"/>
                  </a:lnTo>
                  <a:lnTo>
                    <a:pt x="3010" y="11793"/>
                  </a:lnTo>
                  <a:lnTo>
                    <a:pt x="5791" y="9347"/>
                  </a:lnTo>
                  <a:lnTo>
                    <a:pt x="8225" y="13798"/>
                  </a:lnTo>
                  <a:lnTo>
                    <a:pt x="8015" y="8532"/>
                  </a:lnTo>
                  <a:lnTo>
                    <a:pt x="12517" y="9856"/>
                  </a:lnTo>
                  <a:lnTo>
                    <a:pt x="12517" y="9856"/>
                  </a:lnTo>
                  <a:lnTo>
                    <a:pt x="9266" y="6703"/>
                  </a:lnTo>
                  <a:lnTo>
                    <a:pt x="13201" y="4448"/>
                  </a:lnTo>
                  <a:lnTo>
                    <a:pt x="8929" y="4679"/>
                  </a:lnTo>
                  <a:lnTo>
                    <a:pt x="885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9"/>
            <p:cNvSpPr/>
            <p:nvPr/>
          </p:nvSpPr>
          <p:spPr>
            <a:xfrm>
              <a:off x="5168225" y="4313088"/>
              <a:ext cx="330025" cy="344950"/>
            </a:xfrm>
            <a:custGeom>
              <a:avLst/>
              <a:gdLst/>
              <a:ahLst/>
              <a:cxnLst/>
              <a:rect l="l" t="t" r="r" b="b"/>
              <a:pathLst>
                <a:path w="13201" h="13798" extrusionOk="0">
                  <a:moveTo>
                    <a:pt x="8852" y="0"/>
                  </a:moveTo>
                  <a:lnTo>
                    <a:pt x="6130" y="4327"/>
                  </a:lnTo>
                  <a:lnTo>
                    <a:pt x="2490" y="1634"/>
                  </a:lnTo>
                  <a:lnTo>
                    <a:pt x="4510" y="5622"/>
                  </a:lnTo>
                  <a:lnTo>
                    <a:pt x="1" y="6710"/>
                  </a:lnTo>
                  <a:lnTo>
                    <a:pt x="4404" y="7871"/>
                  </a:lnTo>
                  <a:lnTo>
                    <a:pt x="3010" y="11792"/>
                  </a:lnTo>
                  <a:lnTo>
                    <a:pt x="5790" y="9347"/>
                  </a:lnTo>
                  <a:lnTo>
                    <a:pt x="8224" y="13798"/>
                  </a:lnTo>
                  <a:lnTo>
                    <a:pt x="8014" y="8532"/>
                  </a:lnTo>
                  <a:lnTo>
                    <a:pt x="12517" y="9854"/>
                  </a:lnTo>
                  <a:lnTo>
                    <a:pt x="12517" y="9854"/>
                  </a:lnTo>
                  <a:lnTo>
                    <a:pt x="9266" y="6702"/>
                  </a:lnTo>
                  <a:lnTo>
                    <a:pt x="13201" y="4447"/>
                  </a:lnTo>
                  <a:lnTo>
                    <a:pt x="8929" y="4678"/>
                  </a:lnTo>
                  <a:lnTo>
                    <a:pt x="8852"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9"/>
            <p:cNvSpPr/>
            <p:nvPr/>
          </p:nvSpPr>
          <p:spPr>
            <a:xfrm>
              <a:off x="7116000" y="4703625"/>
              <a:ext cx="121275" cy="110275"/>
            </a:xfrm>
            <a:custGeom>
              <a:avLst/>
              <a:gdLst/>
              <a:ahLst/>
              <a:cxnLst/>
              <a:rect l="l" t="t" r="r" b="b"/>
              <a:pathLst>
                <a:path w="4851" h="4411" extrusionOk="0">
                  <a:moveTo>
                    <a:pt x="2423" y="0"/>
                  </a:moveTo>
                  <a:cubicBezTo>
                    <a:pt x="1424" y="0"/>
                    <a:pt x="519" y="685"/>
                    <a:pt x="280" y="1700"/>
                  </a:cubicBezTo>
                  <a:cubicBezTo>
                    <a:pt x="1" y="2885"/>
                    <a:pt x="736" y="4073"/>
                    <a:pt x="1921" y="4351"/>
                  </a:cubicBezTo>
                  <a:cubicBezTo>
                    <a:pt x="2091" y="4391"/>
                    <a:pt x="2260" y="4410"/>
                    <a:pt x="2427" y="4410"/>
                  </a:cubicBezTo>
                  <a:cubicBezTo>
                    <a:pt x="3428" y="4410"/>
                    <a:pt x="4334" y="3725"/>
                    <a:pt x="4572" y="2710"/>
                  </a:cubicBezTo>
                  <a:cubicBezTo>
                    <a:pt x="4851" y="1524"/>
                    <a:pt x="4116" y="338"/>
                    <a:pt x="2931" y="60"/>
                  </a:cubicBezTo>
                  <a:cubicBezTo>
                    <a:pt x="2760" y="19"/>
                    <a:pt x="2590" y="0"/>
                    <a:pt x="242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9"/>
            <p:cNvSpPr/>
            <p:nvPr/>
          </p:nvSpPr>
          <p:spPr>
            <a:xfrm>
              <a:off x="3438425" y="4703613"/>
              <a:ext cx="118625" cy="110275"/>
            </a:xfrm>
            <a:custGeom>
              <a:avLst/>
              <a:gdLst/>
              <a:ahLst/>
              <a:cxnLst/>
              <a:rect l="l" t="t" r="r" b="b"/>
              <a:pathLst>
                <a:path w="4745" h="4411" extrusionOk="0">
                  <a:moveTo>
                    <a:pt x="2370" y="0"/>
                  </a:moveTo>
                  <a:cubicBezTo>
                    <a:pt x="1308" y="0"/>
                    <a:pt x="373" y="769"/>
                    <a:pt x="197" y="1851"/>
                  </a:cubicBezTo>
                  <a:cubicBezTo>
                    <a:pt x="0" y="3052"/>
                    <a:pt x="817" y="4185"/>
                    <a:pt x="2019" y="4381"/>
                  </a:cubicBezTo>
                  <a:cubicBezTo>
                    <a:pt x="2139" y="4401"/>
                    <a:pt x="2257" y="4410"/>
                    <a:pt x="2375" y="4410"/>
                  </a:cubicBezTo>
                  <a:cubicBezTo>
                    <a:pt x="3436" y="4410"/>
                    <a:pt x="4372" y="3641"/>
                    <a:pt x="4549" y="2559"/>
                  </a:cubicBezTo>
                  <a:cubicBezTo>
                    <a:pt x="4744" y="1357"/>
                    <a:pt x="3928" y="224"/>
                    <a:pt x="2727" y="29"/>
                  </a:cubicBezTo>
                  <a:cubicBezTo>
                    <a:pt x="2607" y="10"/>
                    <a:pt x="2488" y="0"/>
                    <a:pt x="237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9"/>
            <p:cNvSpPr/>
            <p:nvPr/>
          </p:nvSpPr>
          <p:spPr>
            <a:xfrm>
              <a:off x="6332325" y="4172575"/>
              <a:ext cx="121275" cy="110275"/>
            </a:xfrm>
            <a:custGeom>
              <a:avLst/>
              <a:gdLst/>
              <a:ahLst/>
              <a:cxnLst/>
              <a:rect l="l" t="t" r="r" b="b"/>
              <a:pathLst>
                <a:path w="4851" h="4411" extrusionOk="0">
                  <a:moveTo>
                    <a:pt x="2424" y="0"/>
                  </a:moveTo>
                  <a:cubicBezTo>
                    <a:pt x="1424" y="0"/>
                    <a:pt x="519" y="684"/>
                    <a:pt x="280" y="1699"/>
                  </a:cubicBezTo>
                  <a:cubicBezTo>
                    <a:pt x="0" y="2884"/>
                    <a:pt x="733" y="4071"/>
                    <a:pt x="1918" y="4351"/>
                  </a:cubicBezTo>
                  <a:cubicBezTo>
                    <a:pt x="2088" y="4391"/>
                    <a:pt x="2258" y="4410"/>
                    <a:pt x="2425" y="4410"/>
                  </a:cubicBezTo>
                  <a:cubicBezTo>
                    <a:pt x="3425" y="4410"/>
                    <a:pt x="4331" y="3727"/>
                    <a:pt x="4570" y="2712"/>
                  </a:cubicBezTo>
                  <a:cubicBezTo>
                    <a:pt x="4850" y="1527"/>
                    <a:pt x="4116" y="339"/>
                    <a:pt x="2932" y="60"/>
                  </a:cubicBezTo>
                  <a:cubicBezTo>
                    <a:pt x="2762" y="19"/>
                    <a:pt x="2591" y="0"/>
                    <a:pt x="242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9"/>
            <p:cNvSpPr/>
            <p:nvPr/>
          </p:nvSpPr>
          <p:spPr>
            <a:xfrm>
              <a:off x="4164000" y="3897363"/>
              <a:ext cx="57300" cy="55125"/>
            </a:xfrm>
            <a:custGeom>
              <a:avLst/>
              <a:gdLst/>
              <a:ahLst/>
              <a:cxnLst/>
              <a:rect l="l" t="t" r="r" b="b"/>
              <a:pathLst>
                <a:path w="2292" h="2205" extrusionOk="0">
                  <a:moveTo>
                    <a:pt x="1190" y="0"/>
                  </a:moveTo>
                  <a:cubicBezTo>
                    <a:pt x="744" y="0"/>
                    <a:pt x="342" y="268"/>
                    <a:pt x="172" y="681"/>
                  </a:cubicBezTo>
                  <a:cubicBezTo>
                    <a:pt x="0" y="1092"/>
                    <a:pt x="95" y="1567"/>
                    <a:pt x="410" y="1882"/>
                  </a:cubicBezTo>
                  <a:cubicBezTo>
                    <a:pt x="621" y="2092"/>
                    <a:pt x="903" y="2205"/>
                    <a:pt x="1189" y="2205"/>
                  </a:cubicBezTo>
                  <a:cubicBezTo>
                    <a:pt x="1331" y="2205"/>
                    <a:pt x="1475" y="2177"/>
                    <a:pt x="1611" y="2120"/>
                  </a:cubicBezTo>
                  <a:cubicBezTo>
                    <a:pt x="2023" y="1950"/>
                    <a:pt x="2292" y="1548"/>
                    <a:pt x="2292" y="1102"/>
                  </a:cubicBezTo>
                  <a:cubicBezTo>
                    <a:pt x="2292" y="493"/>
                    <a:pt x="1798" y="0"/>
                    <a:pt x="119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9"/>
            <p:cNvSpPr/>
            <p:nvPr/>
          </p:nvSpPr>
          <p:spPr>
            <a:xfrm>
              <a:off x="8758950" y="4042250"/>
              <a:ext cx="57300" cy="55150"/>
            </a:xfrm>
            <a:custGeom>
              <a:avLst/>
              <a:gdLst/>
              <a:ahLst/>
              <a:cxnLst/>
              <a:rect l="l" t="t" r="r" b="b"/>
              <a:pathLst>
                <a:path w="2292" h="2206" extrusionOk="0">
                  <a:moveTo>
                    <a:pt x="1190" y="1"/>
                  </a:moveTo>
                  <a:cubicBezTo>
                    <a:pt x="743" y="1"/>
                    <a:pt x="342" y="270"/>
                    <a:pt x="171" y="681"/>
                  </a:cubicBezTo>
                  <a:cubicBezTo>
                    <a:pt x="0" y="1093"/>
                    <a:pt x="95" y="1567"/>
                    <a:pt x="410" y="1883"/>
                  </a:cubicBezTo>
                  <a:cubicBezTo>
                    <a:pt x="621" y="2094"/>
                    <a:pt x="902" y="2206"/>
                    <a:pt x="1189" y="2206"/>
                  </a:cubicBezTo>
                  <a:cubicBezTo>
                    <a:pt x="1331" y="2206"/>
                    <a:pt x="1475" y="2178"/>
                    <a:pt x="1611" y="2122"/>
                  </a:cubicBezTo>
                  <a:cubicBezTo>
                    <a:pt x="2023" y="1951"/>
                    <a:pt x="2292" y="1549"/>
                    <a:pt x="2292" y="1104"/>
                  </a:cubicBezTo>
                  <a:cubicBezTo>
                    <a:pt x="2292" y="495"/>
                    <a:pt x="1798" y="1"/>
                    <a:pt x="119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9"/>
            <p:cNvSpPr/>
            <p:nvPr/>
          </p:nvSpPr>
          <p:spPr>
            <a:xfrm>
              <a:off x="8301588" y="4608500"/>
              <a:ext cx="254625" cy="243700"/>
            </a:xfrm>
            <a:custGeom>
              <a:avLst/>
              <a:gdLst/>
              <a:ahLst/>
              <a:cxnLst/>
              <a:rect l="l" t="t" r="r" b="b"/>
              <a:pathLst>
                <a:path w="10185" h="9748" extrusionOk="0">
                  <a:moveTo>
                    <a:pt x="2935" y="0"/>
                  </a:moveTo>
                  <a:lnTo>
                    <a:pt x="4009" y="3406"/>
                  </a:lnTo>
                  <a:lnTo>
                    <a:pt x="1" y="5229"/>
                  </a:lnTo>
                  <a:lnTo>
                    <a:pt x="4427" y="5852"/>
                  </a:lnTo>
                  <a:lnTo>
                    <a:pt x="5023" y="9747"/>
                  </a:lnTo>
                  <a:lnTo>
                    <a:pt x="6458" y="5795"/>
                  </a:lnTo>
                  <a:lnTo>
                    <a:pt x="10185" y="7200"/>
                  </a:lnTo>
                  <a:lnTo>
                    <a:pt x="7698" y="4393"/>
                  </a:lnTo>
                  <a:lnTo>
                    <a:pt x="9275" y="1470"/>
                  </a:lnTo>
                  <a:lnTo>
                    <a:pt x="9275" y="1470"/>
                  </a:lnTo>
                  <a:lnTo>
                    <a:pt x="6032" y="2703"/>
                  </a:lnTo>
                  <a:lnTo>
                    <a:pt x="293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9"/>
            <p:cNvSpPr/>
            <p:nvPr/>
          </p:nvSpPr>
          <p:spPr>
            <a:xfrm>
              <a:off x="2502713" y="4459950"/>
              <a:ext cx="254625" cy="243675"/>
            </a:xfrm>
            <a:custGeom>
              <a:avLst/>
              <a:gdLst/>
              <a:ahLst/>
              <a:cxnLst/>
              <a:rect l="l" t="t" r="r" b="b"/>
              <a:pathLst>
                <a:path w="10185" h="9747" extrusionOk="0">
                  <a:moveTo>
                    <a:pt x="2936" y="0"/>
                  </a:moveTo>
                  <a:lnTo>
                    <a:pt x="4010" y="3406"/>
                  </a:lnTo>
                  <a:lnTo>
                    <a:pt x="1" y="5229"/>
                  </a:lnTo>
                  <a:lnTo>
                    <a:pt x="4427" y="5851"/>
                  </a:lnTo>
                  <a:lnTo>
                    <a:pt x="5024" y="9747"/>
                  </a:lnTo>
                  <a:lnTo>
                    <a:pt x="6458" y="5794"/>
                  </a:lnTo>
                  <a:lnTo>
                    <a:pt x="10185" y="7200"/>
                  </a:lnTo>
                  <a:lnTo>
                    <a:pt x="7699" y="4392"/>
                  </a:lnTo>
                  <a:lnTo>
                    <a:pt x="9276" y="1470"/>
                  </a:lnTo>
                  <a:lnTo>
                    <a:pt x="6034" y="2704"/>
                  </a:lnTo>
                  <a:lnTo>
                    <a:pt x="293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9"/>
            <p:cNvSpPr/>
            <p:nvPr/>
          </p:nvSpPr>
          <p:spPr>
            <a:xfrm>
              <a:off x="7562425" y="4087875"/>
              <a:ext cx="87450" cy="87450"/>
            </a:xfrm>
            <a:custGeom>
              <a:avLst/>
              <a:gdLst/>
              <a:ahLst/>
              <a:cxnLst/>
              <a:rect l="l" t="t" r="r" b="b"/>
              <a:pathLst>
                <a:path w="3498" h="3498" extrusionOk="0">
                  <a:moveTo>
                    <a:pt x="1749" y="0"/>
                  </a:moveTo>
                  <a:cubicBezTo>
                    <a:pt x="784" y="0"/>
                    <a:pt x="0" y="784"/>
                    <a:pt x="0" y="1749"/>
                  </a:cubicBezTo>
                  <a:cubicBezTo>
                    <a:pt x="0" y="2714"/>
                    <a:pt x="784" y="3497"/>
                    <a:pt x="1749" y="3497"/>
                  </a:cubicBezTo>
                  <a:cubicBezTo>
                    <a:pt x="2715" y="3497"/>
                    <a:pt x="3497" y="2714"/>
                    <a:pt x="3497" y="1749"/>
                  </a:cubicBezTo>
                  <a:cubicBezTo>
                    <a:pt x="3497" y="784"/>
                    <a:pt x="2715" y="0"/>
                    <a:pt x="17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9"/>
            <p:cNvSpPr/>
            <p:nvPr/>
          </p:nvSpPr>
          <p:spPr>
            <a:xfrm rot="10800000">
              <a:off x="5664513" y="401225"/>
              <a:ext cx="330050" cy="344950"/>
            </a:xfrm>
            <a:custGeom>
              <a:avLst/>
              <a:gdLst/>
              <a:ahLst/>
              <a:cxnLst/>
              <a:rect l="l" t="t" r="r" b="b"/>
              <a:pathLst>
                <a:path w="13202" h="13798" extrusionOk="0">
                  <a:moveTo>
                    <a:pt x="8853" y="0"/>
                  </a:moveTo>
                  <a:lnTo>
                    <a:pt x="6131" y="4327"/>
                  </a:lnTo>
                  <a:lnTo>
                    <a:pt x="2490" y="1634"/>
                  </a:lnTo>
                  <a:lnTo>
                    <a:pt x="4511" y="5623"/>
                  </a:lnTo>
                  <a:lnTo>
                    <a:pt x="1" y="6711"/>
                  </a:lnTo>
                  <a:lnTo>
                    <a:pt x="4404" y="7871"/>
                  </a:lnTo>
                  <a:lnTo>
                    <a:pt x="3010" y="11793"/>
                  </a:lnTo>
                  <a:lnTo>
                    <a:pt x="5791" y="9347"/>
                  </a:lnTo>
                  <a:lnTo>
                    <a:pt x="8225" y="13798"/>
                  </a:lnTo>
                  <a:lnTo>
                    <a:pt x="8015" y="8532"/>
                  </a:lnTo>
                  <a:lnTo>
                    <a:pt x="12517" y="9856"/>
                  </a:lnTo>
                  <a:lnTo>
                    <a:pt x="12517" y="9856"/>
                  </a:lnTo>
                  <a:lnTo>
                    <a:pt x="9266" y="6703"/>
                  </a:lnTo>
                  <a:lnTo>
                    <a:pt x="13201" y="4448"/>
                  </a:lnTo>
                  <a:lnTo>
                    <a:pt x="8929" y="4679"/>
                  </a:lnTo>
                  <a:lnTo>
                    <a:pt x="885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9"/>
            <p:cNvSpPr/>
            <p:nvPr/>
          </p:nvSpPr>
          <p:spPr>
            <a:xfrm rot="10800000">
              <a:off x="1954313" y="1171850"/>
              <a:ext cx="330025" cy="344950"/>
            </a:xfrm>
            <a:custGeom>
              <a:avLst/>
              <a:gdLst/>
              <a:ahLst/>
              <a:cxnLst/>
              <a:rect l="l" t="t" r="r" b="b"/>
              <a:pathLst>
                <a:path w="13201" h="13798" extrusionOk="0">
                  <a:moveTo>
                    <a:pt x="8852" y="0"/>
                  </a:moveTo>
                  <a:lnTo>
                    <a:pt x="6130" y="4327"/>
                  </a:lnTo>
                  <a:lnTo>
                    <a:pt x="2490" y="1634"/>
                  </a:lnTo>
                  <a:lnTo>
                    <a:pt x="4510" y="5622"/>
                  </a:lnTo>
                  <a:lnTo>
                    <a:pt x="1" y="6710"/>
                  </a:lnTo>
                  <a:lnTo>
                    <a:pt x="4404" y="7871"/>
                  </a:lnTo>
                  <a:lnTo>
                    <a:pt x="3010" y="11792"/>
                  </a:lnTo>
                  <a:lnTo>
                    <a:pt x="5790" y="9347"/>
                  </a:lnTo>
                  <a:lnTo>
                    <a:pt x="8224" y="13798"/>
                  </a:lnTo>
                  <a:lnTo>
                    <a:pt x="8014" y="8532"/>
                  </a:lnTo>
                  <a:lnTo>
                    <a:pt x="12517" y="9854"/>
                  </a:lnTo>
                  <a:lnTo>
                    <a:pt x="12517" y="9854"/>
                  </a:lnTo>
                  <a:lnTo>
                    <a:pt x="9266" y="6702"/>
                  </a:lnTo>
                  <a:lnTo>
                    <a:pt x="13201" y="4447"/>
                  </a:lnTo>
                  <a:lnTo>
                    <a:pt x="8929" y="4678"/>
                  </a:lnTo>
                  <a:lnTo>
                    <a:pt x="8852"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9"/>
            <p:cNvSpPr/>
            <p:nvPr/>
          </p:nvSpPr>
          <p:spPr>
            <a:xfrm rot="10800000">
              <a:off x="1833038" y="260050"/>
              <a:ext cx="121275" cy="110275"/>
            </a:xfrm>
            <a:custGeom>
              <a:avLst/>
              <a:gdLst/>
              <a:ahLst/>
              <a:cxnLst/>
              <a:rect l="l" t="t" r="r" b="b"/>
              <a:pathLst>
                <a:path w="4851" h="4411" extrusionOk="0">
                  <a:moveTo>
                    <a:pt x="2423" y="0"/>
                  </a:moveTo>
                  <a:cubicBezTo>
                    <a:pt x="1424" y="0"/>
                    <a:pt x="519" y="685"/>
                    <a:pt x="280" y="1700"/>
                  </a:cubicBezTo>
                  <a:cubicBezTo>
                    <a:pt x="1" y="2885"/>
                    <a:pt x="736" y="4073"/>
                    <a:pt x="1921" y="4351"/>
                  </a:cubicBezTo>
                  <a:cubicBezTo>
                    <a:pt x="2091" y="4391"/>
                    <a:pt x="2260" y="4410"/>
                    <a:pt x="2427" y="4410"/>
                  </a:cubicBezTo>
                  <a:cubicBezTo>
                    <a:pt x="3428" y="4410"/>
                    <a:pt x="4334" y="3725"/>
                    <a:pt x="4572" y="2710"/>
                  </a:cubicBezTo>
                  <a:cubicBezTo>
                    <a:pt x="4851" y="1524"/>
                    <a:pt x="4116" y="338"/>
                    <a:pt x="2931" y="60"/>
                  </a:cubicBezTo>
                  <a:cubicBezTo>
                    <a:pt x="2760" y="19"/>
                    <a:pt x="2590" y="0"/>
                    <a:pt x="242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9"/>
            <p:cNvSpPr/>
            <p:nvPr/>
          </p:nvSpPr>
          <p:spPr>
            <a:xfrm rot="10800000">
              <a:off x="1551163" y="1859613"/>
              <a:ext cx="118625" cy="110275"/>
            </a:xfrm>
            <a:custGeom>
              <a:avLst/>
              <a:gdLst/>
              <a:ahLst/>
              <a:cxnLst/>
              <a:rect l="l" t="t" r="r" b="b"/>
              <a:pathLst>
                <a:path w="4745" h="4411" extrusionOk="0">
                  <a:moveTo>
                    <a:pt x="2370" y="0"/>
                  </a:moveTo>
                  <a:cubicBezTo>
                    <a:pt x="1308" y="0"/>
                    <a:pt x="373" y="769"/>
                    <a:pt x="197" y="1851"/>
                  </a:cubicBezTo>
                  <a:cubicBezTo>
                    <a:pt x="0" y="3052"/>
                    <a:pt x="817" y="4185"/>
                    <a:pt x="2019" y="4381"/>
                  </a:cubicBezTo>
                  <a:cubicBezTo>
                    <a:pt x="2139" y="4401"/>
                    <a:pt x="2257" y="4410"/>
                    <a:pt x="2375" y="4410"/>
                  </a:cubicBezTo>
                  <a:cubicBezTo>
                    <a:pt x="3436" y="4410"/>
                    <a:pt x="4372" y="3641"/>
                    <a:pt x="4549" y="2559"/>
                  </a:cubicBezTo>
                  <a:cubicBezTo>
                    <a:pt x="4744" y="1357"/>
                    <a:pt x="3928" y="224"/>
                    <a:pt x="2727" y="29"/>
                  </a:cubicBezTo>
                  <a:cubicBezTo>
                    <a:pt x="2607" y="10"/>
                    <a:pt x="2488" y="0"/>
                    <a:pt x="237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9"/>
            <p:cNvSpPr/>
            <p:nvPr/>
          </p:nvSpPr>
          <p:spPr>
            <a:xfrm rot="10800000">
              <a:off x="1027763" y="439500"/>
              <a:ext cx="57300" cy="55125"/>
            </a:xfrm>
            <a:custGeom>
              <a:avLst/>
              <a:gdLst/>
              <a:ahLst/>
              <a:cxnLst/>
              <a:rect l="l" t="t" r="r" b="b"/>
              <a:pathLst>
                <a:path w="2292" h="2205" extrusionOk="0">
                  <a:moveTo>
                    <a:pt x="1190" y="0"/>
                  </a:moveTo>
                  <a:cubicBezTo>
                    <a:pt x="744" y="0"/>
                    <a:pt x="342" y="268"/>
                    <a:pt x="172" y="681"/>
                  </a:cubicBezTo>
                  <a:cubicBezTo>
                    <a:pt x="0" y="1092"/>
                    <a:pt x="95" y="1567"/>
                    <a:pt x="410" y="1882"/>
                  </a:cubicBezTo>
                  <a:cubicBezTo>
                    <a:pt x="621" y="2092"/>
                    <a:pt x="903" y="2205"/>
                    <a:pt x="1189" y="2205"/>
                  </a:cubicBezTo>
                  <a:cubicBezTo>
                    <a:pt x="1331" y="2205"/>
                    <a:pt x="1475" y="2177"/>
                    <a:pt x="1611" y="2120"/>
                  </a:cubicBezTo>
                  <a:cubicBezTo>
                    <a:pt x="2023" y="1950"/>
                    <a:pt x="2292" y="1548"/>
                    <a:pt x="2292" y="1102"/>
                  </a:cubicBezTo>
                  <a:cubicBezTo>
                    <a:pt x="2292" y="493"/>
                    <a:pt x="1798" y="0"/>
                    <a:pt x="119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9"/>
            <p:cNvSpPr/>
            <p:nvPr/>
          </p:nvSpPr>
          <p:spPr>
            <a:xfrm rot="10800000">
              <a:off x="254063" y="976550"/>
              <a:ext cx="57300" cy="55150"/>
            </a:xfrm>
            <a:custGeom>
              <a:avLst/>
              <a:gdLst/>
              <a:ahLst/>
              <a:cxnLst/>
              <a:rect l="l" t="t" r="r" b="b"/>
              <a:pathLst>
                <a:path w="2292" h="2206" extrusionOk="0">
                  <a:moveTo>
                    <a:pt x="1190" y="1"/>
                  </a:moveTo>
                  <a:cubicBezTo>
                    <a:pt x="743" y="1"/>
                    <a:pt x="342" y="270"/>
                    <a:pt x="171" y="681"/>
                  </a:cubicBezTo>
                  <a:cubicBezTo>
                    <a:pt x="0" y="1093"/>
                    <a:pt x="95" y="1567"/>
                    <a:pt x="410" y="1883"/>
                  </a:cubicBezTo>
                  <a:cubicBezTo>
                    <a:pt x="621" y="2094"/>
                    <a:pt x="902" y="2206"/>
                    <a:pt x="1189" y="2206"/>
                  </a:cubicBezTo>
                  <a:cubicBezTo>
                    <a:pt x="1331" y="2206"/>
                    <a:pt x="1475" y="2178"/>
                    <a:pt x="1611" y="2122"/>
                  </a:cubicBezTo>
                  <a:cubicBezTo>
                    <a:pt x="2023" y="1951"/>
                    <a:pt x="2292" y="1549"/>
                    <a:pt x="2292" y="1104"/>
                  </a:cubicBezTo>
                  <a:cubicBezTo>
                    <a:pt x="2292" y="495"/>
                    <a:pt x="1798" y="1"/>
                    <a:pt x="119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9"/>
            <p:cNvSpPr/>
            <p:nvPr/>
          </p:nvSpPr>
          <p:spPr>
            <a:xfrm rot="10800000">
              <a:off x="117238" y="221750"/>
              <a:ext cx="254625" cy="243700"/>
            </a:xfrm>
            <a:custGeom>
              <a:avLst/>
              <a:gdLst/>
              <a:ahLst/>
              <a:cxnLst/>
              <a:rect l="l" t="t" r="r" b="b"/>
              <a:pathLst>
                <a:path w="10185" h="9748" extrusionOk="0">
                  <a:moveTo>
                    <a:pt x="2935" y="0"/>
                  </a:moveTo>
                  <a:lnTo>
                    <a:pt x="4009" y="3406"/>
                  </a:lnTo>
                  <a:lnTo>
                    <a:pt x="1" y="5229"/>
                  </a:lnTo>
                  <a:lnTo>
                    <a:pt x="4427" y="5852"/>
                  </a:lnTo>
                  <a:lnTo>
                    <a:pt x="5023" y="9747"/>
                  </a:lnTo>
                  <a:lnTo>
                    <a:pt x="6458" y="5795"/>
                  </a:lnTo>
                  <a:lnTo>
                    <a:pt x="10185" y="7200"/>
                  </a:lnTo>
                  <a:lnTo>
                    <a:pt x="7698" y="4393"/>
                  </a:lnTo>
                  <a:lnTo>
                    <a:pt x="9275" y="1470"/>
                  </a:lnTo>
                  <a:lnTo>
                    <a:pt x="9275" y="1470"/>
                  </a:lnTo>
                  <a:lnTo>
                    <a:pt x="6032" y="2703"/>
                  </a:lnTo>
                  <a:lnTo>
                    <a:pt x="293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9"/>
            <p:cNvSpPr/>
            <p:nvPr/>
          </p:nvSpPr>
          <p:spPr>
            <a:xfrm rot="10800000">
              <a:off x="521888" y="1682100"/>
              <a:ext cx="254625" cy="243675"/>
            </a:xfrm>
            <a:custGeom>
              <a:avLst/>
              <a:gdLst/>
              <a:ahLst/>
              <a:cxnLst/>
              <a:rect l="l" t="t" r="r" b="b"/>
              <a:pathLst>
                <a:path w="10185" h="9747" extrusionOk="0">
                  <a:moveTo>
                    <a:pt x="2936" y="0"/>
                  </a:moveTo>
                  <a:lnTo>
                    <a:pt x="4010" y="3406"/>
                  </a:lnTo>
                  <a:lnTo>
                    <a:pt x="1" y="5229"/>
                  </a:lnTo>
                  <a:lnTo>
                    <a:pt x="4427" y="5851"/>
                  </a:lnTo>
                  <a:lnTo>
                    <a:pt x="5024" y="9747"/>
                  </a:lnTo>
                  <a:lnTo>
                    <a:pt x="6458" y="5794"/>
                  </a:lnTo>
                  <a:lnTo>
                    <a:pt x="10185" y="7200"/>
                  </a:lnTo>
                  <a:lnTo>
                    <a:pt x="7699" y="4392"/>
                  </a:lnTo>
                  <a:lnTo>
                    <a:pt x="9276" y="1470"/>
                  </a:lnTo>
                  <a:lnTo>
                    <a:pt x="6034" y="2704"/>
                  </a:lnTo>
                  <a:lnTo>
                    <a:pt x="293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9"/>
            <p:cNvSpPr/>
            <p:nvPr/>
          </p:nvSpPr>
          <p:spPr>
            <a:xfrm rot="10800000">
              <a:off x="1085063" y="989838"/>
              <a:ext cx="87450" cy="87450"/>
            </a:xfrm>
            <a:custGeom>
              <a:avLst/>
              <a:gdLst/>
              <a:ahLst/>
              <a:cxnLst/>
              <a:rect l="l" t="t" r="r" b="b"/>
              <a:pathLst>
                <a:path w="3498" h="3498" extrusionOk="0">
                  <a:moveTo>
                    <a:pt x="1749" y="0"/>
                  </a:moveTo>
                  <a:cubicBezTo>
                    <a:pt x="784" y="0"/>
                    <a:pt x="0" y="784"/>
                    <a:pt x="0" y="1749"/>
                  </a:cubicBezTo>
                  <a:cubicBezTo>
                    <a:pt x="0" y="2714"/>
                    <a:pt x="784" y="3497"/>
                    <a:pt x="1749" y="3497"/>
                  </a:cubicBezTo>
                  <a:cubicBezTo>
                    <a:pt x="2715" y="3497"/>
                    <a:pt x="3497" y="2714"/>
                    <a:pt x="3497" y="1749"/>
                  </a:cubicBezTo>
                  <a:cubicBezTo>
                    <a:pt x="3497" y="784"/>
                    <a:pt x="2715" y="0"/>
                    <a:pt x="174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9"/>
            <p:cNvSpPr/>
            <p:nvPr/>
          </p:nvSpPr>
          <p:spPr>
            <a:xfrm rot="10800000">
              <a:off x="3611975" y="316050"/>
              <a:ext cx="90900" cy="87450"/>
            </a:xfrm>
            <a:custGeom>
              <a:avLst/>
              <a:gdLst/>
              <a:ahLst/>
              <a:cxnLst/>
              <a:rect l="l" t="t" r="r" b="b"/>
              <a:pathLst>
                <a:path w="3636" h="3498" extrusionOk="0">
                  <a:moveTo>
                    <a:pt x="1883" y="0"/>
                  </a:moveTo>
                  <a:cubicBezTo>
                    <a:pt x="1178" y="0"/>
                    <a:pt x="541" y="427"/>
                    <a:pt x="271" y="1079"/>
                  </a:cubicBezTo>
                  <a:cubicBezTo>
                    <a:pt x="0" y="1732"/>
                    <a:pt x="150" y="2485"/>
                    <a:pt x="650" y="2985"/>
                  </a:cubicBezTo>
                  <a:cubicBezTo>
                    <a:pt x="984" y="3319"/>
                    <a:pt x="1432" y="3497"/>
                    <a:pt x="1887" y="3497"/>
                  </a:cubicBezTo>
                  <a:cubicBezTo>
                    <a:pt x="2112" y="3497"/>
                    <a:pt x="2339" y="3453"/>
                    <a:pt x="2555" y="3364"/>
                  </a:cubicBezTo>
                  <a:cubicBezTo>
                    <a:pt x="3210" y="3093"/>
                    <a:pt x="3635" y="2456"/>
                    <a:pt x="3635" y="1748"/>
                  </a:cubicBezTo>
                  <a:cubicBezTo>
                    <a:pt x="3635" y="782"/>
                    <a:pt x="2852" y="0"/>
                    <a:pt x="1886" y="0"/>
                  </a:cubicBezTo>
                  <a:cubicBezTo>
                    <a:pt x="1885" y="0"/>
                    <a:pt x="1884" y="0"/>
                    <a:pt x="188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9"/>
            <p:cNvSpPr/>
            <p:nvPr/>
          </p:nvSpPr>
          <p:spPr>
            <a:xfrm>
              <a:off x="8610063" y="316038"/>
              <a:ext cx="57300" cy="55125"/>
            </a:xfrm>
            <a:custGeom>
              <a:avLst/>
              <a:gdLst/>
              <a:ahLst/>
              <a:cxnLst/>
              <a:rect l="l" t="t" r="r" b="b"/>
              <a:pathLst>
                <a:path w="2292" h="2205" extrusionOk="0">
                  <a:moveTo>
                    <a:pt x="1190" y="0"/>
                  </a:moveTo>
                  <a:cubicBezTo>
                    <a:pt x="744" y="0"/>
                    <a:pt x="342" y="268"/>
                    <a:pt x="172" y="681"/>
                  </a:cubicBezTo>
                  <a:cubicBezTo>
                    <a:pt x="0" y="1092"/>
                    <a:pt x="95" y="1567"/>
                    <a:pt x="410" y="1882"/>
                  </a:cubicBezTo>
                  <a:cubicBezTo>
                    <a:pt x="621" y="2092"/>
                    <a:pt x="903" y="2205"/>
                    <a:pt x="1189" y="2205"/>
                  </a:cubicBezTo>
                  <a:cubicBezTo>
                    <a:pt x="1331" y="2205"/>
                    <a:pt x="1475" y="2177"/>
                    <a:pt x="1611" y="2120"/>
                  </a:cubicBezTo>
                  <a:cubicBezTo>
                    <a:pt x="2023" y="1950"/>
                    <a:pt x="2292" y="1548"/>
                    <a:pt x="2292" y="1102"/>
                  </a:cubicBezTo>
                  <a:cubicBezTo>
                    <a:pt x="2292" y="493"/>
                    <a:pt x="1798" y="0"/>
                    <a:pt x="119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9"/>
            <p:cNvSpPr/>
            <p:nvPr/>
          </p:nvSpPr>
          <p:spPr>
            <a:xfrm>
              <a:off x="8400250" y="2767100"/>
              <a:ext cx="57300" cy="55150"/>
            </a:xfrm>
            <a:custGeom>
              <a:avLst/>
              <a:gdLst/>
              <a:ahLst/>
              <a:cxnLst/>
              <a:rect l="l" t="t" r="r" b="b"/>
              <a:pathLst>
                <a:path w="2292" h="2206" extrusionOk="0">
                  <a:moveTo>
                    <a:pt x="1190" y="1"/>
                  </a:moveTo>
                  <a:cubicBezTo>
                    <a:pt x="743" y="1"/>
                    <a:pt x="342" y="270"/>
                    <a:pt x="171" y="681"/>
                  </a:cubicBezTo>
                  <a:cubicBezTo>
                    <a:pt x="0" y="1093"/>
                    <a:pt x="95" y="1567"/>
                    <a:pt x="410" y="1883"/>
                  </a:cubicBezTo>
                  <a:cubicBezTo>
                    <a:pt x="621" y="2094"/>
                    <a:pt x="902" y="2206"/>
                    <a:pt x="1189" y="2206"/>
                  </a:cubicBezTo>
                  <a:cubicBezTo>
                    <a:pt x="1331" y="2206"/>
                    <a:pt x="1475" y="2178"/>
                    <a:pt x="1611" y="2122"/>
                  </a:cubicBezTo>
                  <a:cubicBezTo>
                    <a:pt x="2023" y="1951"/>
                    <a:pt x="2292" y="1549"/>
                    <a:pt x="2292" y="1104"/>
                  </a:cubicBezTo>
                  <a:cubicBezTo>
                    <a:pt x="2292" y="495"/>
                    <a:pt x="1798" y="1"/>
                    <a:pt x="119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9"/>
            <p:cNvSpPr/>
            <p:nvPr/>
          </p:nvSpPr>
          <p:spPr>
            <a:xfrm rot="10800000">
              <a:off x="4506313" y="746175"/>
              <a:ext cx="254625" cy="243675"/>
            </a:xfrm>
            <a:custGeom>
              <a:avLst/>
              <a:gdLst/>
              <a:ahLst/>
              <a:cxnLst/>
              <a:rect l="l" t="t" r="r" b="b"/>
              <a:pathLst>
                <a:path w="10185" h="9747" extrusionOk="0">
                  <a:moveTo>
                    <a:pt x="2936" y="0"/>
                  </a:moveTo>
                  <a:lnTo>
                    <a:pt x="4010" y="3406"/>
                  </a:lnTo>
                  <a:lnTo>
                    <a:pt x="1" y="5229"/>
                  </a:lnTo>
                  <a:lnTo>
                    <a:pt x="4427" y="5851"/>
                  </a:lnTo>
                  <a:lnTo>
                    <a:pt x="5024" y="9747"/>
                  </a:lnTo>
                  <a:lnTo>
                    <a:pt x="6458" y="5794"/>
                  </a:lnTo>
                  <a:lnTo>
                    <a:pt x="10185" y="7200"/>
                  </a:lnTo>
                  <a:lnTo>
                    <a:pt x="7699" y="4392"/>
                  </a:lnTo>
                  <a:lnTo>
                    <a:pt x="9276" y="1470"/>
                  </a:lnTo>
                  <a:lnTo>
                    <a:pt x="6034" y="2704"/>
                  </a:lnTo>
                  <a:lnTo>
                    <a:pt x="293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9"/>
            <p:cNvSpPr/>
            <p:nvPr/>
          </p:nvSpPr>
          <p:spPr>
            <a:xfrm>
              <a:off x="3057300" y="663475"/>
              <a:ext cx="57300" cy="55125"/>
            </a:xfrm>
            <a:custGeom>
              <a:avLst/>
              <a:gdLst/>
              <a:ahLst/>
              <a:cxnLst/>
              <a:rect l="l" t="t" r="r" b="b"/>
              <a:pathLst>
                <a:path w="2292" h="2205" extrusionOk="0">
                  <a:moveTo>
                    <a:pt x="1190" y="0"/>
                  </a:moveTo>
                  <a:cubicBezTo>
                    <a:pt x="744" y="0"/>
                    <a:pt x="342" y="268"/>
                    <a:pt x="172" y="681"/>
                  </a:cubicBezTo>
                  <a:cubicBezTo>
                    <a:pt x="0" y="1092"/>
                    <a:pt x="95" y="1567"/>
                    <a:pt x="410" y="1882"/>
                  </a:cubicBezTo>
                  <a:cubicBezTo>
                    <a:pt x="621" y="2092"/>
                    <a:pt x="903" y="2205"/>
                    <a:pt x="1189" y="2205"/>
                  </a:cubicBezTo>
                  <a:cubicBezTo>
                    <a:pt x="1331" y="2205"/>
                    <a:pt x="1475" y="2177"/>
                    <a:pt x="1611" y="2120"/>
                  </a:cubicBezTo>
                  <a:cubicBezTo>
                    <a:pt x="2023" y="1950"/>
                    <a:pt x="2292" y="1548"/>
                    <a:pt x="2292" y="1102"/>
                  </a:cubicBezTo>
                  <a:cubicBezTo>
                    <a:pt x="2292" y="493"/>
                    <a:pt x="1798" y="0"/>
                    <a:pt x="119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401856337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245"/>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Text 2">
  <p:cSld name="CUSTOM_1">
    <p:spTree>
      <p:nvGrpSpPr>
        <p:cNvPr id="1" name="Shape 471"/>
        <p:cNvGrpSpPr/>
        <p:nvPr/>
      </p:nvGrpSpPr>
      <p:grpSpPr>
        <a:xfrm>
          <a:off x="0" y="0"/>
          <a:ext cx="0" cy="0"/>
          <a:chOff x="0" y="0"/>
          <a:chExt cx="0" cy="0"/>
        </a:xfrm>
      </p:grpSpPr>
      <p:sp>
        <p:nvSpPr>
          <p:cNvPr id="472" name="Google Shape;472;p22"/>
          <p:cNvSpPr txBox="1">
            <a:spLocks noGrp="1"/>
          </p:cNvSpPr>
          <p:nvPr>
            <p:ph type="subTitle" idx="1"/>
          </p:nvPr>
        </p:nvSpPr>
        <p:spPr>
          <a:xfrm>
            <a:off x="720000" y="1017725"/>
            <a:ext cx="7704000" cy="3301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473" name="Google Shape;473;p22"/>
          <p:cNvSpPr txBox="1">
            <a:spLocks noGrp="1"/>
          </p:cNvSpPr>
          <p:nvPr>
            <p:ph type="title"/>
          </p:nvPr>
        </p:nvSpPr>
        <p:spPr>
          <a:xfrm>
            <a:off x="720000" y="445025"/>
            <a:ext cx="77040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grpSp>
        <p:nvGrpSpPr>
          <p:cNvPr id="474" name="Google Shape;474;p22"/>
          <p:cNvGrpSpPr/>
          <p:nvPr/>
        </p:nvGrpSpPr>
        <p:grpSpPr>
          <a:xfrm>
            <a:off x="218313" y="271913"/>
            <a:ext cx="8743300" cy="4688538"/>
            <a:chOff x="218313" y="271913"/>
            <a:chExt cx="8743300" cy="4688538"/>
          </a:xfrm>
        </p:grpSpPr>
        <p:sp>
          <p:nvSpPr>
            <p:cNvPr id="475" name="Google Shape;475;p22"/>
            <p:cNvSpPr/>
            <p:nvPr/>
          </p:nvSpPr>
          <p:spPr>
            <a:xfrm rot="10800000" flipH="1">
              <a:off x="8424000" y="4541238"/>
              <a:ext cx="330025" cy="344950"/>
            </a:xfrm>
            <a:custGeom>
              <a:avLst/>
              <a:gdLst/>
              <a:ahLst/>
              <a:cxnLst/>
              <a:rect l="l" t="t" r="r" b="b"/>
              <a:pathLst>
                <a:path w="13201" h="13798" extrusionOk="0">
                  <a:moveTo>
                    <a:pt x="8852" y="0"/>
                  </a:moveTo>
                  <a:lnTo>
                    <a:pt x="6130" y="4327"/>
                  </a:lnTo>
                  <a:lnTo>
                    <a:pt x="2490" y="1634"/>
                  </a:lnTo>
                  <a:lnTo>
                    <a:pt x="4510" y="5622"/>
                  </a:lnTo>
                  <a:lnTo>
                    <a:pt x="1" y="6710"/>
                  </a:lnTo>
                  <a:lnTo>
                    <a:pt x="4404" y="7871"/>
                  </a:lnTo>
                  <a:lnTo>
                    <a:pt x="3010" y="11792"/>
                  </a:lnTo>
                  <a:lnTo>
                    <a:pt x="5790" y="9347"/>
                  </a:lnTo>
                  <a:lnTo>
                    <a:pt x="8224" y="13798"/>
                  </a:lnTo>
                  <a:lnTo>
                    <a:pt x="8014" y="8532"/>
                  </a:lnTo>
                  <a:lnTo>
                    <a:pt x="12517" y="9854"/>
                  </a:lnTo>
                  <a:lnTo>
                    <a:pt x="12517" y="9854"/>
                  </a:lnTo>
                  <a:lnTo>
                    <a:pt x="9266" y="6702"/>
                  </a:lnTo>
                  <a:lnTo>
                    <a:pt x="13201" y="4447"/>
                  </a:lnTo>
                  <a:lnTo>
                    <a:pt x="8929" y="4678"/>
                  </a:lnTo>
                  <a:lnTo>
                    <a:pt x="8852"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22"/>
            <p:cNvSpPr/>
            <p:nvPr/>
          </p:nvSpPr>
          <p:spPr>
            <a:xfrm rot="10800000" flipH="1">
              <a:off x="1200913" y="405350"/>
              <a:ext cx="121275" cy="110275"/>
            </a:xfrm>
            <a:custGeom>
              <a:avLst/>
              <a:gdLst/>
              <a:ahLst/>
              <a:cxnLst/>
              <a:rect l="l" t="t" r="r" b="b"/>
              <a:pathLst>
                <a:path w="4851" h="4411" extrusionOk="0">
                  <a:moveTo>
                    <a:pt x="2424" y="0"/>
                  </a:moveTo>
                  <a:cubicBezTo>
                    <a:pt x="1424" y="0"/>
                    <a:pt x="519" y="684"/>
                    <a:pt x="280" y="1699"/>
                  </a:cubicBezTo>
                  <a:cubicBezTo>
                    <a:pt x="0" y="2884"/>
                    <a:pt x="733" y="4071"/>
                    <a:pt x="1918" y="4351"/>
                  </a:cubicBezTo>
                  <a:cubicBezTo>
                    <a:pt x="2088" y="4391"/>
                    <a:pt x="2258" y="4410"/>
                    <a:pt x="2425" y="4410"/>
                  </a:cubicBezTo>
                  <a:cubicBezTo>
                    <a:pt x="3425" y="4410"/>
                    <a:pt x="4331" y="3727"/>
                    <a:pt x="4570" y="2712"/>
                  </a:cubicBezTo>
                  <a:cubicBezTo>
                    <a:pt x="4850" y="1527"/>
                    <a:pt x="4116" y="339"/>
                    <a:pt x="2932" y="60"/>
                  </a:cubicBezTo>
                  <a:cubicBezTo>
                    <a:pt x="2762" y="19"/>
                    <a:pt x="2591" y="0"/>
                    <a:pt x="242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22"/>
            <p:cNvSpPr/>
            <p:nvPr/>
          </p:nvSpPr>
          <p:spPr>
            <a:xfrm rot="10800000" flipH="1">
              <a:off x="7759488" y="283500"/>
              <a:ext cx="57300" cy="55125"/>
            </a:xfrm>
            <a:custGeom>
              <a:avLst/>
              <a:gdLst/>
              <a:ahLst/>
              <a:cxnLst/>
              <a:rect l="l" t="t" r="r" b="b"/>
              <a:pathLst>
                <a:path w="2292" h="2205" extrusionOk="0">
                  <a:moveTo>
                    <a:pt x="1190" y="0"/>
                  </a:moveTo>
                  <a:cubicBezTo>
                    <a:pt x="744" y="0"/>
                    <a:pt x="342" y="268"/>
                    <a:pt x="172" y="681"/>
                  </a:cubicBezTo>
                  <a:cubicBezTo>
                    <a:pt x="0" y="1092"/>
                    <a:pt x="95" y="1567"/>
                    <a:pt x="410" y="1882"/>
                  </a:cubicBezTo>
                  <a:cubicBezTo>
                    <a:pt x="621" y="2092"/>
                    <a:pt x="903" y="2205"/>
                    <a:pt x="1189" y="2205"/>
                  </a:cubicBezTo>
                  <a:cubicBezTo>
                    <a:pt x="1331" y="2205"/>
                    <a:pt x="1475" y="2177"/>
                    <a:pt x="1611" y="2120"/>
                  </a:cubicBezTo>
                  <a:cubicBezTo>
                    <a:pt x="2023" y="1950"/>
                    <a:pt x="2292" y="1548"/>
                    <a:pt x="2292" y="1102"/>
                  </a:cubicBezTo>
                  <a:cubicBezTo>
                    <a:pt x="2292" y="493"/>
                    <a:pt x="1798" y="0"/>
                    <a:pt x="119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22"/>
            <p:cNvSpPr/>
            <p:nvPr/>
          </p:nvSpPr>
          <p:spPr>
            <a:xfrm rot="10800000" flipH="1">
              <a:off x="8693063" y="1409825"/>
              <a:ext cx="57300" cy="55150"/>
            </a:xfrm>
            <a:custGeom>
              <a:avLst/>
              <a:gdLst/>
              <a:ahLst/>
              <a:cxnLst/>
              <a:rect l="l" t="t" r="r" b="b"/>
              <a:pathLst>
                <a:path w="2292" h="2206" extrusionOk="0">
                  <a:moveTo>
                    <a:pt x="1190" y="1"/>
                  </a:moveTo>
                  <a:cubicBezTo>
                    <a:pt x="743" y="1"/>
                    <a:pt x="342" y="270"/>
                    <a:pt x="171" y="681"/>
                  </a:cubicBezTo>
                  <a:cubicBezTo>
                    <a:pt x="0" y="1093"/>
                    <a:pt x="95" y="1567"/>
                    <a:pt x="410" y="1883"/>
                  </a:cubicBezTo>
                  <a:cubicBezTo>
                    <a:pt x="621" y="2094"/>
                    <a:pt x="902" y="2206"/>
                    <a:pt x="1189" y="2206"/>
                  </a:cubicBezTo>
                  <a:cubicBezTo>
                    <a:pt x="1331" y="2206"/>
                    <a:pt x="1475" y="2178"/>
                    <a:pt x="1611" y="2122"/>
                  </a:cubicBezTo>
                  <a:cubicBezTo>
                    <a:pt x="2023" y="1951"/>
                    <a:pt x="2292" y="1549"/>
                    <a:pt x="2292" y="1104"/>
                  </a:cubicBezTo>
                  <a:cubicBezTo>
                    <a:pt x="2292" y="495"/>
                    <a:pt x="1798" y="1"/>
                    <a:pt x="119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22"/>
            <p:cNvSpPr/>
            <p:nvPr/>
          </p:nvSpPr>
          <p:spPr>
            <a:xfrm rot="10800000" flipH="1">
              <a:off x="339588" y="271913"/>
              <a:ext cx="254625" cy="243700"/>
            </a:xfrm>
            <a:custGeom>
              <a:avLst/>
              <a:gdLst/>
              <a:ahLst/>
              <a:cxnLst/>
              <a:rect l="l" t="t" r="r" b="b"/>
              <a:pathLst>
                <a:path w="10185" h="9748" extrusionOk="0">
                  <a:moveTo>
                    <a:pt x="2935" y="0"/>
                  </a:moveTo>
                  <a:lnTo>
                    <a:pt x="4009" y="3406"/>
                  </a:lnTo>
                  <a:lnTo>
                    <a:pt x="1" y="5229"/>
                  </a:lnTo>
                  <a:lnTo>
                    <a:pt x="4427" y="5852"/>
                  </a:lnTo>
                  <a:lnTo>
                    <a:pt x="5023" y="9747"/>
                  </a:lnTo>
                  <a:lnTo>
                    <a:pt x="6458" y="5795"/>
                  </a:lnTo>
                  <a:lnTo>
                    <a:pt x="10185" y="7200"/>
                  </a:lnTo>
                  <a:lnTo>
                    <a:pt x="7698" y="4393"/>
                  </a:lnTo>
                  <a:lnTo>
                    <a:pt x="9275" y="1470"/>
                  </a:lnTo>
                  <a:lnTo>
                    <a:pt x="9275" y="1470"/>
                  </a:lnTo>
                  <a:lnTo>
                    <a:pt x="6032" y="2703"/>
                  </a:lnTo>
                  <a:lnTo>
                    <a:pt x="293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22"/>
            <p:cNvSpPr/>
            <p:nvPr/>
          </p:nvSpPr>
          <p:spPr>
            <a:xfrm rot="10800000" flipH="1">
              <a:off x="8562813" y="271925"/>
              <a:ext cx="254625" cy="243675"/>
            </a:xfrm>
            <a:custGeom>
              <a:avLst/>
              <a:gdLst/>
              <a:ahLst/>
              <a:cxnLst/>
              <a:rect l="l" t="t" r="r" b="b"/>
              <a:pathLst>
                <a:path w="10185" h="9747" extrusionOk="0">
                  <a:moveTo>
                    <a:pt x="2936" y="0"/>
                  </a:moveTo>
                  <a:lnTo>
                    <a:pt x="4010" y="3406"/>
                  </a:lnTo>
                  <a:lnTo>
                    <a:pt x="1" y="5229"/>
                  </a:lnTo>
                  <a:lnTo>
                    <a:pt x="4427" y="5851"/>
                  </a:lnTo>
                  <a:lnTo>
                    <a:pt x="5024" y="9747"/>
                  </a:lnTo>
                  <a:lnTo>
                    <a:pt x="6458" y="5794"/>
                  </a:lnTo>
                  <a:lnTo>
                    <a:pt x="10185" y="7200"/>
                  </a:lnTo>
                  <a:lnTo>
                    <a:pt x="7699" y="4392"/>
                  </a:lnTo>
                  <a:lnTo>
                    <a:pt x="9276" y="1470"/>
                  </a:lnTo>
                  <a:lnTo>
                    <a:pt x="6034" y="2704"/>
                  </a:lnTo>
                  <a:lnTo>
                    <a:pt x="293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22"/>
            <p:cNvSpPr/>
            <p:nvPr/>
          </p:nvSpPr>
          <p:spPr>
            <a:xfrm rot="10800000" flipH="1">
              <a:off x="536913" y="888050"/>
              <a:ext cx="57300" cy="55125"/>
            </a:xfrm>
            <a:custGeom>
              <a:avLst/>
              <a:gdLst/>
              <a:ahLst/>
              <a:cxnLst/>
              <a:rect l="l" t="t" r="r" b="b"/>
              <a:pathLst>
                <a:path w="2292" h="2205" extrusionOk="0">
                  <a:moveTo>
                    <a:pt x="1190" y="0"/>
                  </a:moveTo>
                  <a:cubicBezTo>
                    <a:pt x="744" y="0"/>
                    <a:pt x="342" y="268"/>
                    <a:pt x="172" y="681"/>
                  </a:cubicBezTo>
                  <a:cubicBezTo>
                    <a:pt x="0" y="1092"/>
                    <a:pt x="95" y="1567"/>
                    <a:pt x="410" y="1882"/>
                  </a:cubicBezTo>
                  <a:cubicBezTo>
                    <a:pt x="621" y="2092"/>
                    <a:pt x="903" y="2205"/>
                    <a:pt x="1189" y="2205"/>
                  </a:cubicBezTo>
                  <a:cubicBezTo>
                    <a:pt x="1331" y="2205"/>
                    <a:pt x="1475" y="2177"/>
                    <a:pt x="1611" y="2120"/>
                  </a:cubicBezTo>
                  <a:cubicBezTo>
                    <a:pt x="2023" y="1950"/>
                    <a:pt x="2292" y="1548"/>
                    <a:pt x="2292" y="1102"/>
                  </a:cubicBezTo>
                  <a:cubicBezTo>
                    <a:pt x="2292" y="493"/>
                    <a:pt x="1798" y="0"/>
                    <a:pt x="119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22"/>
            <p:cNvSpPr/>
            <p:nvPr/>
          </p:nvSpPr>
          <p:spPr>
            <a:xfrm rot="10800000" flipH="1">
              <a:off x="8842988" y="896750"/>
              <a:ext cx="118625" cy="110275"/>
            </a:xfrm>
            <a:custGeom>
              <a:avLst/>
              <a:gdLst/>
              <a:ahLst/>
              <a:cxnLst/>
              <a:rect l="l" t="t" r="r" b="b"/>
              <a:pathLst>
                <a:path w="4745" h="4411" extrusionOk="0">
                  <a:moveTo>
                    <a:pt x="2370" y="0"/>
                  </a:moveTo>
                  <a:cubicBezTo>
                    <a:pt x="1308" y="0"/>
                    <a:pt x="373" y="769"/>
                    <a:pt x="197" y="1851"/>
                  </a:cubicBezTo>
                  <a:cubicBezTo>
                    <a:pt x="0" y="3052"/>
                    <a:pt x="817" y="4185"/>
                    <a:pt x="2019" y="4381"/>
                  </a:cubicBezTo>
                  <a:cubicBezTo>
                    <a:pt x="2139" y="4401"/>
                    <a:pt x="2257" y="4410"/>
                    <a:pt x="2375" y="4410"/>
                  </a:cubicBezTo>
                  <a:cubicBezTo>
                    <a:pt x="3436" y="4410"/>
                    <a:pt x="4372" y="3641"/>
                    <a:pt x="4549" y="2559"/>
                  </a:cubicBezTo>
                  <a:cubicBezTo>
                    <a:pt x="4744" y="1357"/>
                    <a:pt x="3928" y="224"/>
                    <a:pt x="2727" y="29"/>
                  </a:cubicBezTo>
                  <a:cubicBezTo>
                    <a:pt x="2607" y="10"/>
                    <a:pt x="2488" y="0"/>
                    <a:pt x="237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22"/>
            <p:cNvSpPr/>
            <p:nvPr/>
          </p:nvSpPr>
          <p:spPr>
            <a:xfrm rot="10800000" flipH="1">
              <a:off x="218313" y="4247150"/>
              <a:ext cx="121275" cy="110275"/>
            </a:xfrm>
            <a:custGeom>
              <a:avLst/>
              <a:gdLst/>
              <a:ahLst/>
              <a:cxnLst/>
              <a:rect l="l" t="t" r="r" b="b"/>
              <a:pathLst>
                <a:path w="4851" h="4411" extrusionOk="0">
                  <a:moveTo>
                    <a:pt x="2424" y="0"/>
                  </a:moveTo>
                  <a:cubicBezTo>
                    <a:pt x="1424" y="0"/>
                    <a:pt x="519" y="684"/>
                    <a:pt x="280" y="1699"/>
                  </a:cubicBezTo>
                  <a:cubicBezTo>
                    <a:pt x="0" y="2884"/>
                    <a:pt x="733" y="4071"/>
                    <a:pt x="1918" y="4351"/>
                  </a:cubicBezTo>
                  <a:cubicBezTo>
                    <a:pt x="2088" y="4391"/>
                    <a:pt x="2258" y="4410"/>
                    <a:pt x="2425" y="4410"/>
                  </a:cubicBezTo>
                  <a:cubicBezTo>
                    <a:pt x="3425" y="4410"/>
                    <a:pt x="4331" y="3727"/>
                    <a:pt x="4570" y="2712"/>
                  </a:cubicBezTo>
                  <a:cubicBezTo>
                    <a:pt x="4850" y="1527"/>
                    <a:pt x="4116" y="339"/>
                    <a:pt x="2932" y="60"/>
                  </a:cubicBezTo>
                  <a:cubicBezTo>
                    <a:pt x="2762" y="19"/>
                    <a:pt x="2591" y="0"/>
                    <a:pt x="242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22"/>
            <p:cNvSpPr/>
            <p:nvPr/>
          </p:nvSpPr>
          <p:spPr>
            <a:xfrm rot="10800000" flipH="1">
              <a:off x="536913" y="4762150"/>
              <a:ext cx="57300" cy="55125"/>
            </a:xfrm>
            <a:custGeom>
              <a:avLst/>
              <a:gdLst/>
              <a:ahLst/>
              <a:cxnLst/>
              <a:rect l="l" t="t" r="r" b="b"/>
              <a:pathLst>
                <a:path w="2292" h="2205" extrusionOk="0">
                  <a:moveTo>
                    <a:pt x="1190" y="0"/>
                  </a:moveTo>
                  <a:cubicBezTo>
                    <a:pt x="744" y="0"/>
                    <a:pt x="342" y="268"/>
                    <a:pt x="172" y="681"/>
                  </a:cubicBezTo>
                  <a:cubicBezTo>
                    <a:pt x="0" y="1092"/>
                    <a:pt x="95" y="1567"/>
                    <a:pt x="410" y="1882"/>
                  </a:cubicBezTo>
                  <a:cubicBezTo>
                    <a:pt x="621" y="2092"/>
                    <a:pt x="903" y="2205"/>
                    <a:pt x="1189" y="2205"/>
                  </a:cubicBezTo>
                  <a:cubicBezTo>
                    <a:pt x="1331" y="2205"/>
                    <a:pt x="1475" y="2177"/>
                    <a:pt x="1611" y="2120"/>
                  </a:cubicBezTo>
                  <a:cubicBezTo>
                    <a:pt x="2023" y="1950"/>
                    <a:pt x="2292" y="1548"/>
                    <a:pt x="2292" y="1102"/>
                  </a:cubicBezTo>
                  <a:cubicBezTo>
                    <a:pt x="2292" y="493"/>
                    <a:pt x="1798" y="0"/>
                    <a:pt x="119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22"/>
            <p:cNvSpPr/>
            <p:nvPr/>
          </p:nvSpPr>
          <p:spPr>
            <a:xfrm rot="10800000" flipH="1">
              <a:off x="995188" y="4905325"/>
              <a:ext cx="57300" cy="55125"/>
            </a:xfrm>
            <a:custGeom>
              <a:avLst/>
              <a:gdLst/>
              <a:ahLst/>
              <a:cxnLst/>
              <a:rect l="l" t="t" r="r" b="b"/>
              <a:pathLst>
                <a:path w="2292" h="2205" extrusionOk="0">
                  <a:moveTo>
                    <a:pt x="1190" y="0"/>
                  </a:moveTo>
                  <a:cubicBezTo>
                    <a:pt x="744" y="0"/>
                    <a:pt x="342" y="268"/>
                    <a:pt x="172" y="681"/>
                  </a:cubicBezTo>
                  <a:cubicBezTo>
                    <a:pt x="0" y="1092"/>
                    <a:pt x="95" y="1567"/>
                    <a:pt x="410" y="1882"/>
                  </a:cubicBezTo>
                  <a:cubicBezTo>
                    <a:pt x="621" y="2092"/>
                    <a:pt x="903" y="2205"/>
                    <a:pt x="1189" y="2205"/>
                  </a:cubicBezTo>
                  <a:cubicBezTo>
                    <a:pt x="1331" y="2205"/>
                    <a:pt x="1475" y="2177"/>
                    <a:pt x="1611" y="2120"/>
                  </a:cubicBezTo>
                  <a:cubicBezTo>
                    <a:pt x="2023" y="1950"/>
                    <a:pt x="2292" y="1548"/>
                    <a:pt x="2292" y="1102"/>
                  </a:cubicBezTo>
                  <a:cubicBezTo>
                    <a:pt x="2292" y="493"/>
                    <a:pt x="1798" y="0"/>
                    <a:pt x="119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5100" y="445025"/>
            <a:ext cx="85206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3500"/>
              <a:buFont typeface="Patrick Hand"/>
              <a:buNone/>
              <a:defRPr sz="3500">
                <a:solidFill>
                  <a:schemeClr val="dk1"/>
                </a:solidFill>
                <a:latin typeface="Patrick Hand"/>
                <a:ea typeface="Patrick Hand"/>
                <a:cs typeface="Patrick Hand"/>
                <a:sym typeface="Patrick Hand"/>
              </a:defRPr>
            </a:lvl1pPr>
            <a:lvl2pPr lvl="1" rtl="0">
              <a:spcBef>
                <a:spcPts val="0"/>
              </a:spcBef>
              <a:spcAft>
                <a:spcPts val="0"/>
              </a:spcAft>
              <a:buClr>
                <a:schemeClr val="dk1"/>
              </a:buClr>
              <a:buSzPts val="3500"/>
              <a:buFont typeface="Patrick Hand"/>
              <a:buNone/>
              <a:defRPr sz="3500">
                <a:solidFill>
                  <a:schemeClr val="dk1"/>
                </a:solidFill>
                <a:latin typeface="Patrick Hand"/>
                <a:ea typeface="Patrick Hand"/>
                <a:cs typeface="Patrick Hand"/>
                <a:sym typeface="Patrick Hand"/>
              </a:defRPr>
            </a:lvl2pPr>
            <a:lvl3pPr lvl="2" rtl="0">
              <a:spcBef>
                <a:spcPts val="0"/>
              </a:spcBef>
              <a:spcAft>
                <a:spcPts val="0"/>
              </a:spcAft>
              <a:buClr>
                <a:schemeClr val="dk1"/>
              </a:buClr>
              <a:buSzPts val="3500"/>
              <a:buFont typeface="Patrick Hand"/>
              <a:buNone/>
              <a:defRPr sz="3500">
                <a:solidFill>
                  <a:schemeClr val="dk1"/>
                </a:solidFill>
                <a:latin typeface="Patrick Hand"/>
                <a:ea typeface="Patrick Hand"/>
                <a:cs typeface="Patrick Hand"/>
                <a:sym typeface="Patrick Hand"/>
              </a:defRPr>
            </a:lvl3pPr>
            <a:lvl4pPr lvl="3" rtl="0">
              <a:spcBef>
                <a:spcPts val="0"/>
              </a:spcBef>
              <a:spcAft>
                <a:spcPts val="0"/>
              </a:spcAft>
              <a:buClr>
                <a:schemeClr val="dk1"/>
              </a:buClr>
              <a:buSzPts val="3500"/>
              <a:buFont typeface="Patrick Hand"/>
              <a:buNone/>
              <a:defRPr sz="3500">
                <a:solidFill>
                  <a:schemeClr val="dk1"/>
                </a:solidFill>
                <a:latin typeface="Patrick Hand"/>
                <a:ea typeface="Patrick Hand"/>
                <a:cs typeface="Patrick Hand"/>
                <a:sym typeface="Patrick Hand"/>
              </a:defRPr>
            </a:lvl4pPr>
            <a:lvl5pPr lvl="4" rtl="0">
              <a:spcBef>
                <a:spcPts val="0"/>
              </a:spcBef>
              <a:spcAft>
                <a:spcPts val="0"/>
              </a:spcAft>
              <a:buClr>
                <a:schemeClr val="dk1"/>
              </a:buClr>
              <a:buSzPts val="3500"/>
              <a:buFont typeface="Patrick Hand"/>
              <a:buNone/>
              <a:defRPr sz="3500">
                <a:solidFill>
                  <a:schemeClr val="dk1"/>
                </a:solidFill>
                <a:latin typeface="Patrick Hand"/>
                <a:ea typeface="Patrick Hand"/>
                <a:cs typeface="Patrick Hand"/>
                <a:sym typeface="Patrick Hand"/>
              </a:defRPr>
            </a:lvl5pPr>
            <a:lvl6pPr lvl="5" rtl="0">
              <a:spcBef>
                <a:spcPts val="0"/>
              </a:spcBef>
              <a:spcAft>
                <a:spcPts val="0"/>
              </a:spcAft>
              <a:buClr>
                <a:schemeClr val="dk1"/>
              </a:buClr>
              <a:buSzPts val="3500"/>
              <a:buFont typeface="Patrick Hand"/>
              <a:buNone/>
              <a:defRPr sz="3500">
                <a:solidFill>
                  <a:schemeClr val="dk1"/>
                </a:solidFill>
                <a:latin typeface="Patrick Hand"/>
                <a:ea typeface="Patrick Hand"/>
                <a:cs typeface="Patrick Hand"/>
                <a:sym typeface="Patrick Hand"/>
              </a:defRPr>
            </a:lvl6pPr>
            <a:lvl7pPr lvl="6" rtl="0">
              <a:spcBef>
                <a:spcPts val="0"/>
              </a:spcBef>
              <a:spcAft>
                <a:spcPts val="0"/>
              </a:spcAft>
              <a:buClr>
                <a:schemeClr val="dk1"/>
              </a:buClr>
              <a:buSzPts val="3500"/>
              <a:buFont typeface="Patrick Hand"/>
              <a:buNone/>
              <a:defRPr sz="3500">
                <a:solidFill>
                  <a:schemeClr val="dk1"/>
                </a:solidFill>
                <a:latin typeface="Patrick Hand"/>
                <a:ea typeface="Patrick Hand"/>
                <a:cs typeface="Patrick Hand"/>
                <a:sym typeface="Patrick Hand"/>
              </a:defRPr>
            </a:lvl7pPr>
            <a:lvl8pPr lvl="7" rtl="0">
              <a:spcBef>
                <a:spcPts val="0"/>
              </a:spcBef>
              <a:spcAft>
                <a:spcPts val="0"/>
              </a:spcAft>
              <a:buClr>
                <a:schemeClr val="dk1"/>
              </a:buClr>
              <a:buSzPts val="3500"/>
              <a:buFont typeface="Patrick Hand"/>
              <a:buNone/>
              <a:defRPr sz="3500">
                <a:solidFill>
                  <a:schemeClr val="dk1"/>
                </a:solidFill>
                <a:latin typeface="Patrick Hand"/>
                <a:ea typeface="Patrick Hand"/>
                <a:cs typeface="Patrick Hand"/>
                <a:sym typeface="Patrick Hand"/>
              </a:defRPr>
            </a:lvl8pPr>
            <a:lvl9pPr lvl="8" rtl="0">
              <a:spcBef>
                <a:spcPts val="0"/>
              </a:spcBef>
              <a:spcAft>
                <a:spcPts val="0"/>
              </a:spcAft>
              <a:buClr>
                <a:schemeClr val="dk1"/>
              </a:buClr>
              <a:buSzPts val="3500"/>
              <a:buFont typeface="Patrick Hand"/>
              <a:buNone/>
              <a:defRPr sz="3500">
                <a:solidFill>
                  <a:schemeClr val="dk1"/>
                </a:solidFill>
                <a:latin typeface="Patrick Hand"/>
                <a:ea typeface="Patrick Hand"/>
                <a:cs typeface="Patrick Hand"/>
                <a:sym typeface="Patrick Hand"/>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17500">
              <a:lnSpc>
                <a:spcPct val="115000"/>
              </a:lnSpc>
              <a:spcBef>
                <a:spcPts val="0"/>
              </a:spcBef>
              <a:spcAft>
                <a:spcPts val="0"/>
              </a:spcAft>
              <a:buClr>
                <a:schemeClr val="dk1"/>
              </a:buClr>
              <a:buSzPts val="1400"/>
              <a:buFont typeface="Zilla Slab"/>
              <a:buChar char="●"/>
              <a:defRPr>
                <a:solidFill>
                  <a:schemeClr val="dk1"/>
                </a:solidFill>
                <a:latin typeface="Zilla Slab"/>
                <a:ea typeface="Zilla Slab"/>
                <a:cs typeface="Zilla Slab"/>
                <a:sym typeface="Zilla Slab"/>
              </a:defRPr>
            </a:lvl1pPr>
            <a:lvl2pPr marL="914400" lvl="1" indent="-317500">
              <a:lnSpc>
                <a:spcPct val="115000"/>
              </a:lnSpc>
              <a:spcBef>
                <a:spcPts val="1600"/>
              </a:spcBef>
              <a:spcAft>
                <a:spcPts val="0"/>
              </a:spcAft>
              <a:buClr>
                <a:schemeClr val="dk1"/>
              </a:buClr>
              <a:buSzPts val="1400"/>
              <a:buFont typeface="Zilla Slab"/>
              <a:buChar char="○"/>
              <a:defRPr>
                <a:solidFill>
                  <a:schemeClr val="dk1"/>
                </a:solidFill>
                <a:latin typeface="Zilla Slab"/>
                <a:ea typeface="Zilla Slab"/>
                <a:cs typeface="Zilla Slab"/>
                <a:sym typeface="Zilla Slab"/>
              </a:defRPr>
            </a:lvl2pPr>
            <a:lvl3pPr marL="1371600" lvl="2" indent="-317500">
              <a:lnSpc>
                <a:spcPct val="115000"/>
              </a:lnSpc>
              <a:spcBef>
                <a:spcPts val="1600"/>
              </a:spcBef>
              <a:spcAft>
                <a:spcPts val="0"/>
              </a:spcAft>
              <a:buClr>
                <a:schemeClr val="dk1"/>
              </a:buClr>
              <a:buSzPts val="1400"/>
              <a:buFont typeface="Zilla Slab"/>
              <a:buChar char="■"/>
              <a:defRPr>
                <a:solidFill>
                  <a:schemeClr val="dk1"/>
                </a:solidFill>
                <a:latin typeface="Zilla Slab"/>
                <a:ea typeface="Zilla Slab"/>
                <a:cs typeface="Zilla Slab"/>
                <a:sym typeface="Zilla Slab"/>
              </a:defRPr>
            </a:lvl3pPr>
            <a:lvl4pPr marL="1828800" lvl="3" indent="-317500">
              <a:lnSpc>
                <a:spcPct val="115000"/>
              </a:lnSpc>
              <a:spcBef>
                <a:spcPts val="1600"/>
              </a:spcBef>
              <a:spcAft>
                <a:spcPts val="0"/>
              </a:spcAft>
              <a:buClr>
                <a:schemeClr val="dk1"/>
              </a:buClr>
              <a:buSzPts val="1400"/>
              <a:buFont typeface="Zilla Slab"/>
              <a:buChar char="●"/>
              <a:defRPr>
                <a:solidFill>
                  <a:schemeClr val="dk1"/>
                </a:solidFill>
                <a:latin typeface="Zilla Slab"/>
                <a:ea typeface="Zilla Slab"/>
                <a:cs typeface="Zilla Slab"/>
                <a:sym typeface="Zilla Slab"/>
              </a:defRPr>
            </a:lvl4pPr>
            <a:lvl5pPr marL="2286000" lvl="4" indent="-317500">
              <a:lnSpc>
                <a:spcPct val="115000"/>
              </a:lnSpc>
              <a:spcBef>
                <a:spcPts val="1600"/>
              </a:spcBef>
              <a:spcAft>
                <a:spcPts val="0"/>
              </a:spcAft>
              <a:buClr>
                <a:schemeClr val="dk1"/>
              </a:buClr>
              <a:buSzPts val="1400"/>
              <a:buFont typeface="Zilla Slab"/>
              <a:buChar char="○"/>
              <a:defRPr>
                <a:solidFill>
                  <a:schemeClr val="dk1"/>
                </a:solidFill>
                <a:latin typeface="Zilla Slab"/>
                <a:ea typeface="Zilla Slab"/>
                <a:cs typeface="Zilla Slab"/>
                <a:sym typeface="Zilla Slab"/>
              </a:defRPr>
            </a:lvl5pPr>
            <a:lvl6pPr marL="2743200" lvl="5" indent="-317500">
              <a:lnSpc>
                <a:spcPct val="115000"/>
              </a:lnSpc>
              <a:spcBef>
                <a:spcPts val="1600"/>
              </a:spcBef>
              <a:spcAft>
                <a:spcPts val="0"/>
              </a:spcAft>
              <a:buClr>
                <a:schemeClr val="dk1"/>
              </a:buClr>
              <a:buSzPts val="1400"/>
              <a:buFont typeface="Zilla Slab"/>
              <a:buChar char="■"/>
              <a:defRPr>
                <a:solidFill>
                  <a:schemeClr val="dk1"/>
                </a:solidFill>
                <a:latin typeface="Zilla Slab"/>
                <a:ea typeface="Zilla Slab"/>
                <a:cs typeface="Zilla Slab"/>
                <a:sym typeface="Zilla Slab"/>
              </a:defRPr>
            </a:lvl6pPr>
            <a:lvl7pPr marL="3200400" lvl="6" indent="-317500">
              <a:lnSpc>
                <a:spcPct val="115000"/>
              </a:lnSpc>
              <a:spcBef>
                <a:spcPts val="1600"/>
              </a:spcBef>
              <a:spcAft>
                <a:spcPts val="0"/>
              </a:spcAft>
              <a:buClr>
                <a:schemeClr val="dk1"/>
              </a:buClr>
              <a:buSzPts val="1400"/>
              <a:buFont typeface="Zilla Slab"/>
              <a:buChar char="●"/>
              <a:defRPr>
                <a:solidFill>
                  <a:schemeClr val="dk1"/>
                </a:solidFill>
                <a:latin typeface="Zilla Slab"/>
                <a:ea typeface="Zilla Slab"/>
                <a:cs typeface="Zilla Slab"/>
                <a:sym typeface="Zilla Slab"/>
              </a:defRPr>
            </a:lvl7pPr>
            <a:lvl8pPr marL="3657600" lvl="7" indent="-317500">
              <a:lnSpc>
                <a:spcPct val="115000"/>
              </a:lnSpc>
              <a:spcBef>
                <a:spcPts val="1600"/>
              </a:spcBef>
              <a:spcAft>
                <a:spcPts val="0"/>
              </a:spcAft>
              <a:buClr>
                <a:schemeClr val="dk1"/>
              </a:buClr>
              <a:buSzPts val="1400"/>
              <a:buFont typeface="Zilla Slab"/>
              <a:buChar char="○"/>
              <a:defRPr>
                <a:solidFill>
                  <a:schemeClr val="dk1"/>
                </a:solidFill>
                <a:latin typeface="Zilla Slab"/>
                <a:ea typeface="Zilla Slab"/>
                <a:cs typeface="Zilla Slab"/>
                <a:sym typeface="Zilla Slab"/>
              </a:defRPr>
            </a:lvl8pPr>
            <a:lvl9pPr marL="4114800" lvl="8" indent="-317500">
              <a:lnSpc>
                <a:spcPct val="115000"/>
              </a:lnSpc>
              <a:spcBef>
                <a:spcPts val="1600"/>
              </a:spcBef>
              <a:spcAft>
                <a:spcPts val="1600"/>
              </a:spcAft>
              <a:buClr>
                <a:schemeClr val="dk1"/>
              </a:buClr>
              <a:buSzPts val="1400"/>
              <a:buFont typeface="Zilla Slab"/>
              <a:buChar char="■"/>
              <a:defRPr>
                <a:solidFill>
                  <a:schemeClr val="dk1"/>
                </a:solidFill>
                <a:latin typeface="Zilla Slab"/>
                <a:ea typeface="Zilla Slab"/>
                <a:cs typeface="Zilla Slab"/>
                <a:sym typeface="Zilla Slab"/>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5" r:id="rId5"/>
    <p:sldLayoutId id="2147483683" r:id="rId6"/>
    <p:sldLayoutId id="2147483682" r:id="rId7"/>
    <p:sldLayoutId id="2147483658" r:id="rId8"/>
    <p:sldLayoutId id="2147483668" r:id="rId9"/>
    <p:sldLayoutId id="2147483678" r:id="rId10"/>
    <p:sldLayoutId id="214748367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25"/>
        <p:cNvGrpSpPr/>
        <p:nvPr/>
      </p:nvGrpSpPr>
      <p:grpSpPr>
        <a:xfrm>
          <a:off x="0" y="0"/>
          <a:ext cx="0" cy="0"/>
          <a:chOff x="0" y="0"/>
          <a:chExt cx="0" cy="0"/>
        </a:xfrm>
      </p:grpSpPr>
      <p:grpSp>
        <p:nvGrpSpPr>
          <p:cNvPr id="826" name="Google Shape;826;p36"/>
          <p:cNvGrpSpPr/>
          <p:nvPr/>
        </p:nvGrpSpPr>
        <p:grpSpPr>
          <a:xfrm>
            <a:off x="7585852" y="3627941"/>
            <a:ext cx="1531186" cy="1525227"/>
            <a:chOff x="4183250" y="275850"/>
            <a:chExt cx="2293225" cy="2284300"/>
          </a:xfrm>
        </p:grpSpPr>
        <p:sp>
          <p:nvSpPr>
            <p:cNvPr id="827" name="Google Shape;827;p36"/>
            <p:cNvSpPr/>
            <p:nvPr/>
          </p:nvSpPr>
          <p:spPr>
            <a:xfrm>
              <a:off x="4771050" y="904625"/>
              <a:ext cx="1125075" cy="1029275"/>
            </a:xfrm>
            <a:custGeom>
              <a:avLst/>
              <a:gdLst/>
              <a:ahLst/>
              <a:cxnLst/>
              <a:rect l="l" t="t" r="r" b="b"/>
              <a:pathLst>
                <a:path w="45003" h="41171" extrusionOk="0">
                  <a:moveTo>
                    <a:pt x="22528" y="0"/>
                  </a:moveTo>
                  <a:cubicBezTo>
                    <a:pt x="12722" y="0"/>
                    <a:pt x="4252" y="7579"/>
                    <a:pt x="2253" y="17641"/>
                  </a:cubicBezTo>
                  <a:cubicBezTo>
                    <a:pt x="1" y="28974"/>
                    <a:pt x="6953" y="38484"/>
                    <a:pt x="18286" y="40736"/>
                  </a:cubicBezTo>
                  <a:cubicBezTo>
                    <a:pt x="19761" y="41029"/>
                    <a:pt x="21228" y="41171"/>
                    <a:pt x="22669" y="41171"/>
                  </a:cubicBezTo>
                  <a:cubicBezTo>
                    <a:pt x="32306" y="41171"/>
                    <a:pt x="40792" y="34834"/>
                    <a:pt x="42751" y="24974"/>
                  </a:cubicBezTo>
                  <a:cubicBezTo>
                    <a:pt x="45002" y="13639"/>
                    <a:pt x="37639" y="2626"/>
                    <a:pt x="26305" y="374"/>
                  </a:cubicBezTo>
                  <a:cubicBezTo>
                    <a:pt x="25031" y="121"/>
                    <a:pt x="23769" y="0"/>
                    <a:pt x="2252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a typeface="Cambria" panose="02040503050406030204" pitchFamily="18" charset="0"/>
              </a:endParaRPr>
            </a:p>
          </p:txBody>
        </p:sp>
        <p:sp>
          <p:nvSpPr>
            <p:cNvPr id="828" name="Google Shape;828;p36"/>
            <p:cNvSpPr/>
            <p:nvPr/>
          </p:nvSpPr>
          <p:spPr>
            <a:xfrm>
              <a:off x="5328175" y="275850"/>
              <a:ext cx="273475" cy="530925"/>
            </a:xfrm>
            <a:custGeom>
              <a:avLst/>
              <a:gdLst/>
              <a:ahLst/>
              <a:cxnLst/>
              <a:rect l="l" t="t" r="r" b="b"/>
              <a:pathLst>
                <a:path w="10939" h="21237" extrusionOk="0">
                  <a:moveTo>
                    <a:pt x="1182" y="0"/>
                  </a:moveTo>
                  <a:lnTo>
                    <a:pt x="1" y="20697"/>
                  </a:lnTo>
                  <a:cubicBezTo>
                    <a:pt x="593" y="20632"/>
                    <a:pt x="1166" y="20605"/>
                    <a:pt x="1711" y="20605"/>
                  </a:cubicBezTo>
                  <a:cubicBezTo>
                    <a:pt x="4344" y="20605"/>
                    <a:pt x="6294" y="21236"/>
                    <a:pt x="6294" y="21236"/>
                  </a:cubicBezTo>
                  <a:lnTo>
                    <a:pt x="10938" y="1370"/>
                  </a:lnTo>
                  <a:cubicBezTo>
                    <a:pt x="10132" y="1166"/>
                    <a:pt x="9318" y="979"/>
                    <a:pt x="8494" y="813"/>
                  </a:cubicBezTo>
                  <a:cubicBezTo>
                    <a:pt x="6085" y="335"/>
                    <a:pt x="3638" y="62"/>
                    <a:pt x="118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a typeface="Cambria" panose="02040503050406030204" pitchFamily="18" charset="0"/>
              </a:endParaRPr>
            </a:p>
          </p:txBody>
        </p:sp>
        <p:sp>
          <p:nvSpPr>
            <p:cNvPr id="829" name="Google Shape;829;p36"/>
            <p:cNvSpPr/>
            <p:nvPr/>
          </p:nvSpPr>
          <p:spPr>
            <a:xfrm>
              <a:off x="5027400" y="2030600"/>
              <a:ext cx="317275" cy="529550"/>
            </a:xfrm>
            <a:custGeom>
              <a:avLst/>
              <a:gdLst/>
              <a:ahLst/>
              <a:cxnLst/>
              <a:rect l="l" t="t" r="r" b="b"/>
              <a:pathLst>
                <a:path w="12691" h="21182" extrusionOk="0">
                  <a:moveTo>
                    <a:pt x="6111" y="0"/>
                  </a:moveTo>
                  <a:lnTo>
                    <a:pt x="0" y="19620"/>
                  </a:lnTo>
                  <a:cubicBezTo>
                    <a:pt x="897" y="19846"/>
                    <a:pt x="1801" y="20058"/>
                    <a:pt x="2723" y="20242"/>
                  </a:cubicBezTo>
                  <a:cubicBezTo>
                    <a:pt x="5548" y="20801"/>
                    <a:pt x="8415" y="21115"/>
                    <a:pt x="11293" y="21181"/>
                  </a:cubicBezTo>
                  <a:lnTo>
                    <a:pt x="12690" y="888"/>
                  </a:lnTo>
                  <a:lnTo>
                    <a:pt x="12690" y="888"/>
                  </a:lnTo>
                  <a:cubicBezTo>
                    <a:pt x="12240" y="938"/>
                    <a:pt x="11794" y="960"/>
                    <a:pt x="11361" y="960"/>
                  </a:cubicBezTo>
                  <a:cubicBezTo>
                    <a:pt x="8474" y="960"/>
                    <a:pt x="6111" y="0"/>
                    <a:pt x="611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a typeface="Cambria" panose="02040503050406030204" pitchFamily="18" charset="0"/>
              </a:endParaRPr>
            </a:p>
          </p:txBody>
        </p:sp>
        <p:sp>
          <p:nvSpPr>
            <p:cNvPr id="830" name="Google Shape;830;p36"/>
            <p:cNvSpPr/>
            <p:nvPr/>
          </p:nvSpPr>
          <p:spPr>
            <a:xfrm>
              <a:off x="5577300" y="362175"/>
              <a:ext cx="429550" cy="548025"/>
            </a:xfrm>
            <a:custGeom>
              <a:avLst/>
              <a:gdLst/>
              <a:ahLst/>
              <a:cxnLst/>
              <a:rect l="l" t="t" r="r" b="b"/>
              <a:pathLst>
                <a:path w="17182" h="21921" extrusionOk="0">
                  <a:moveTo>
                    <a:pt x="7246" y="1"/>
                  </a:moveTo>
                  <a:lnTo>
                    <a:pt x="1" y="18986"/>
                  </a:lnTo>
                  <a:cubicBezTo>
                    <a:pt x="1" y="18986"/>
                    <a:pt x="4073" y="20862"/>
                    <a:pt x="4929" y="21921"/>
                  </a:cubicBezTo>
                  <a:lnTo>
                    <a:pt x="17182" y="5628"/>
                  </a:lnTo>
                  <a:cubicBezTo>
                    <a:pt x="14115" y="3348"/>
                    <a:pt x="10778" y="1458"/>
                    <a:pt x="724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a typeface="Cambria" panose="02040503050406030204" pitchFamily="18" charset="0"/>
              </a:endParaRPr>
            </a:p>
          </p:txBody>
        </p:sp>
        <p:sp>
          <p:nvSpPr>
            <p:cNvPr id="831" name="Google Shape;831;p36"/>
            <p:cNvSpPr/>
            <p:nvPr/>
          </p:nvSpPr>
          <p:spPr>
            <a:xfrm>
              <a:off x="5789525" y="630725"/>
              <a:ext cx="528925" cy="451100"/>
            </a:xfrm>
            <a:custGeom>
              <a:avLst/>
              <a:gdLst/>
              <a:ahLst/>
              <a:cxnLst/>
              <a:rect l="l" t="t" r="r" b="b"/>
              <a:pathLst>
                <a:path w="21157" h="18044" extrusionOk="0">
                  <a:moveTo>
                    <a:pt x="14480" y="0"/>
                  </a:moveTo>
                  <a:lnTo>
                    <a:pt x="0" y="13841"/>
                  </a:lnTo>
                  <a:cubicBezTo>
                    <a:pt x="0" y="13841"/>
                    <a:pt x="2225" y="16062"/>
                    <a:pt x="3254" y="18044"/>
                  </a:cubicBezTo>
                  <a:lnTo>
                    <a:pt x="21157" y="8866"/>
                  </a:lnTo>
                  <a:cubicBezTo>
                    <a:pt x="19291" y="5655"/>
                    <a:pt x="17050" y="2680"/>
                    <a:pt x="1448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a typeface="Cambria" panose="02040503050406030204" pitchFamily="18" charset="0"/>
              </a:endParaRPr>
            </a:p>
          </p:txBody>
        </p:sp>
        <p:sp>
          <p:nvSpPr>
            <p:cNvPr id="832" name="Google Shape;832;p36"/>
            <p:cNvSpPr/>
            <p:nvPr/>
          </p:nvSpPr>
          <p:spPr>
            <a:xfrm>
              <a:off x="5931125" y="1007500"/>
              <a:ext cx="532450" cy="290500"/>
            </a:xfrm>
            <a:custGeom>
              <a:avLst/>
              <a:gdLst/>
              <a:ahLst/>
              <a:cxnLst/>
              <a:rect l="l" t="t" r="r" b="b"/>
              <a:pathLst>
                <a:path w="21298" h="11620" extrusionOk="0">
                  <a:moveTo>
                    <a:pt x="18507" y="1"/>
                  </a:moveTo>
                  <a:lnTo>
                    <a:pt x="0" y="7244"/>
                  </a:lnTo>
                  <a:cubicBezTo>
                    <a:pt x="0" y="7244"/>
                    <a:pt x="779" y="9888"/>
                    <a:pt x="1146" y="11620"/>
                  </a:cubicBezTo>
                  <a:lnTo>
                    <a:pt x="21297" y="10394"/>
                  </a:lnTo>
                  <a:cubicBezTo>
                    <a:pt x="20774" y="6833"/>
                    <a:pt x="19838" y="3345"/>
                    <a:pt x="185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a typeface="Cambria" panose="02040503050406030204" pitchFamily="18" charset="0"/>
              </a:endParaRPr>
            </a:p>
          </p:txBody>
        </p:sp>
        <p:sp>
          <p:nvSpPr>
            <p:cNvPr id="833" name="Google Shape;833;p36"/>
            <p:cNvSpPr/>
            <p:nvPr/>
          </p:nvSpPr>
          <p:spPr>
            <a:xfrm>
              <a:off x="5956950" y="1397725"/>
              <a:ext cx="519525" cy="327150"/>
            </a:xfrm>
            <a:custGeom>
              <a:avLst/>
              <a:gdLst/>
              <a:ahLst/>
              <a:cxnLst/>
              <a:rect l="l" t="t" r="r" b="b"/>
              <a:pathLst>
                <a:path w="20781" h="13086" extrusionOk="0">
                  <a:moveTo>
                    <a:pt x="506" y="0"/>
                  </a:moveTo>
                  <a:cubicBezTo>
                    <a:pt x="506" y="0"/>
                    <a:pt x="454" y="4138"/>
                    <a:pt x="0" y="5825"/>
                  </a:cubicBezTo>
                  <a:lnTo>
                    <a:pt x="19280" y="13085"/>
                  </a:lnTo>
                  <a:cubicBezTo>
                    <a:pt x="19493" y="12255"/>
                    <a:pt x="19689" y="11414"/>
                    <a:pt x="19859" y="10560"/>
                  </a:cubicBezTo>
                  <a:cubicBezTo>
                    <a:pt x="20481" y="7433"/>
                    <a:pt x="20780" y="4250"/>
                    <a:pt x="20754" y="1061"/>
                  </a:cubicBezTo>
                  <a:lnTo>
                    <a:pt x="50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a typeface="Cambria" panose="02040503050406030204" pitchFamily="18" charset="0"/>
              </a:endParaRPr>
            </a:p>
          </p:txBody>
        </p:sp>
        <p:sp>
          <p:nvSpPr>
            <p:cNvPr id="834" name="Google Shape;834;p36"/>
            <p:cNvSpPr/>
            <p:nvPr/>
          </p:nvSpPr>
          <p:spPr>
            <a:xfrm>
              <a:off x="5417225" y="2031475"/>
              <a:ext cx="257525" cy="526450"/>
            </a:xfrm>
            <a:custGeom>
              <a:avLst/>
              <a:gdLst/>
              <a:ahLst/>
              <a:cxnLst/>
              <a:rect l="l" t="t" r="r" b="b"/>
              <a:pathLst>
                <a:path w="10301" h="21058" extrusionOk="0">
                  <a:moveTo>
                    <a:pt x="4733" y="1"/>
                  </a:moveTo>
                  <a:cubicBezTo>
                    <a:pt x="4733" y="1"/>
                    <a:pt x="1379" y="920"/>
                    <a:pt x="473" y="920"/>
                  </a:cubicBezTo>
                  <a:cubicBezTo>
                    <a:pt x="389" y="920"/>
                    <a:pt x="326" y="912"/>
                    <a:pt x="289" y="895"/>
                  </a:cubicBezTo>
                  <a:lnTo>
                    <a:pt x="1" y="21057"/>
                  </a:lnTo>
                  <a:cubicBezTo>
                    <a:pt x="3541" y="20826"/>
                    <a:pt x="6993" y="20214"/>
                    <a:pt x="10300" y="19241"/>
                  </a:cubicBezTo>
                  <a:lnTo>
                    <a:pt x="4733"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a typeface="Cambria" panose="02040503050406030204" pitchFamily="18" charset="0"/>
              </a:endParaRPr>
            </a:p>
          </p:txBody>
        </p:sp>
        <p:sp>
          <p:nvSpPr>
            <p:cNvPr id="835" name="Google Shape;835;p36"/>
            <p:cNvSpPr/>
            <p:nvPr/>
          </p:nvSpPr>
          <p:spPr>
            <a:xfrm>
              <a:off x="5633500" y="1924050"/>
              <a:ext cx="399525" cy="546575"/>
            </a:xfrm>
            <a:custGeom>
              <a:avLst/>
              <a:gdLst/>
              <a:ahLst/>
              <a:cxnLst/>
              <a:rect l="l" t="t" r="r" b="b"/>
              <a:pathLst>
                <a:path w="15981" h="21863" extrusionOk="0">
                  <a:moveTo>
                    <a:pt x="4877" y="0"/>
                  </a:moveTo>
                  <a:cubicBezTo>
                    <a:pt x="4877" y="0"/>
                    <a:pt x="776" y="2148"/>
                    <a:pt x="1" y="2469"/>
                  </a:cubicBezTo>
                  <a:lnTo>
                    <a:pt x="6363" y="21863"/>
                  </a:lnTo>
                  <a:cubicBezTo>
                    <a:pt x="9799" y="20430"/>
                    <a:pt x="13027" y="18592"/>
                    <a:pt x="15981" y="16384"/>
                  </a:cubicBezTo>
                  <a:lnTo>
                    <a:pt x="487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a typeface="Cambria" panose="02040503050406030204" pitchFamily="18" charset="0"/>
              </a:endParaRPr>
            </a:p>
          </p:txBody>
        </p:sp>
        <p:sp>
          <p:nvSpPr>
            <p:cNvPr id="836" name="Google Shape;836;p36"/>
            <p:cNvSpPr/>
            <p:nvPr/>
          </p:nvSpPr>
          <p:spPr>
            <a:xfrm>
              <a:off x="5840175" y="1668475"/>
              <a:ext cx="526600" cy="558850"/>
            </a:xfrm>
            <a:custGeom>
              <a:avLst/>
              <a:gdLst/>
              <a:ahLst/>
              <a:cxnLst/>
              <a:rect l="l" t="t" r="r" b="b"/>
              <a:pathLst>
                <a:path w="21064" h="22354" extrusionOk="0">
                  <a:moveTo>
                    <a:pt x="3618" y="0"/>
                  </a:moveTo>
                  <a:cubicBezTo>
                    <a:pt x="3618" y="0"/>
                    <a:pt x="1252" y="4153"/>
                    <a:pt x="1" y="5681"/>
                  </a:cubicBezTo>
                  <a:lnTo>
                    <a:pt x="12605" y="22354"/>
                  </a:lnTo>
                  <a:cubicBezTo>
                    <a:pt x="16093" y="18836"/>
                    <a:pt x="18954" y="14749"/>
                    <a:pt x="21064" y="10268"/>
                  </a:cubicBezTo>
                  <a:lnTo>
                    <a:pt x="361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a typeface="Cambria" panose="02040503050406030204" pitchFamily="18" charset="0"/>
              </a:endParaRPr>
            </a:p>
          </p:txBody>
        </p:sp>
        <p:sp>
          <p:nvSpPr>
            <p:cNvPr id="837" name="Google Shape;837;p36"/>
            <p:cNvSpPr/>
            <p:nvPr/>
          </p:nvSpPr>
          <p:spPr>
            <a:xfrm>
              <a:off x="4648925" y="1953900"/>
              <a:ext cx="425525" cy="528325"/>
            </a:xfrm>
            <a:custGeom>
              <a:avLst/>
              <a:gdLst/>
              <a:ahLst/>
              <a:cxnLst/>
              <a:rect l="l" t="t" r="r" b="b"/>
              <a:pathLst>
                <a:path w="17021" h="21133" extrusionOk="0">
                  <a:moveTo>
                    <a:pt x="12093" y="0"/>
                  </a:moveTo>
                  <a:lnTo>
                    <a:pt x="0" y="16080"/>
                  </a:lnTo>
                  <a:cubicBezTo>
                    <a:pt x="3056" y="18107"/>
                    <a:pt x="6428" y="19807"/>
                    <a:pt x="10077" y="21132"/>
                  </a:cubicBezTo>
                  <a:lnTo>
                    <a:pt x="17021" y="2935"/>
                  </a:lnTo>
                  <a:cubicBezTo>
                    <a:pt x="17021" y="2935"/>
                    <a:pt x="12950" y="1060"/>
                    <a:pt x="1209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a typeface="Cambria" panose="02040503050406030204" pitchFamily="18" charset="0"/>
              </a:endParaRPr>
            </a:p>
          </p:txBody>
        </p:sp>
        <p:sp>
          <p:nvSpPr>
            <p:cNvPr id="838" name="Google Shape;838;p36"/>
            <p:cNvSpPr/>
            <p:nvPr/>
          </p:nvSpPr>
          <p:spPr>
            <a:xfrm>
              <a:off x="4324025" y="1782300"/>
              <a:ext cx="538250" cy="453300"/>
            </a:xfrm>
            <a:custGeom>
              <a:avLst/>
              <a:gdLst/>
              <a:ahLst/>
              <a:cxnLst/>
              <a:rect l="l" t="t" r="r" b="b"/>
              <a:pathLst>
                <a:path w="21530" h="18132" extrusionOk="0">
                  <a:moveTo>
                    <a:pt x="18275" y="0"/>
                  </a:moveTo>
                  <a:lnTo>
                    <a:pt x="0" y="9370"/>
                  </a:lnTo>
                  <a:cubicBezTo>
                    <a:pt x="1896" y="12579"/>
                    <a:pt x="4229" y="15520"/>
                    <a:pt x="6958" y="18132"/>
                  </a:cubicBezTo>
                  <a:lnTo>
                    <a:pt x="21530" y="4203"/>
                  </a:lnTo>
                  <a:cubicBezTo>
                    <a:pt x="21530" y="4203"/>
                    <a:pt x="19303" y="1984"/>
                    <a:pt x="1827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a typeface="Cambria" panose="02040503050406030204" pitchFamily="18" charset="0"/>
              </a:endParaRPr>
            </a:p>
          </p:txBody>
        </p:sp>
        <p:sp>
          <p:nvSpPr>
            <p:cNvPr id="839" name="Google Shape;839;p36"/>
            <p:cNvSpPr/>
            <p:nvPr/>
          </p:nvSpPr>
          <p:spPr>
            <a:xfrm>
              <a:off x="4187400" y="1566125"/>
              <a:ext cx="533250" cy="294100"/>
            </a:xfrm>
            <a:custGeom>
              <a:avLst/>
              <a:gdLst/>
              <a:ahLst/>
              <a:cxnLst/>
              <a:rect l="l" t="t" r="r" b="b"/>
              <a:pathLst>
                <a:path w="21330" h="11764" extrusionOk="0">
                  <a:moveTo>
                    <a:pt x="20184" y="0"/>
                  </a:moveTo>
                  <a:lnTo>
                    <a:pt x="0" y="1229"/>
                  </a:lnTo>
                  <a:cubicBezTo>
                    <a:pt x="367" y="4916"/>
                    <a:pt x="1201" y="8443"/>
                    <a:pt x="2455" y="11763"/>
                  </a:cubicBezTo>
                  <a:lnTo>
                    <a:pt x="21329" y="4376"/>
                  </a:lnTo>
                  <a:cubicBezTo>
                    <a:pt x="21329" y="4376"/>
                    <a:pt x="20551" y="1732"/>
                    <a:pt x="2018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a typeface="Cambria" panose="02040503050406030204" pitchFamily="18" charset="0"/>
              </a:endParaRPr>
            </a:p>
          </p:txBody>
        </p:sp>
        <p:sp>
          <p:nvSpPr>
            <p:cNvPr id="840" name="Google Shape;840;p36"/>
            <p:cNvSpPr/>
            <p:nvPr/>
          </p:nvSpPr>
          <p:spPr>
            <a:xfrm>
              <a:off x="4183250" y="1146450"/>
              <a:ext cx="511575" cy="319975"/>
            </a:xfrm>
            <a:custGeom>
              <a:avLst/>
              <a:gdLst/>
              <a:ahLst/>
              <a:cxnLst/>
              <a:rect l="l" t="t" r="r" b="b"/>
              <a:pathLst>
                <a:path w="20463" h="12799" extrusionOk="0">
                  <a:moveTo>
                    <a:pt x="1950" y="1"/>
                  </a:moveTo>
                  <a:cubicBezTo>
                    <a:pt x="1536" y="1418"/>
                    <a:pt x="1183" y="2860"/>
                    <a:pt x="889" y="4327"/>
                  </a:cubicBezTo>
                  <a:cubicBezTo>
                    <a:pt x="401" y="6776"/>
                    <a:pt x="105" y="9259"/>
                    <a:pt x="1" y="11753"/>
                  </a:cubicBezTo>
                  <a:lnTo>
                    <a:pt x="19958" y="12798"/>
                  </a:lnTo>
                  <a:cubicBezTo>
                    <a:pt x="19958" y="12798"/>
                    <a:pt x="20009" y="8661"/>
                    <a:pt x="20462" y="6973"/>
                  </a:cubicBezTo>
                  <a:lnTo>
                    <a:pt x="1950"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a typeface="Cambria" panose="02040503050406030204" pitchFamily="18" charset="0"/>
              </a:endParaRPr>
            </a:p>
          </p:txBody>
        </p:sp>
        <p:sp>
          <p:nvSpPr>
            <p:cNvPr id="841" name="Google Shape;841;p36"/>
            <p:cNvSpPr/>
            <p:nvPr/>
          </p:nvSpPr>
          <p:spPr>
            <a:xfrm>
              <a:off x="4973050" y="279925"/>
              <a:ext cx="261850" cy="552725"/>
            </a:xfrm>
            <a:custGeom>
              <a:avLst/>
              <a:gdLst/>
              <a:ahLst/>
              <a:cxnLst/>
              <a:rect l="l" t="t" r="r" b="b"/>
              <a:pathLst>
                <a:path w="10474" h="22109" extrusionOk="0">
                  <a:moveTo>
                    <a:pt x="10474" y="1"/>
                  </a:moveTo>
                  <a:lnTo>
                    <a:pt x="10474" y="1"/>
                  </a:lnTo>
                  <a:cubicBezTo>
                    <a:pt x="6899" y="329"/>
                    <a:pt x="3380" y="1108"/>
                    <a:pt x="1" y="2321"/>
                  </a:cubicBezTo>
                  <a:lnTo>
                    <a:pt x="5726" y="22109"/>
                  </a:lnTo>
                  <a:cubicBezTo>
                    <a:pt x="5726" y="22109"/>
                    <a:pt x="9084" y="21188"/>
                    <a:pt x="9987" y="21188"/>
                  </a:cubicBezTo>
                  <a:cubicBezTo>
                    <a:pt x="10071" y="21188"/>
                    <a:pt x="10134" y="21196"/>
                    <a:pt x="10171" y="21214"/>
                  </a:cubicBezTo>
                  <a:lnTo>
                    <a:pt x="10474"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a typeface="Cambria" panose="02040503050406030204" pitchFamily="18" charset="0"/>
              </a:endParaRPr>
            </a:p>
          </p:txBody>
        </p:sp>
        <p:sp>
          <p:nvSpPr>
            <p:cNvPr id="842" name="Google Shape;842;p36"/>
            <p:cNvSpPr/>
            <p:nvPr/>
          </p:nvSpPr>
          <p:spPr>
            <a:xfrm>
              <a:off x="4624725" y="387125"/>
              <a:ext cx="393525" cy="552950"/>
            </a:xfrm>
            <a:custGeom>
              <a:avLst/>
              <a:gdLst/>
              <a:ahLst/>
              <a:cxnLst/>
              <a:rect l="l" t="t" r="r" b="b"/>
              <a:pathLst>
                <a:path w="15741" h="22118" extrusionOk="0">
                  <a:moveTo>
                    <a:pt x="9295" y="1"/>
                  </a:moveTo>
                  <a:cubicBezTo>
                    <a:pt x="5975" y="1638"/>
                    <a:pt x="2857" y="3687"/>
                    <a:pt x="0" y="6088"/>
                  </a:cubicBezTo>
                  <a:lnTo>
                    <a:pt x="10866" y="22118"/>
                  </a:lnTo>
                  <a:cubicBezTo>
                    <a:pt x="10866" y="22118"/>
                    <a:pt x="14966" y="19970"/>
                    <a:pt x="15741" y="19650"/>
                  </a:cubicBezTo>
                  <a:lnTo>
                    <a:pt x="9295"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a typeface="Cambria" panose="02040503050406030204" pitchFamily="18" charset="0"/>
              </a:endParaRPr>
            </a:p>
          </p:txBody>
        </p:sp>
        <p:sp>
          <p:nvSpPr>
            <p:cNvPr id="843" name="Google Shape;843;p36"/>
            <p:cNvSpPr/>
            <p:nvPr/>
          </p:nvSpPr>
          <p:spPr>
            <a:xfrm>
              <a:off x="4306450" y="651875"/>
              <a:ext cx="505175" cy="543750"/>
            </a:xfrm>
            <a:custGeom>
              <a:avLst/>
              <a:gdLst/>
              <a:ahLst/>
              <a:cxnLst/>
              <a:rect l="l" t="t" r="r" b="b"/>
              <a:pathLst>
                <a:path w="20207" h="21750" extrusionOk="0">
                  <a:moveTo>
                    <a:pt x="8057" y="0"/>
                  </a:moveTo>
                  <a:cubicBezTo>
                    <a:pt x="4850" y="3531"/>
                    <a:pt x="2121" y="7569"/>
                    <a:pt x="0" y="11988"/>
                  </a:cubicBezTo>
                  <a:lnTo>
                    <a:pt x="16588" y="21750"/>
                  </a:lnTo>
                  <a:cubicBezTo>
                    <a:pt x="16588" y="21750"/>
                    <a:pt x="18954" y="17598"/>
                    <a:pt x="20206" y="16070"/>
                  </a:cubicBezTo>
                  <a:lnTo>
                    <a:pt x="805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a typeface="Cambria" panose="02040503050406030204" pitchFamily="18" charset="0"/>
              </a:endParaRPr>
            </a:p>
          </p:txBody>
        </p:sp>
        <p:sp>
          <p:nvSpPr>
            <p:cNvPr id="844" name="Google Shape;844;p36"/>
            <p:cNvSpPr/>
            <p:nvPr/>
          </p:nvSpPr>
          <p:spPr>
            <a:xfrm>
              <a:off x="5512975" y="1343875"/>
              <a:ext cx="181825" cy="154825"/>
            </a:xfrm>
            <a:custGeom>
              <a:avLst/>
              <a:gdLst/>
              <a:ahLst/>
              <a:cxnLst/>
              <a:rect l="l" t="t" r="r" b="b"/>
              <a:pathLst>
                <a:path w="7273" h="6193" extrusionOk="0">
                  <a:moveTo>
                    <a:pt x="3952" y="0"/>
                  </a:moveTo>
                  <a:cubicBezTo>
                    <a:pt x="2384" y="0"/>
                    <a:pt x="1469" y="986"/>
                    <a:pt x="1041" y="1868"/>
                  </a:cubicBezTo>
                  <a:cubicBezTo>
                    <a:pt x="0" y="4017"/>
                    <a:pt x="1533" y="6192"/>
                    <a:pt x="3971" y="6192"/>
                  </a:cubicBezTo>
                  <a:cubicBezTo>
                    <a:pt x="4437" y="6192"/>
                    <a:pt x="4935" y="6113"/>
                    <a:pt x="5455" y="5939"/>
                  </a:cubicBezTo>
                  <a:cubicBezTo>
                    <a:pt x="6978" y="5430"/>
                    <a:pt x="7273" y="3967"/>
                    <a:pt x="7122" y="2903"/>
                  </a:cubicBezTo>
                  <a:cubicBezTo>
                    <a:pt x="7034" y="2285"/>
                    <a:pt x="6879" y="1660"/>
                    <a:pt x="6525" y="1146"/>
                  </a:cubicBezTo>
                  <a:cubicBezTo>
                    <a:pt x="6152" y="605"/>
                    <a:pt x="5553" y="244"/>
                    <a:pt x="4909" y="113"/>
                  </a:cubicBezTo>
                  <a:cubicBezTo>
                    <a:pt x="4566" y="35"/>
                    <a:pt x="4248" y="0"/>
                    <a:pt x="395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a typeface="Cambria" panose="02040503050406030204" pitchFamily="18" charset="0"/>
              </a:endParaRPr>
            </a:p>
          </p:txBody>
        </p:sp>
        <p:sp>
          <p:nvSpPr>
            <p:cNvPr id="845" name="Google Shape;845;p36"/>
            <p:cNvSpPr/>
            <p:nvPr/>
          </p:nvSpPr>
          <p:spPr>
            <a:xfrm>
              <a:off x="5004850" y="1199475"/>
              <a:ext cx="181850" cy="154800"/>
            </a:xfrm>
            <a:custGeom>
              <a:avLst/>
              <a:gdLst/>
              <a:ahLst/>
              <a:cxnLst/>
              <a:rect l="l" t="t" r="r" b="b"/>
              <a:pathLst>
                <a:path w="7274" h="6192" extrusionOk="0">
                  <a:moveTo>
                    <a:pt x="3953" y="1"/>
                  </a:moveTo>
                  <a:cubicBezTo>
                    <a:pt x="2385" y="1"/>
                    <a:pt x="1469" y="986"/>
                    <a:pt x="1042" y="1868"/>
                  </a:cubicBezTo>
                  <a:cubicBezTo>
                    <a:pt x="1" y="4017"/>
                    <a:pt x="1533" y="6191"/>
                    <a:pt x="3971" y="6191"/>
                  </a:cubicBezTo>
                  <a:cubicBezTo>
                    <a:pt x="4437" y="6191"/>
                    <a:pt x="4936" y="6112"/>
                    <a:pt x="5457" y="5938"/>
                  </a:cubicBezTo>
                  <a:cubicBezTo>
                    <a:pt x="6979" y="5430"/>
                    <a:pt x="7273" y="3966"/>
                    <a:pt x="7122" y="2903"/>
                  </a:cubicBezTo>
                  <a:cubicBezTo>
                    <a:pt x="7035" y="2286"/>
                    <a:pt x="6879" y="1660"/>
                    <a:pt x="6525" y="1146"/>
                  </a:cubicBezTo>
                  <a:cubicBezTo>
                    <a:pt x="6152" y="604"/>
                    <a:pt x="5554" y="244"/>
                    <a:pt x="4911" y="113"/>
                  </a:cubicBezTo>
                  <a:cubicBezTo>
                    <a:pt x="4568" y="36"/>
                    <a:pt x="4249" y="1"/>
                    <a:pt x="395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a typeface="Cambria" panose="02040503050406030204" pitchFamily="18" charset="0"/>
              </a:endParaRPr>
            </a:p>
          </p:txBody>
        </p:sp>
        <p:sp>
          <p:nvSpPr>
            <p:cNvPr id="846" name="Google Shape;846;p36"/>
            <p:cNvSpPr/>
            <p:nvPr/>
          </p:nvSpPr>
          <p:spPr>
            <a:xfrm>
              <a:off x="5323200" y="1241600"/>
              <a:ext cx="134875" cy="70550"/>
            </a:xfrm>
            <a:custGeom>
              <a:avLst/>
              <a:gdLst/>
              <a:ahLst/>
              <a:cxnLst/>
              <a:rect l="l" t="t" r="r" b="b"/>
              <a:pathLst>
                <a:path w="5395" h="2822" extrusionOk="0">
                  <a:moveTo>
                    <a:pt x="108" y="1"/>
                  </a:moveTo>
                  <a:cubicBezTo>
                    <a:pt x="54" y="1"/>
                    <a:pt x="0" y="47"/>
                    <a:pt x="16" y="115"/>
                  </a:cubicBezTo>
                  <a:cubicBezTo>
                    <a:pt x="136" y="625"/>
                    <a:pt x="404" y="1099"/>
                    <a:pt x="759" y="1499"/>
                  </a:cubicBezTo>
                  <a:cubicBezTo>
                    <a:pt x="1115" y="1898"/>
                    <a:pt x="1562" y="2213"/>
                    <a:pt x="2046" y="2447"/>
                  </a:cubicBezTo>
                  <a:cubicBezTo>
                    <a:pt x="2537" y="2665"/>
                    <a:pt x="3072" y="2805"/>
                    <a:pt x="3617" y="2820"/>
                  </a:cubicBezTo>
                  <a:cubicBezTo>
                    <a:pt x="3651" y="2821"/>
                    <a:pt x="3685" y="2821"/>
                    <a:pt x="3719" y="2821"/>
                  </a:cubicBezTo>
                  <a:cubicBezTo>
                    <a:pt x="4230" y="2821"/>
                    <a:pt x="4748" y="2717"/>
                    <a:pt x="5208" y="2485"/>
                  </a:cubicBezTo>
                  <a:cubicBezTo>
                    <a:pt x="5339" y="2420"/>
                    <a:pt x="5394" y="2264"/>
                    <a:pt x="5336" y="2130"/>
                  </a:cubicBezTo>
                  <a:cubicBezTo>
                    <a:pt x="5291" y="2028"/>
                    <a:pt x="5191" y="1966"/>
                    <a:pt x="5085" y="1966"/>
                  </a:cubicBezTo>
                  <a:cubicBezTo>
                    <a:pt x="5053" y="1966"/>
                    <a:pt x="5021" y="1972"/>
                    <a:pt x="4989" y="1983"/>
                  </a:cubicBezTo>
                  <a:lnTo>
                    <a:pt x="4988" y="1983"/>
                  </a:lnTo>
                  <a:cubicBezTo>
                    <a:pt x="4588" y="2132"/>
                    <a:pt x="4165" y="2208"/>
                    <a:pt x="3739" y="2208"/>
                  </a:cubicBezTo>
                  <a:cubicBezTo>
                    <a:pt x="3704" y="2208"/>
                    <a:pt x="3669" y="2208"/>
                    <a:pt x="3634" y="2207"/>
                  </a:cubicBezTo>
                  <a:cubicBezTo>
                    <a:pt x="3172" y="2192"/>
                    <a:pt x="2706" y="2103"/>
                    <a:pt x="2272" y="1924"/>
                  </a:cubicBezTo>
                  <a:cubicBezTo>
                    <a:pt x="1831" y="1758"/>
                    <a:pt x="1422" y="1506"/>
                    <a:pt x="1065" y="1193"/>
                  </a:cubicBezTo>
                  <a:cubicBezTo>
                    <a:pt x="701" y="875"/>
                    <a:pt x="403" y="486"/>
                    <a:pt x="189" y="53"/>
                  </a:cubicBezTo>
                  <a:cubicBezTo>
                    <a:pt x="171" y="16"/>
                    <a:pt x="140" y="1"/>
                    <a:pt x="1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a typeface="Cambria" panose="02040503050406030204" pitchFamily="18" charset="0"/>
              </a:endParaRPr>
            </a:p>
          </p:txBody>
        </p:sp>
        <p:sp>
          <p:nvSpPr>
            <p:cNvPr id="847" name="Google Shape;847;p36"/>
            <p:cNvSpPr/>
            <p:nvPr/>
          </p:nvSpPr>
          <p:spPr>
            <a:xfrm>
              <a:off x="5490825" y="1139675"/>
              <a:ext cx="124725" cy="137225"/>
            </a:xfrm>
            <a:custGeom>
              <a:avLst/>
              <a:gdLst/>
              <a:ahLst/>
              <a:cxnLst/>
              <a:rect l="l" t="t" r="r" b="b"/>
              <a:pathLst>
                <a:path w="4989" h="5489" extrusionOk="0">
                  <a:moveTo>
                    <a:pt x="2756" y="1"/>
                  </a:moveTo>
                  <a:cubicBezTo>
                    <a:pt x="1351" y="1"/>
                    <a:pt x="1" y="2020"/>
                    <a:pt x="105" y="3387"/>
                  </a:cubicBezTo>
                  <a:cubicBezTo>
                    <a:pt x="170" y="4252"/>
                    <a:pt x="758" y="5066"/>
                    <a:pt x="1567" y="5381"/>
                  </a:cubicBezTo>
                  <a:cubicBezTo>
                    <a:pt x="1722" y="5441"/>
                    <a:pt x="1940" y="5488"/>
                    <a:pt x="2188" y="5488"/>
                  </a:cubicBezTo>
                  <a:cubicBezTo>
                    <a:pt x="2514" y="5488"/>
                    <a:pt x="2892" y="5406"/>
                    <a:pt x="3246" y="5165"/>
                  </a:cubicBezTo>
                  <a:cubicBezTo>
                    <a:pt x="4745" y="4143"/>
                    <a:pt x="4988" y="1539"/>
                    <a:pt x="3736" y="369"/>
                  </a:cubicBezTo>
                  <a:cubicBezTo>
                    <a:pt x="3418" y="112"/>
                    <a:pt x="3085" y="1"/>
                    <a:pt x="275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a typeface="Cambria" panose="02040503050406030204" pitchFamily="18" charset="0"/>
              </a:endParaRPr>
            </a:p>
          </p:txBody>
        </p:sp>
        <p:sp>
          <p:nvSpPr>
            <p:cNvPr id="848" name="Google Shape;848;p36"/>
            <p:cNvSpPr/>
            <p:nvPr/>
          </p:nvSpPr>
          <p:spPr>
            <a:xfrm>
              <a:off x="5519550" y="1186650"/>
              <a:ext cx="65675" cy="55350"/>
            </a:xfrm>
            <a:custGeom>
              <a:avLst/>
              <a:gdLst/>
              <a:ahLst/>
              <a:cxnLst/>
              <a:rect l="l" t="t" r="r" b="b"/>
              <a:pathLst>
                <a:path w="2627" h="2214" extrusionOk="0">
                  <a:moveTo>
                    <a:pt x="178" y="0"/>
                  </a:moveTo>
                  <a:cubicBezTo>
                    <a:pt x="123" y="0"/>
                    <a:pt x="76" y="40"/>
                    <a:pt x="67" y="96"/>
                  </a:cubicBezTo>
                  <a:cubicBezTo>
                    <a:pt x="5" y="489"/>
                    <a:pt x="1" y="882"/>
                    <a:pt x="85" y="1287"/>
                  </a:cubicBezTo>
                  <a:cubicBezTo>
                    <a:pt x="129" y="1488"/>
                    <a:pt x="201" y="1693"/>
                    <a:pt x="346" y="1882"/>
                  </a:cubicBezTo>
                  <a:cubicBezTo>
                    <a:pt x="487" y="2071"/>
                    <a:pt x="740" y="2208"/>
                    <a:pt x="990" y="2213"/>
                  </a:cubicBezTo>
                  <a:cubicBezTo>
                    <a:pt x="996" y="2213"/>
                    <a:pt x="1002" y="2213"/>
                    <a:pt x="1009" y="2213"/>
                  </a:cubicBezTo>
                  <a:cubicBezTo>
                    <a:pt x="1257" y="2213"/>
                    <a:pt x="1477" y="2105"/>
                    <a:pt x="1645" y="1978"/>
                  </a:cubicBezTo>
                  <a:cubicBezTo>
                    <a:pt x="1809" y="1847"/>
                    <a:pt x="1953" y="1694"/>
                    <a:pt x="2073" y="1523"/>
                  </a:cubicBezTo>
                  <a:cubicBezTo>
                    <a:pt x="2303" y="1198"/>
                    <a:pt x="2482" y="842"/>
                    <a:pt x="2605" y="464"/>
                  </a:cubicBezTo>
                  <a:cubicBezTo>
                    <a:pt x="2627" y="398"/>
                    <a:pt x="2594" y="327"/>
                    <a:pt x="2531" y="299"/>
                  </a:cubicBezTo>
                  <a:cubicBezTo>
                    <a:pt x="2513" y="292"/>
                    <a:pt x="2495" y="288"/>
                    <a:pt x="2478" y="288"/>
                  </a:cubicBezTo>
                  <a:cubicBezTo>
                    <a:pt x="2430" y="288"/>
                    <a:pt x="2385" y="314"/>
                    <a:pt x="2361" y="359"/>
                  </a:cubicBezTo>
                  <a:lnTo>
                    <a:pt x="2357" y="364"/>
                  </a:lnTo>
                  <a:cubicBezTo>
                    <a:pt x="2184" y="685"/>
                    <a:pt x="1990" y="1009"/>
                    <a:pt x="1765" y="1286"/>
                  </a:cubicBezTo>
                  <a:cubicBezTo>
                    <a:pt x="1546" y="1553"/>
                    <a:pt x="1270" y="1794"/>
                    <a:pt x="1014" y="1794"/>
                  </a:cubicBezTo>
                  <a:cubicBezTo>
                    <a:pt x="1009" y="1794"/>
                    <a:pt x="1005" y="1794"/>
                    <a:pt x="1000" y="1794"/>
                  </a:cubicBezTo>
                  <a:cubicBezTo>
                    <a:pt x="867" y="1790"/>
                    <a:pt x="752" y="1737"/>
                    <a:pt x="658" y="1626"/>
                  </a:cubicBezTo>
                  <a:cubicBezTo>
                    <a:pt x="561" y="1518"/>
                    <a:pt x="496" y="1358"/>
                    <a:pt x="442" y="1193"/>
                  </a:cubicBezTo>
                  <a:cubicBezTo>
                    <a:pt x="342" y="859"/>
                    <a:pt x="306" y="481"/>
                    <a:pt x="291" y="116"/>
                  </a:cubicBezTo>
                  <a:lnTo>
                    <a:pt x="291" y="109"/>
                  </a:lnTo>
                  <a:cubicBezTo>
                    <a:pt x="289" y="50"/>
                    <a:pt x="243" y="4"/>
                    <a:pt x="185" y="0"/>
                  </a:cubicBezTo>
                  <a:cubicBezTo>
                    <a:pt x="182" y="0"/>
                    <a:pt x="180" y="0"/>
                    <a:pt x="17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a typeface="Cambria" panose="02040503050406030204" pitchFamily="18" charset="0"/>
              </a:endParaRPr>
            </a:p>
          </p:txBody>
        </p:sp>
        <p:sp>
          <p:nvSpPr>
            <p:cNvPr id="849" name="Google Shape;849;p36"/>
            <p:cNvSpPr/>
            <p:nvPr/>
          </p:nvSpPr>
          <p:spPr>
            <a:xfrm>
              <a:off x="5205450" y="1083050"/>
              <a:ext cx="124725" cy="137200"/>
            </a:xfrm>
            <a:custGeom>
              <a:avLst/>
              <a:gdLst/>
              <a:ahLst/>
              <a:cxnLst/>
              <a:rect l="l" t="t" r="r" b="b"/>
              <a:pathLst>
                <a:path w="4989" h="5488" extrusionOk="0">
                  <a:moveTo>
                    <a:pt x="2756" y="0"/>
                  </a:moveTo>
                  <a:cubicBezTo>
                    <a:pt x="1351" y="0"/>
                    <a:pt x="1" y="2019"/>
                    <a:pt x="104" y="3386"/>
                  </a:cubicBezTo>
                  <a:cubicBezTo>
                    <a:pt x="171" y="4252"/>
                    <a:pt x="758" y="5066"/>
                    <a:pt x="1567" y="5380"/>
                  </a:cubicBezTo>
                  <a:cubicBezTo>
                    <a:pt x="1722" y="5440"/>
                    <a:pt x="1941" y="5488"/>
                    <a:pt x="2189" y="5488"/>
                  </a:cubicBezTo>
                  <a:cubicBezTo>
                    <a:pt x="2515" y="5488"/>
                    <a:pt x="2892" y="5406"/>
                    <a:pt x="3245" y="5165"/>
                  </a:cubicBezTo>
                  <a:cubicBezTo>
                    <a:pt x="4745" y="4143"/>
                    <a:pt x="4989" y="1538"/>
                    <a:pt x="3736" y="369"/>
                  </a:cubicBezTo>
                  <a:cubicBezTo>
                    <a:pt x="3418" y="112"/>
                    <a:pt x="3086" y="0"/>
                    <a:pt x="275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a typeface="Cambria" panose="02040503050406030204" pitchFamily="18" charset="0"/>
              </a:endParaRPr>
            </a:p>
          </p:txBody>
        </p:sp>
        <p:sp>
          <p:nvSpPr>
            <p:cNvPr id="850" name="Google Shape;850;p36"/>
            <p:cNvSpPr/>
            <p:nvPr/>
          </p:nvSpPr>
          <p:spPr>
            <a:xfrm>
              <a:off x="5234200" y="1130000"/>
              <a:ext cx="65675" cy="55350"/>
            </a:xfrm>
            <a:custGeom>
              <a:avLst/>
              <a:gdLst/>
              <a:ahLst/>
              <a:cxnLst/>
              <a:rect l="l" t="t" r="r" b="b"/>
              <a:pathLst>
                <a:path w="2627" h="2214" extrusionOk="0">
                  <a:moveTo>
                    <a:pt x="177" y="1"/>
                  </a:moveTo>
                  <a:cubicBezTo>
                    <a:pt x="122" y="1"/>
                    <a:pt x="74" y="41"/>
                    <a:pt x="66" y="96"/>
                  </a:cubicBezTo>
                  <a:cubicBezTo>
                    <a:pt x="5" y="489"/>
                    <a:pt x="0" y="881"/>
                    <a:pt x="83" y="1287"/>
                  </a:cubicBezTo>
                  <a:cubicBezTo>
                    <a:pt x="128" y="1488"/>
                    <a:pt x="200" y="1694"/>
                    <a:pt x="345" y="1883"/>
                  </a:cubicBezTo>
                  <a:cubicBezTo>
                    <a:pt x="486" y="2072"/>
                    <a:pt x="739" y="2209"/>
                    <a:pt x="989" y="2214"/>
                  </a:cubicBezTo>
                  <a:cubicBezTo>
                    <a:pt x="994" y="2214"/>
                    <a:pt x="999" y="2214"/>
                    <a:pt x="1004" y="2214"/>
                  </a:cubicBezTo>
                  <a:cubicBezTo>
                    <a:pt x="1254" y="2214"/>
                    <a:pt x="1475" y="2106"/>
                    <a:pt x="1644" y="1978"/>
                  </a:cubicBezTo>
                  <a:cubicBezTo>
                    <a:pt x="1809" y="1848"/>
                    <a:pt x="1952" y="1694"/>
                    <a:pt x="2072" y="1523"/>
                  </a:cubicBezTo>
                  <a:cubicBezTo>
                    <a:pt x="2302" y="1199"/>
                    <a:pt x="2481" y="841"/>
                    <a:pt x="2604" y="463"/>
                  </a:cubicBezTo>
                  <a:cubicBezTo>
                    <a:pt x="2626" y="397"/>
                    <a:pt x="2594" y="326"/>
                    <a:pt x="2530" y="299"/>
                  </a:cubicBezTo>
                  <a:cubicBezTo>
                    <a:pt x="2513" y="292"/>
                    <a:pt x="2495" y="288"/>
                    <a:pt x="2477" y="288"/>
                  </a:cubicBezTo>
                  <a:cubicBezTo>
                    <a:pt x="2429" y="288"/>
                    <a:pt x="2384" y="314"/>
                    <a:pt x="2360" y="358"/>
                  </a:cubicBezTo>
                  <a:lnTo>
                    <a:pt x="2357" y="364"/>
                  </a:lnTo>
                  <a:cubicBezTo>
                    <a:pt x="2183" y="686"/>
                    <a:pt x="1989" y="1010"/>
                    <a:pt x="1764" y="1287"/>
                  </a:cubicBezTo>
                  <a:cubicBezTo>
                    <a:pt x="1545" y="1553"/>
                    <a:pt x="1270" y="1795"/>
                    <a:pt x="1013" y="1795"/>
                  </a:cubicBezTo>
                  <a:cubicBezTo>
                    <a:pt x="1009" y="1795"/>
                    <a:pt x="1004" y="1795"/>
                    <a:pt x="999" y="1795"/>
                  </a:cubicBezTo>
                  <a:cubicBezTo>
                    <a:pt x="867" y="1791"/>
                    <a:pt x="751" y="1736"/>
                    <a:pt x="658" y="1626"/>
                  </a:cubicBezTo>
                  <a:cubicBezTo>
                    <a:pt x="561" y="1517"/>
                    <a:pt x="496" y="1359"/>
                    <a:pt x="441" y="1194"/>
                  </a:cubicBezTo>
                  <a:cubicBezTo>
                    <a:pt x="340" y="858"/>
                    <a:pt x="305" y="481"/>
                    <a:pt x="290" y="115"/>
                  </a:cubicBezTo>
                  <a:lnTo>
                    <a:pt x="290" y="110"/>
                  </a:lnTo>
                  <a:cubicBezTo>
                    <a:pt x="288" y="51"/>
                    <a:pt x="242" y="4"/>
                    <a:pt x="184" y="1"/>
                  </a:cubicBezTo>
                  <a:cubicBezTo>
                    <a:pt x="182" y="1"/>
                    <a:pt x="179" y="1"/>
                    <a:pt x="17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a typeface="Cambria" panose="02040503050406030204" pitchFamily="18" charset="0"/>
              </a:endParaRPr>
            </a:p>
          </p:txBody>
        </p:sp>
      </p:grpSp>
      <p:grpSp>
        <p:nvGrpSpPr>
          <p:cNvPr id="851" name="Google Shape;851;p36"/>
          <p:cNvGrpSpPr/>
          <p:nvPr/>
        </p:nvGrpSpPr>
        <p:grpSpPr>
          <a:xfrm>
            <a:off x="456689" y="1962150"/>
            <a:ext cx="1380535" cy="867388"/>
            <a:chOff x="2180675" y="2812125"/>
            <a:chExt cx="4241100" cy="2664675"/>
          </a:xfrm>
        </p:grpSpPr>
        <p:sp>
          <p:nvSpPr>
            <p:cNvPr id="852" name="Google Shape;852;p36"/>
            <p:cNvSpPr/>
            <p:nvPr/>
          </p:nvSpPr>
          <p:spPr>
            <a:xfrm>
              <a:off x="2712100" y="3395750"/>
              <a:ext cx="3047975" cy="2070600"/>
            </a:xfrm>
            <a:custGeom>
              <a:avLst/>
              <a:gdLst/>
              <a:ahLst/>
              <a:cxnLst/>
              <a:rect l="l" t="t" r="r" b="b"/>
              <a:pathLst>
                <a:path w="121919" h="82824" extrusionOk="0">
                  <a:moveTo>
                    <a:pt x="65722" y="0"/>
                  </a:moveTo>
                  <a:cubicBezTo>
                    <a:pt x="62729" y="0"/>
                    <a:pt x="59581" y="295"/>
                    <a:pt x="56271" y="920"/>
                  </a:cubicBezTo>
                  <a:cubicBezTo>
                    <a:pt x="1" y="11549"/>
                    <a:pt x="8754" y="82824"/>
                    <a:pt x="8754" y="82824"/>
                  </a:cubicBezTo>
                  <a:lnTo>
                    <a:pt x="25010" y="81990"/>
                  </a:lnTo>
                  <a:cubicBezTo>
                    <a:pt x="25010" y="81990"/>
                    <a:pt x="20568" y="18942"/>
                    <a:pt x="58147" y="14050"/>
                  </a:cubicBezTo>
                  <a:cubicBezTo>
                    <a:pt x="59300" y="13900"/>
                    <a:pt x="60426" y="13827"/>
                    <a:pt x="61528" y="13827"/>
                  </a:cubicBezTo>
                  <a:cubicBezTo>
                    <a:pt x="94078" y="13827"/>
                    <a:pt x="104413" y="77197"/>
                    <a:pt x="104413" y="77197"/>
                  </a:cubicBezTo>
                  <a:lnTo>
                    <a:pt x="121919" y="75322"/>
                  </a:lnTo>
                  <a:cubicBezTo>
                    <a:pt x="121919" y="75322"/>
                    <a:pt x="113612" y="0"/>
                    <a:pt x="6572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a typeface="Cambria" panose="02040503050406030204" pitchFamily="18" charset="0"/>
              </a:endParaRPr>
            </a:p>
          </p:txBody>
        </p:sp>
        <p:sp>
          <p:nvSpPr>
            <p:cNvPr id="853" name="Google Shape;853;p36"/>
            <p:cNvSpPr/>
            <p:nvPr/>
          </p:nvSpPr>
          <p:spPr>
            <a:xfrm>
              <a:off x="3401750" y="3849750"/>
              <a:ext cx="1832125" cy="1595775"/>
            </a:xfrm>
            <a:custGeom>
              <a:avLst/>
              <a:gdLst/>
              <a:ahLst/>
              <a:cxnLst/>
              <a:rect l="l" t="t" r="r" b="b"/>
              <a:pathLst>
                <a:path w="73285" h="63831" extrusionOk="0">
                  <a:moveTo>
                    <a:pt x="33298" y="0"/>
                  </a:moveTo>
                  <a:cubicBezTo>
                    <a:pt x="31809" y="0"/>
                    <a:pt x="30272" y="153"/>
                    <a:pt x="28685" y="475"/>
                  </a:cubicBezTo>
                  <a:cubicBezTo>
                    <a:pt x="1" y="6284"/>
                    <a:pt x="1592" y="63830"/>
                    <a:pt x="1592" y="63830"/>
                  </a:cubicBezTo>
                  <a:lnTo>
                    <a:pt x="14931" y="63414"/>
                  </a:lnTo>
                  <a:cubicBezTo>
                    <a:pt x="14931" y="63414"/>
                    <a:pt x="14945" y="14380"/>
                    <a:pt x="29518" y="12979"/>
                  </a:cubicBezTo>
                  <a:cubicBezTo>
                    <a:pt x="29954" y="12937"/>
                    <a:pt x="30383" y="12916"/>
                    <a:pt x="30808" y="12916"/>
                  </a:cubicBezTo>
                  <a:cubicBezTo>
                    <a:pt x="51524" y="12916"/>
                    <a:pt x="59529" y="61746"/>
                    <a:pt x="59529" y="61746"/>
                  </a:cubicBezTo>
                  <a:lnTo>
                    <a:pt x="73284" y="59662"/>
                  </a:lnTo>
                  <a:cubicBezTo>
                    <a:pt x="73284" y="59662"/>
                    <a:pt x="62711" y="0"/>
                    <a:pt x="3329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a typeface="Cambria" panose="02040503050406030204" pitchFamily="18" charset="0"/>
              </a:endParaRPr>
            </a:p>
          </p:txBody>
        </p:sp>
        <p:sp>
          <p:nvSpPr>
            <p:cNvPr id="854" name="Google Shape;854;p36"/>
            <p:cNvSpPr/>
            <p:nvPr/>
          </p:nvSpPr>
          <p:spPr>
            <a:xfrm>
              <a:off x="2180675" y="2812125"/>
              <a:ext cx="4241100" cy="2664675"/>
            </a:xfrm>
            <a:custGeom>
              <a:avLst/>
              <a:gdLst/>
              <a:ahLst/>
              <a:cxnLst/>
              <a:rect l="l" t="t" r="r" b="b"/>
              <a:pathLst>
                <a:path w="169644" h="106587" extrusionOk="0">
                  <a:moveTo>
                    <a:pt x="80577" y="1"/>
                  </a:moveTo>
                  <a:cubicBezTo>
                    <a:pt x="66131" y="1"/>
                    <a:pt x="51483" y="4077"/>
                    <a:pt x="38765" y="14470"/>
                  </a:cubicBezTo>
                  <a:cubicBezTo>
                    <a:pt x="1" y="46148"/>
                    <a:pt x="9588" y="106587"/>
                    <a:pt x="9588" y="106587"/>
                  </a:cubicBezTo>
                  <a:lnTo>
                    <a:pt x="26677" y="105335"/>
                  </a:lnTo>
                  <a:cubicBezTo>
                    <a:pt x="26677" y="105335"/>
                    <a:pt x="17112" y="35395"/>
                    <a:pt x="75028" y="20306"/>
                  </a:cubicBezTo>
                  <a:cubicBezTo>
                    <a:pt x="79562" y="19124"/>
                    <a:pt x="83831" y="18579"/>
                    <a:pt x="87851" y="18579"/>
                  </a:cubicBezTo>
                  <a:cubicBezTo>
                    <a:pt x="136303" y="18579"/>
                    <a:pt x="148385" y="97833"/>
                    <a:pt x="148385" y="97833"/>
                  </a:cubicBezTo>
                  <a:lnTo>
                    <a:pt x="169644" y="95750"/>
                  </a:lnTo>
                  <a:cubicBezTo>
                    <a:pt x="169644" y="95750"/>
                    <a:pt x="158807" y="36561"/>
                    <a:pt x="135881" y="19055"/>
                  </a:cubicBezTo>
                  <a:cubicBezTo>
                    <a:pt x="122282" y="8670"/>
                    <a:pt x="101644" y="1"/>
                    <a:pt x="8057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a typeface="Cambria" panose="02040503050406030204" pitchFamily="18" charset="0"/>
              </a:endParaRPr>
            </a:p>
          </p:txBody>
        </p:sp>
      </p:grpSp>
      <p:grpSp>
        <p:nvGrpSpPr>
          <p:cNvPr id="857" name="Google Shape;857;p36"/>
          <p:cNvGrpSpPr/>
          <p:nvPr/>
        </p:nvGrpSpPr>
        <p:grpSpPr>
          <a:xfrm>
            <a:off x="523668" y="3553644"/>
            <a:ext cx="1387751" cy="756289"/>
            <a:chOff x="523668" y="3553644"/>
            <a:chExt cx="1387751" cy="756289"/>
          </a:xfrm>
        </p:grpSpPr>
        <p:sp>
          <p:nvSpPr>
            <p:cNvPr id="858" name="Google Shape;858;p36"/>
            <p:cNvSpPr/>
            <p:nvPr/>
          </p:nvSpPr>
          <p:spPr>
            <a:xfrm rot="211593">
              <a:off x="543141" y="3594488"/>
              <a:ext cx="1348806" cy="674600"/>
            </a:xfrm>
            <a:custGeom>
              <a:avLst/>
              <a:gdLst/>
              <a:ahLst/>
              <a:cxnLst/>
              <a:rect l="l" t="t" r="r" b="b"/>
              <a:pathLst>
                <a:path w="45275" h="22646" extrusionOk="0">
                  <a:moveTo>
                    <a:pt x="27202" y="0"/>
                  </a:moveTo>
                  <a:cubicBezTo>
                    <a:pt x="21262" y="0"/>
                    <a:pt x="20381" y="11278"/>
                    <a:pt x="20381" y="11278"/>
                  </a:cubicBezTo>
                  <a:cubicBezTo>
                    <a:pt x="20381" y="11278"/>
                    <a:pt x="20577" y="3634"/>
                    <a:pt x="15872" y="3438"/>
                  </a:cubicBezTo>
                  <a:cubicBezTo>
                    <a:pt x="15825" y="3436"/>
                    <a:pt x="15779" y="3435"/>
                    <a:pt x="15733" y="3435"/>
                  </a:cubicBezTo>
                  <a:cubicBezTo>
                    <a:pt x="11157" y="3435"/>
                    <a:pt x="10580" y="13042"/>
                    <a:pt x="10580" y="13042"/>
                  </a:cubicBezTo>
                  <a:cubicBezTo>
                    <a:pt x="10580" y="13042"/>
                    <a:pt x="10189" y="5986"/>
                    <a:pt x="5092" y="5790"/>
                  </a:cubicBezTo>
                  <a:cubicBezTo>
                    <a:pt x="5061" y="5789"/>
                    <a:pt x="5031" y="5788"/>
                    <a:pt x="5000" y="5788"/>
                  </a:cubicBezTo>
                  <a:cubicBezTo>
                    <a:pt x="0" y="5788"/>
                    <a:pt x="388" y="21666"/>
                    <a:pt x="388" y="21666"/>
                  </a:cubicBezTo>
                  <a:lnTo>
                    <a:pt x="43119" y="22646"/>
                  </a:lnTo>
                  <a:cubicBezTo>
                    <a:pt x="43119" y="22646"/>
                    <a:pt x="45274" y="9121"/>
                    <a:pt x="39395" y="7750"/>
                  </a:cubicBezTo>
                  <a:cubicBezTo>
                    <a:pt x="38860" y="7625"/>
                    <a:pt x="38364" y="7569"/>
                    <a:pt x="37905" y="7569"/>
                  </a:cubicBezTo>
                  <a:cubicBezTo>
                    <a:pt x="33955" y="7569"/>
                    <a:pt x="32682" y="11760"/>
                    <a:pt x="32402" y="12935"/>
                  </a:cubicBezTo>
                  <a:lnTo>
                    <a:pt x="32402" y="12935"/>
                  </a:lnTo>
                  <a:cubicBezTo>
                    <a:pt x="32776" y="11085"/>
                    <a:pt x="34434" y="1347"/>
                    <a:pt x="28222" y="105"/>
                  </a:cubicBezTo>
                  <a:cubicBezTo>
                    <a:pt x="27866" y="34"/>
                    <a:pt x="27527" y="0"/>
                    <a:pt x="2720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a typeface="Cambria" panose="02040503050406030204" pitchFamily="18" charset="0"/>
              </a:endParaRPr>
            </a:p>
          </p:txBody>
        </p:sp>
        <p:sp>
          <p:nvSpPr>
            <p:cNvPr id="859" name="Google Shape;859;p36"/>
            <p:cNvSpPr/>
            <p:nvPr/>
          </p:nvSpPr>
          <p:spPr>
            <a:xfrm rot="211593">
              <a:off x="616275" y="3830911"/>
              <a:ext cx="126494" cy="93180"/>
            </a:xfrm>
            <a:custGeom>
              <a:avLst/>
              <a:gdLst/>
              <a:ahLst/>
              <a:cxnLst/>
              <a:rect l="l" t="t" r="r" b="b"/>
              <a:pathLst>
                <a:path w="4246" h="3128" extrusionOk="0">
                  <a:moveTo>
                    <a:pt x="1999" y="0"/>
                  </a:moveTo>
                  <a:cubicBezTo>
                    <a:pt x="1979" y="0"/>
                    <a:pt x="1960" y="0"/>
                    <a:pt x="1940" y="1"/>
                  </a:cubicBezTo>
                  <a:cubicBezTo>
                    <a:pt x="0" y="688"/>
                    <a:pt x="503" y="3050"/>
                    <a:pt x="2474" y="3128"/>
                  </a:cubicBezTo>
                  <a:cubicBezTo>
                    <a:pt x="4245" y="2573"/>
                    <a:pt x="4177" y="0"/>
                    <a:pt x="199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a typeface="Cambria" panose="02040503050406030204" pitchFamily="18" charset="0"/>
              </a:endParaRPr>
            </a:p>
          </p:txBody>
        </p:sp>
        <p:sp>
          <p:nvSpPr>
            <p:cNvPr id="860" name="Google Shape;860;p36"/>
            <p:cNvSpPr/>
            <p:nvPr/>
          </p:nvSpPr>
          <p:spPr>
            <a:xfrm rot="211593">
              <a:off x="584304" y="3940413"/>
              <a:ext cx="126494" cy="93210"/>
            </a:xfrm>
            <a:custGeom>
              <a:avLst/>
              <a:gdLst/>
              <a:ahLst/>
              <a:cxnLst/>
              <a:rect l="l" t="t" r="r" b="b"/>
              <a:pathLst>
                <a:path w="4246" h="3129" extrusionOk="0">
                  <a:moveTo>
                    <a:pt x="1998" y="1"/>
                  </a:moveTo>
                  <a:cubicBezTo>
                    <a:pt x="1978" y="1"/>
                    <a:pt x="1959" y="1"/>
                    <a:pt x="1939" y="1"/>
                  </a:cubicBezTo>
                  <a:cubicBezTo>
                    <a:pt x="0" y="689"/>
                    <a:pt x="502" y="3051"/>
                    <a:pt x="2473" y="3128"/>
                  </a:cubicBezTo>
                  <a:cubicBezTo>
                    <a:pt x="4245" y="2574"/>
                    <a:pt x="4177" y="1"/>
                    <a:pt x="199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a typeface="Cambria" panose="02040503050406030204" pitchFamily="18" charset="0"/>
              </a:endParaRPr>
            </a:p>
          </p:txBody>
        </p:sp>
        <p:sp>
          <p:nvSpPr>
            <p:cNvPr id="861" name="Google Shape;861;p36"/>
            <p:cNvSpPr/>
            <p:nvPr/>
          </p:nvSpPr>
          <p:spPr>
            <a:xfrm rot="211593">
              <a:off x="1619807" y="4136743"/>
              <a:ext cx="126494" cy="93210"/>
            </a:xfrm>
            <a:custGeom>
              <a:avLst/>
              <a:gdLst/>
              <a:ahLst/>
              <a:cxnLst/>
              <a:rect l="l" t="t" r="r" b="b"/>
              <a:pathLst>
                <a:path w="4246" h="3129" extrusionOk="0">
                  <a:moveTo>
                    <a:pt x="1999" y="1"/>
                  </a:moveTo>
                  <a:cubicBezTo>
                    <a:pt x="1980" y="1"/>
                    <a:pt x="1960" y="1"/>
                    <a:pt x="1940" y="1"/>
                  </a:cubicBezTo>
                  <a:cubicBezTo>
                    <a:pt x="1" y="689"/>
                    <a:pt x="502" y="3051"/>
                    <a:pt x="2474" y="3129"/>
                  </a:cubicBezTo>
                  <a:cubicBezTo>
                    <a:pt x="4246" y="2574"/>
                    <a:pt x="4177" y="1"/>
                    <a:pt x="199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a typeface="Cambria" panose="02040503050406030204" pitchFamily="18" charset="0"/>
              </a:endParaRPr>
            </a:p>
          </p:txBody>
        </p:sp>
        <p:sp>
          <p:nvSpPr>
            <p:cNvPr id="862" name="Google Shape;862;p36"/>
            <p:cNvSpPr/>
            <p:nvPr/>
          </p:nvSpPr>
          <p:spPr>
            <a:xfrm rot="211593">
              <a:off x="719126" y="3939150"/>
              <a:ext cx="91728" cy="67591"/>
            </a:xfrm>
            <a:custGeom>
              <a:avLst/>
              <a:gdLst/>
              <a:ahLst/>
              <a:cxnLst/>
              <a:rect l="l" t="t" r="r" b="b"/>
              <a:pathLst>
                <a:path w="3079" h="2269" extrusionOk="0">
                  <a:moveTo>
                    <a:pt x="1450" y="1"/>
                  </a:moveTo>
                  <a:cubicBezTo>
                    <a:pt x="1436" y="1"/>
                    <a:pt x="1422" y="1"/>
                    <a:pt x="1407" y="1"/>
                  </a:cubicBezTo>
                  <a:cubicBezTo>
                    <a:pt x="1" y="500"/>
                    <a:pt x="365" y="2211"/>
                    <a:pt x="1794" y="2268"/>
                  </a:cubicBezTo>
                  <a:cubicBezTo>
                    <a:pt x="3078" y="1867"/>
                    <a:pt x="3028" y="1"/>
                    <a:pt x="14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a typeface="Cambria" panose="02040503050406030204" pitchFamily="18" charset="0"/>
              </a:endParaRPr>
            </a:p>
          </p:txBody>
        </p:sp>
        <p:sp>
          <p:nvSpPr>
            <p:cNvPr id="863" name="Google Shape;863;p36"/>
            <p:cNvSpPr/>
            <p:nvPr/>
          </p:nvSpPr>
          <p:spPr>
            <a:xfrm rot="211593">
              <a:off x="918369" y="3812617"/>
              <a:ext cx="91698" cy="67591"/>
            </a:xfrm>
            <a:custGeom>
              <a:avLst/>
              <a:gdLst/>
              <a:ahLst/>
              <a:cxnLst/>
              <a:rect l="l" t="t" r="r" b="b"/>
              <a:pathLst>
                <a:path w="3078" h="2269" extrusionOk="0">
                  <a:moveTo>
                    <a:pt x="1449" y="0"/>
                  </a:moveTo>
                  <a:cubicBezTo>
                    <a:pt x="1435" y="0"/>
                    <a:pt x="1421" y="0"/>
                    <a:pt x="1406" y="1"/>
                  </a:cubicBezTo>
                  <a:cubicBezTo>
                    <a:pt x="1" y="500"/>
                    <a:pt x="364" y="2211"/>
                    <a:pt x="1793" y="2268"/>
                  </a:cubicBezTo>
                  <a:cubicBezTo>
                    <a:pt x="3077" y="1866"/>
                    <a:pt x="3028" y="0"/>
                    <a:pt x="144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a typeface="Cambria" panose="02040503050406030204" pitchFamily="18" charset="0"/>
              </a:endParaRPr>
            </a:p>
          </p:txBody>
        </p:sp>
        <p:sp>
          <p:nvSpPr>
            <p:cNvPr id="864" name="Google Shape;864;p36"/>
            <p:cNvSpPr/>
            <p:nvPr/>
          </p:nvSpPr>
          <p:spPr>
            <a:xfrm rot="211593">
              <a:off x="1406921" y="4064925"/>
              <a:ext cx="91698" cy="67561"/>
            </a:xfrm>
            <a:custGeom>
              <a:avLst/>
              <a:gdLst/>
              <a:ahLst/>
              <a:cxnLst/>
              <a:rect l="l" t="t" r="r" b="b"/>
              <a:pathLst>
                <a:path w="3078" h="2268" extrusionOk="0">
                  <a:moveTo>
                    <a:pt x="1451" y="0"/>
                  </a:moveTo>
                  <a:cubicBezTo>
                    <a:pt x="1436" y="0"/>
                    <a:pt x="1422" y="0"/>
                    <a:pt x="1407" y="1"/>
                  </a:cubicBezTo>
                  <a:cubicBezTo>
                    <a:pt x="1" y="499"/>
                    <a:pt x="365" y="2211"/>
                    <a:pt x="1794" y="2267"/>
                  </a:cubicBezTo>
                  <a:cubicBezTo>
                    <a:pt x="3078" y="1865"/>
                    <a:pt x="3028" y="0"/>
                    <a:pt x="145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a typeface="Cambria" panose="02040503050406030204" pitchFamily="18" charset="0"/>
              </a:endParaRPr>
            </a:p>
          </p:txBody>
        </p:sp>
        <p:sp>
          <p:nvSpPr>
            <p:cNvPr id="865" name="Google Shape;865;p36"/>
            <p:cNvSpPr/>
            <p:nvPr/>
          </p:nvSpPr>
          <p:spPr>
            <a:xfrm rot="211593">
              <a:off x="676589" y="4117422"/>
              <a:ext cx="91728" cy="67591"/>
            </a:xfrm>
            <a:custGeom>
              <a:avLst/>
              <a:gdLst/>
              <a:ahLst/>
              <a:cxnLst/>
              <a:rect l="l" t="t" r="r" b="b"/>
              <a:pathLst>
                <a:path w="3079" h="2269" extrusionOk="0">
                  <a:moveTo>
                    <a:pt x="1450" y="1"/>
                  </a:moveTo>
                  <a:cubicBezTo>
                    <a:pt x="1436" y="1"/>
                    <a:pt x="1421" y="1"/>
                    <a:pt x="1407" y="1"/>
                  </a:cubicBezTo>
                  <a:cubicBezTo>
                    <a:pt x="0" y="500"/>
                    <a:pt x="363" y="2212"/>
                    <a:pt x="1794" y="2269"/>
                  </a:cubicBezTo>
                  <a:cubicBezTo>
                    <a:pt x="3078" y="1867"/>
                    <a:pt x="3028" y="1"/>
                    <a:pt x="14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a typeface="Cambria" panose="02040503050406030204" pitchFamily="18" charset="0"/>
              </a:endParaRPr>
            </a:p>
          </p:txBody>
        </p:sp>
        <p:sp>
          <p:nvSpPr>
            <p:cNvPr id="866" name="Google Shape;866;p36"/>
            <p:cNvSpPr/>
            <p:nvPr/>
          </p:nvSpPr>
          <p:spPr>
            <a:xfrm rot="211593">
              <a:off x="801633" y="4068331"/>
              <a:ext cx="91698" cy="67591"/>
            </a:xfrm>
            <a:custGeom>
              <a:avLst/>
              <a:gdLst/>
              <a:ahLst/>
              <a:cxnLst/>
              <a:rect l="l" t="t" r="r" b="b"/>
              <a:pathLst>
                <a:path w="3078" h="2269" extrusionOk="0">
                  <a:moveTo>
                    <a:pt x="1448" y="1"/>
                  </a:moveTo>
                  <a:cubicBezTo>
                    <a:pt x="1434" y="1"/>
                    <a:pt x="1420" y="1"/>
                    <a:pt x="1406" y="1"/>
                  </a:cubicBezTo>
                  <a:cubicBezTo>
                    <a:pt x="1" y="500"/>
                    <a:pt x="365" y="2213"/>
                    <a:pt x="1793" y="2269"/>
                  </a:cubicBezTo>
                  <a:cubicBezTo>
                    <a:pt x="3078" y="1867"/>
                    <a:pt x="3028" y="1"/>
                    <a:pt x="144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a typeface="Cambria" panose="02040503050406030204" pitchFamily="18" charset="0"/>
              </a:endParaRPr>
            </a:p>
          </p:txBody>
        </p:sp>
        <p:sp>
          <p:nvSpPr>
            <p:cNvPr id="867" name="Google Shape;867;p36"/>
            <p:cNvSpPr/>
            <p:nvPr/>
          </p:nvSpPr>
          <p:spPr>
            <a:xfrm rot="211593">
              <a:off x="1536545" y="4009790"/>
              <a:ext cx="91698" cy="67591"/>
            </a:xfrm>
            <a:custGeom>
              <a:avLst/>
              <a:gdLst/>
              <a:ahLst/>
              <a:cxnLst/>
              <a:rect l="l" t="t" r="r" b="b"/>
              <a:pathLst>
                <a:path w="3078" h="2269" extrusionOk="0">
                  <a:moveTo>
                    <a:pt x="1449" y="1"/>
                  </a:moveTo>
                  <a:cubicBezTo>
                    <a:pt x="1435" y="1"/>
                    <a:pt x="1421" y="1"/>
                    <a:pt x="1406" y="1"/>
                  </a:cubicBezTo>
                  <a:cubicBezTo>
                    <a:pt x="1" y="499"/>
                    <a:pt x="364" y="2212"/>
                    <a:pt x="1793" y="2269"/>
                  </a:cubicBezTo>
                  <a:cubicBezTo>
                    <a:pt x="3077" y="1866"/>
                    <a:pt x="3028" y="1"/>
                    <a:pt x="144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a typeface="Cambria" panose="02040503050406030204" pitchFamily="18" charset="0"/>
              </a:endParaRPr>
            </a:p>
          </p:txBody>
        </p:sp>
      </p:grpSp>
      <p:sp>
        <p:nvSpPr>
          <p:cNvPr id="44" name="TextBox 43"/>
          <p:cNvSpPr txBox="1"/>
          <p:nvPr/>
        </p:nvSpPr>
        <p:spPr>
          <a:xfrm>
            <a:off x="637862" y="285750"/>
            <a:ext cx="7875874" cy="646331"/>
          </a:xfrm>
          <a:prstGeom prst="rect">
            <a:avLst/>
          </a:prstGeom>
          <a:noFill/>
        </p:spPr>
        <p:txBody>
          <a:bodyPr wrap="none" rtlCol="0">
            <a:spAutoFit/>
          </a:bodyPr>
          <a:lstStyle/>
          <a:p>
            <a:r>
              <a:rPr lang="en-US" sz="3600" b="1" dirty="0" err="1" smtClean="0">
                <a:latin typeface="HP001 4 hàng" pitchFamily="34" charset="0"/>
                <a:ea typeface="Tahoma" pitchFamily="34" charset="0"/>
                <a:cs typeface="Times New Roman" pitchFamily="18" charset="0"/>
              </a:rPr>
              <a:t>Thứ</a:t>
            </a:r>
            <a:r>
              <a:rPr lang="en-US" sz="3600" b="1" dirty="0" smtClean="0">
                <a:latin typeface="HP001 4 hàng" pitchFamily="34" charset="0"/>
                <a:ea typeface="Tahoma" pitchFamily="34" charset="0"/>
                <a:cs typeface="Times New Roman" pitchFamily="18" charset="0"/>
              </a:rPr>
              <a:t> </a:t>
            </a:r>
            <a:r>
              <a:rPr lang="en-US" sz="3600" b="1" dirty="0" err="1" smtClean="0">
                <a:latin typeface="HP001 4 hàng" pitchFamily="34" charset="0"/>
                <a:ea typeface="Tahoma" pitchFamily="34" charset="0"/>
                <a:cs typeface="Times New Roman" pitchFamily="18" charset="0"/>
              </a:rPr>
              <a:t>hai</a:t>
            </a:r>
            <a:r>
              <a:rPr lang="en-US" sz="3600" b="1" dirty="0" smtClean="0">
                <a:latin typeface="HP001 4 hàng" pitchFamily="34" charset="0"/>
                <a:ea typeface="Tahoma" pitchFamily="34" charset="0"/>
                <a:cs typeface="Times New Roman" pitchFamily="18" charset="0"/>
              </a:rPr>
              <a:t>, </a:t>
            </a:r>
            <a:r>
              <a:rPr lang="en-US" sz="3600" b="1" dirty="0" err="1" smtClean="0">
                <a:latin typeface="HP001 4 hàng" pitchFamily="34" charset="0"/>
                <a:ea typeface="Tahoma" pitchFamily="34" charset="0"/>
                <a:cs typeface="Times New Roman" pitchFamily="18" charset="0"/>
              </a:rPr>
              <a:t>ngày</a:t>
            </a:r>
            <a:r>
              <a:rPr lang="en-US" sz="3600" b="1" dirty="0">
                <a:latin typeface="HP001 4 hàng" pitchFamily="34" charset="0"/>
                <a:ea typeface="Tahoma" pitchFamily="34" charset="0"/>
                <a:cs typeface="Times New Roman" pitchFamily="18" charset="0"/>
              </a:rPr>
              <a:t> </a:t>
            </a:r>
            <a:r>
              <a:rPr lang="en-US" sz="3600" b="1" dirty="0">
                <a:latin typeface="HP001 4 hàng" pitchFamily="34" charset="0"/>
                <a:ea typeface="Tahoma" pitchFamily="34" charset="0"/>
                <a:cs typeface="Times New Roman" pitchFamily="18" charset="0"/>
              </a:rPr>
              <a:t>6</a:t>
            </a:r>
            <a:r>
              <a:rPr lang="en-US" sz="3600" b="1" dirty="0" smtClean="0">
                <a:latin typeface="HP001 4 hàng" pitchFamily="34" charset="0"/>
                <a:ea typeface="Tahoma" pitchFamily="34" charset="0"/>
                <a:cs typeface="Times New Roman" pitchFamily="18" charset="0"/>
              </a:rPr>
              <a:t> </a:t>
            </a:r>
            <a:r>
              <a:rPr lang="en-US" sz="3600" b="1" dirty="0" err="1" smtClean="0">
                <a:latin typeface="HP001 4 hàng" pitchFamily="34" charset="0"/>
                <a:ea typeface="Tahoma" pitchFamily="34" charset="0"/>
                <a:cs typeface="Times New Roman" pitchFamily="18" charset="0"/>
              </a:rPr>
              <a:t>tháng</a:t>
            </a:r>
            <a:r>
              <a:rPr lang="en-US" sz="3600" b="1" dirty="0" smtClean="0">
                <a:latin typeface="HP001 4 hàng" pitchFamily="34" charset="0"/>
                <a:ea typeface="Tahoma" pitchFamily="34" charset="0"/>
                <a:cs typeface="Times New Roman" pitchFamily="18" charset="0"/>
              </a:rPr>
              <a:t> 9 </a:t>
            </a:r>
            <a:r>
              <a:rPr lang="en-US" sz="3600" b="1" dirty="0" err="1" smtClean="0">
                <a:latin typeface="HP001 4 hàng" pitchFamily="34" charset="0"/>
                <a:ea typeface="Tahoma" pitchFamily="34" charset="0"/>
                <a:cs typeface="Times New Roman" pitchFamily="18" charset="0"/>
              </a:rPr>
              <a:t>năm</a:t>
            </a:r>
            <a:r>
              <a:rPr lang="en-US" sz="3600" b="1" dirty="0" smtClean="0">
                <a:latin typeface="HP001 4 hàng" pitchFamily="34" charset="0"/>
                <a:ea typeface="Tahoma" pitchFamily="34" charset="0"/>
                <a:cs typeface="Times New Roman" pitchFamily="18" charset="0"/>
              </a:rPr>
              <a:t> 2021</a:t>
            </a:r>
            <a:endParaRPr lang="en-US" sz="3600" b="1" dirty="0">
              <a:latin typeface="HP001 4 hàng" pitchFamily="34" charset="0"/>
              <a:ea typeface="Tahoma" pitchFamily="34" charset="0"/>
              <a:cs typeface="Times New Roman" pitchFamily="18" charset="0"/>
            </a:endParaRPr>
          </a:p>
        </p:txBody>
      </p:sp>
      <p:sp>
        <p:nvSpPr>
          <p:cNvPr id="45" name="Google Shape;63;p13"/>
          <p:cNvSpPr txBox="1">
            <a:spLocks/>
          </p:cNvSpPr>
          <p:nvPr/>
        </p:nvSpPr>
        <p:spPr>
          <a:xfrm>
            <a:off x="2308560" y="1227032"/>
            <a:ext cx="5159040" cy="1116118"/>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191919"/>
              </a:buClr>
              <a:buSzPts val="5200"/>
              <a:buFont typeface="Patrick Hand"/>
              <a:buNone/>
              <a:defRPr sz="8500" b="0" i="0" u="none" strike="noStrike" cap="none">
                <a:solidFill>
                  <a:schemeClr val="dk1"/>
                </a:solidFill>
                <a:latin typeface="Patrick Hand"/>
                <a:ea typeface="Patrick Hand"/>
                <a:cs typeface="Patrick Hand"/>
                <a:sym typeface="Patrick Hand"/>
              </a:defRPr>
            </a:lvl1pPr>
            <a:lvl2pPr marR="0" lvl="1" algn="ctr" rtl="0">
              <a:lnSpc>
                <a:spcPct val="100000"/>
              </a:lnSpc>
              <a:spcBef>
                <a:spcPts val="0"/>
              </a:spcBef>
              <a:spcAft>
                <a:spcPts val="0"/>
              </a:spcAft>
              <a:buClr>
                <a:srgbClr val="191919"/>
              </a:buClr>
              <a:buSzPts val="5200"/>
              <a:buFont typeface="Patrick Hand"/>
              <a:buNone/>
              <a:defRPr sz="5200" b="0" i="0" u="none" strike="noStrike" cap="none">
                <a:solidFill>
                  <a:srgbClr val="191919"/>
                </a:solidFill>
                <a:latin typeface="Patrick Hand"/>
                <a:ea typeface="Patrick Hand"/>
                <a:cs typeface="Patrick Hand"/>
                <a:sym typeface="Patrick Hand"/>
              </a:defRPr>
            </a:lvl2pPr>
            <a:lvl3pPr marR="0" lvl="2" algn="ctr" rtl="0">
              <a:lnSpc>
                <a:spcPct val="100000"/>
              </a:lnSpc>
              <a:spcBef>
                <a:spcPts val="0"/>
              </a:spcBef>
              <a:spcAft>
                <a:spcPts val="0"/>
              </a:spcAft>
              <a:buClr>
                <a:srgbClr val="191919"/>
              </a:buClr>
              <a:buSzPts val="5200"/>
              <a:buFont typeface="Patrick Hand"/>
              <a:buNone/>
              <a:defRPr sz="5200" b="0" i="0" u="none" strike="noStrike" cap="none">
                <a:solidFill>
                  <a:srgbClr val="191919"/>
                </a:solidFill>
                <a:latin typeface="Patrick Hand"/>
                <a:ea typeface="Patrick Hand"/>
                <a:cs typeface="Patrick Hand"/>
                <a:sym typeface="Patrick Hand"/>
              </a:defRPr>
            </a:lvl3pPr>
            <a:lvl4pPr marR="0" lvl="3" algn="ctr" rtl="0">
              <a:lnSpc>
                <a:spcPct val="100000"/>
              </a:lnSpc>
              <a:spcBef>
                <a:spcPts val="0"/>
              </a:spcBef>
              <a:spcAft>
                <a:spcPts val="0"/>
              </a:spcAft>
              <a:buClr>
                <a:srgbClr val="191919"/>
              </a:buClr>
              <a:buSzPts val="5200"/>
              <a:buFont typeface="Patrick Hand"/>
              <a:buNone/>
              <a:defRPr sz="5200" b="0" i="0" u="none" strike="noStrike" cap="none">
                <a:solidFill>
                  <a:srgbClr val="191919"/>
                </a:solidFill>
                <a:latin typeface="Patrick Hand"/>
                <a:ea typeface="Patrick Hand"/>
                <a:cs typeface="Patrick Hand"/>
                <a:sym typeface="Patrick Hand"/>
              </a:defRPr>
            </a:lvl4pPr>
            <a:lvl5pPr marR="0" lvl="4" algn="ctr" rtl="0">
              <a:lnSpc>
                <a:spcPct val="100000"/>
              </a:lnSpc>
              <a:spcBef>
                <a:spcPts val="0"/>
              </a:spcBef>
              <a:spcAft>
                <a:spcPts val="0"/>
              </a:spcAft>
              <a:buClr>
                <a:srgbClr val="191919"/>
              </a:buClr>
              <a:buSzPts val="5200"/>
              <a:buFont typeface="Patrick Hand"/>
              <a:buNone/>
              <a:defRPr sz="5200" b="0" i="0" u="none" strike="noStrike" cap="none">
                <a:solidFill>
                  <a:srgbClr val="191919"/>
                </a:solidFill>
                <a:latin typeface="Patrick Hand"/>
                <a:ea typeface="Patrick Hand"/>
                <a:cs typeface="Patrick Hand"/>
                <a:sym typeface="Patrick Hand"/>
              </a:defRPr>
            </a:lvl5pPr>
            <a:lvl6pPr marR="0" lvl="5" algn="ctr" rtl="0">
              <a:lnSpc>
                <a:spcPct val="100000"/>
              </a:lnSpc>
              <a:spcBef>
                <a:spcPts val="0"/>
              </a:spcBef>
              <a:spcAft>
                <a:spcPts val="0"/>
              </a:spcAft>
              <a:buClr>
                <a:srgbClr val="191919"/>
              </a:buClr>
              <a:buSzPts val="5200"/>
              <a:buFont typeface="Patrick Hand"/>
              <a:buNone/>
              <a:defRPr sz="5200" b="0" i="0" u="none" strike="noStrike" cap="none">
                <a:solidFill>
                  <a:srgbClr val="191919"/>
                </a:solidFill>
                <a:latin typeface="Patrick Hand"/>
                <a:ea typeface="Patrick Hand"/>
                <a:cs typeface="Patrick Hand"/>
                <a:sym typeface="Patrick Hand"/>
              </a:defRPr>
            </a:lvl6pPr>
            <a:lvl7pPr marR="0" lvl="6" algn="ctr" rtl="0">
              <a:lnSpc>
                <a:spcPct val="100000"/>
              </a:lnSpc>
              <a:spcBef>
                <a:spcPts val="0"/>
              </a:spcBef>
              <a:spcAft>
                <a:spcPts val="0"/>
              </a:spcAft>
              <a:buClr>
                <a:srgbClr val="191919"/>
              </a:buClr>
              <a:buSzPts val="5200"/>
              <a:buFont typeface="Patrick Hand"/>
              <a:buNone/>
              <a:defRPr sz="5200" b="0" i="0" u="none" strike="noStrike" cap="none">
                <a:solidFill>
                  <a:srgbClr val="191919"/>
                </a:solidFill>
                <a:latin typeface="Patrick Hand"/>
                <a:ea typeface="Patrick Hand"/>
                <a:cs typeface="Patrick Hand"/>
                <a:sym typeface="Patrick Hand"/>
              </a:defRPr>
            </a:lvl7pPr>
            <a:lvl8pPr marR="0" lvl="7" algn="ctr" rtl="0">
              <a:lnSpc>
                <a:spcPct val="100000"/>
              </a:lnSpc>
              <a:spcBef>
                <a:spcPts val="0"/>
              </a:spcBef>
              <a:spcAft>
                <a:spcPts val="0"/>
              </a:spcAft>
              <a:buClr>
                <a:srgbClr val="191919"/>
              </a:buClr>
              <a:buSzPts val="5200"/>
              <a:buFont typeface="Patrick Hand"/>
              <a:buNone/>
              <a:defRPr sz="5200" b="0" i="0" u="none" strike="noStrike" cap="none">
                <a:solidFill>
                  <a:srgbClr val="191919"/>
                </a:solidFill>
                <a:latin typeface="Patrick Hand"/>
                <a:ea typeface="Patrick Hand"/>
                <a:cs typeface="Patrick Hand"/>
                <a:sym typeface="Patrick Hand"/>
              </a:defRPr>
            </a:lvl8pPr>
            <a:lvl9pPr marR="0" lvl="8" algn="ctr" rtl="0">
              <a:lnSpc>
                <a:spcPct val="100000"/>
              </a:lnSpc>
              <a:spcBef>
                <a:spcPts val="0"/>
              </a:spcBef>
              <a:spcAft>
                <a:spcPts val="0"/>
              </a:spcAft>
              <a:buClr>
                <a:srgbClr val="191919"/>
              </a:buClr>
              <a:buSzPts val="5200"/>
              <a:buFont typeface="Patrick Hand"/>
              <a:buNone/>
              <a:defRPr sz="5200" b="0" i="0" u="none" strike="noStrike" cap="none">
                <a:solidFill>
                  <a:srgbClr val="191919"/>
                </a:solidFill>
                <a:latin typeface="Patrick Hand"/>
                <a:ea typeface="Patrick Hand"/>
                <a:cs typeface="Patrick Hand"/>
                <a:sym typeface="Patrick Hand"/>
              </a:defRPr>
            </a:lvl9pPr>
          </a:lstStyle>
          <a:p>
            <a:r>
              <a:rPr lang="en-US" altLang="en-GB" sz="4400" b="1" dirty="0" err="1" smtClean="0">
                <a:solidFill>
                  <a:schemeClr val="tx1"/>
                </a:solidFill>
                <a:latin typeface="HP001 4 hàng" pitchFamily="34" charset="0"/>
                <a:cs typeface="Times New Roman" panose="02020603050405020304" pitchFamily="18" charset="0"/>
              </a:rPr>
              <a:t>Kể</a:t>
            </a:r>
            <a:r>
              <a:rPr lang="en-US" altLang="en-GB" sz="4400" b="1" dirty="0" smtClean="0">
                <a:solidFill>
                  <a:schemeClr val="tx1"/>
                </a:solidFill>
                <a:latin typeface="HP001 4 hàng" pitchFamily="34" charset="0"/>
                <a:cs typeface="Times New Roman" panose="02020603050405020304" pitchFamily="18" charset="0"/>
              </a:rPr>
              <a:t> </a:t>
            </a:r>
            <a:r>
              <a:rPr lang="en-US" altLang="en-GB" sz="4400" b="1" dirty="0" err="1" smtClean="0">
                <a:solidFill>
                  <a:schemeClr val="tx1"/>
                </a:solidFill>
                <a:latin typeface="HP001 4 hàng" pitchFamily="34" charset="0"/>
                <a:cs typeface="Times New Roman" panose="02020603050405020304" pitchFamily="18" charset="0"/>
              </a:rPr>
              <a:t>chuyện</a:t>
            </a:r>
            <a:endParaRPr lang="en-US" altLang="en-GB" sz="4400" b="1" dirty="0">
              <a:solidFill>
                <a:schemeClr val="tx1"/>
              </a:solidFill>
              <a:latin typeface="HP001 4 hàng" pitchFamily="34" charset="0"/>
              <a:cs typeface="Times New Roman" panose="02020603050405020304" pitchFamily="18" charset="0"/>
            </a:endParaRPr>
          </a:p>
        </p:txBody>
      </p:sp>
      <p:sp>
        <p:nvSpPr>
          <p:cNvPr id="46" name="Rectangle 45"/>
          <p:cNvSpPr/>
          <p:nvPr/>
        </p:nvSpPr>
        <p:spPr>
          <a:xfrm>
            <a:off x="2249798" y="1851451"/>
            <a:ext cx="4951997"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LÝ TỰ TRỌNG</a:t>
            </a:r>
            <a:endParaRPr lang="en-U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10000" y="3059433"/>
            <a:ext cx="2448431" cy="172263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09"/>
        <p:cNvGrpSpPr/>
        <p:nvPr/>
      </p:nvGrpSpPr>
      <p:grpSpPr>
        <a:xfrm>
          <a:off x="0" y="0"/>
          <a:ext cx="0" cy="0"/>
          <a:chOff x="0" y="0"/>
          <a:chExt cx="0" cy="0"/>
        </a:xfrm>
      </p:grpSpPr>
      <p:grpSp>
        <p:nvGrpSpPr>
          <p:cNvPr id="5" name="Google Shape;951;p40"/>
          <p:cNvGrpSpPr/>
          <p:nvPr/>
        </p:nvGrpSpPr>
        <p:grpSpPr>
          <a:xfrm rot="1779294">
            <a:off x="7908224" y="766543"/>
            <a:ext cx="1132010" cy="719122"/>
            <a:chOff x="2180675" y="2812125"/>
            <a:chExt cx="4241100" cy="2664675"/>
          </a:xfrm>
        </p:grpSpPr>
        <p:sp>
          <p:nvSpPr>
            <p:cNvPr id="6" name="Google Shape;952;p40"/>
            <p:cNvSpPr/>
            <p:nvPr/>
          </p:nvSpPr>
          <p:spPr>
            <a:xfrm>
              <a:off x="2712100" y="3395750"/>
              <a:ext cx="3047975" cy="2070600"/>
            </a:xfrm>
            <a:custGeom>
              <a:avLst/>
              <a:gdLst/>
              <a:ahLst/>
              <a:cxnLst/>
              <a:rect l="l" t="t" r="r" b="b"/>
              <a:pathLst>
                <a:path w="121919" h="82824" extrusionOk="0">
                  <a:moveTo>
                    <a:pt x="65722" y="0"/>
                  </a:moveTo>
                  <a:cubicBezTo>
                    <a:pt x="62729" y="0"/>
                    <a:pt x="59581" y="295"/>
                    <a:pt x="56271" y="920"/>
                  </a:cubicBezTo>
                  <a:cubicBezTo>
                    <a:pt x="1" y="11549"/>
                    <a:pt x="8754" y="82824"/>
                    <a:pt x="8754" y="82824"/>
                  </a:cubicBezTo>
                  <a:lnTo>
                    <a:pt x="25010" y="81990"/>
                  </a:lnTo>
                  <a:cubicBezTo>
                    <a:pt x="25010" y="81990"/>
                    <a:pt x="20568" y="18942"/>
                    <a:pt x="58147" y="14050"/>
                  </a:cubicBezTo>
                  <a:cubicBezTo>
                    <a:pt x="59300" y="13900"/>
                    <a:pt x="60426" y="13827"/>
                    <a:pt x="61528" y="13827"/>
                  </a:cubicBezTo>
                  <a:cubicBezTo>
                    <a:pt x="94078" y="13827"/>
                    <a:pt x="104413" y="77197"/>
                    <a:pt x="104413" y="77197"/>
                  </a:cubicBezTo>
                  <a:lnTo>
                    <a:pt x="121919" y="75322"/>
                  </a:lnTo>
                  <a:cubicBezTo>
                    <a:pt x="121919" y="75322"/>
                    <a:pt x="113612" y="0"/>
                    <a:pt x="6572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953;p40"/>
            <p:cNvSpPr/>
            <p:nvPr/>
          </p:nvSpPr>
          <p:spPr>
            <a:xfrm>
              <a:off x="3401750" y="3849750"/>
              <a:ext cx="1832125" cy="1595775"/>
            </a:xfrm>
            <a:custGeom>
              <a:avLst/>
              <a:gdLst/>
              <a:ahLst/>
              <a:cxnLst/>
              <a:rect l="l" t="t" r="r" b="b"/>
              <a:pathLst>
                <a:path w="73285" h="63831" extrusionOk="0">
                  <a:moveTo>
                    <a:pt x="33298" y="0"/>
                  </a:moveTo>
                  <a:cubicBezTo>
                    <a:pt x="31809" y="0"/>
                    <a:pt x="30272" y="153"/>
                    <a:pt x="28685" y="475"/>
                  </a:cubicBezTo>
                  <a:cubicBezTo>
                    <a:pt x="1" y="6284"/>
                    <a:pt x="1592" y="63830"/>
                    <a:pt x="1592" y="63830"/>
                  </a:cubicBezTo>
                  <a:lnTo>
                    <a:pt x="14931" y="63414"/>
                  </a:lnTo>
                  <a:cubicBezTo>
                    <a:pt x="14931" y="63414"/>
                    <a:pt x="14945" y="14380"/>
                    <a:pt x="29518" y="12979"/>
                  </a:cubicBezTo>
                  <a:cubicBezTo>
                    <a:pt x="29954" y="12937"/>
                    <a:pt x="30383" y="12916"/>
                    <a:pt x="30808" y="12916"/>
                  </a:cubicBezTo>
                  <a:cubicBezTo>
                    <a:pt x="51524" y="12916"/>
                    <a:pt x="59529" y="61746"/>
                    <a:pt x="59529" y="61746"/>
                  </a:cubicBezTo>
                  <a:lnTo>
                    <a:pt x="73284" y="59662"/>
                  </a:lnTo>
                  <a:cubicBezTo>
                    <a:pt x="73284" y="59662"/>
                    <a:pt x="62711" y="0"/>
                    <a:pt x="3329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954;p40"/>
            <p:cNvSpPr/>
            <p:nvPr/>
          </p:nvSpPr>
          <p:spPr>
            <a:xfrm>
              <a:off x="2180675" y="2812125"/>
              <a:ext cx="4241100" cy="2664675"/>
            </a:xfrm>
            <a:custGeom>
              <a:avLst/>
              <a:gdLst/>
              <a:ahLst/>
              <a:cxnLst/>
              <a:rect l="l" t="t" r="r" b="b"/>
              <a:pathLst>
                <a:path w="169644" h="106587" extrusionOk="0">
                  <a:moveTo>
                    <a:pt x="80577" y="1"/>
                  </a:moveTo>
                  <a:cubicBezTo>
                    <a:pt x="66131" y="1"/>
                    <a:pt x="51483" y="4077"/>
                    <a:pt x="38765" y="14470"/>
                  </a:cubicBezTo>
                  <a:cubicBezTo>
                    <a:pt x="1" y="46148"/>
                    <a:pt x="9588" y="106587"/>
                    <a:pt x="9588" y="106587"/>
                  </a:cubicBezTo>
                  <a:lnTo>
                    <a:pt x="26677" y="105335"/>
                  </a:lnTo>
                  <a:cubicBezTo>
                    <a:pt x="26677" y="105335"/>
                    <a:pt x="17112" y="35395"/>
                    <a:pt x="75028" y="20306"/>
                  </a:cubicBezTo>
                  <a:cubicBezTo>
                    <a:pt x="79562" y="19124"/>
                    <a:pt x="83831" y="18579"/>
                    <a:pt x="87851" y="18579"/>
                  </a:cubicBezTo>
                  <a:cubicBezTo>
                    <a:pt x="136303" y="18579"/>
                    <a:pt x="148385" y="97833"/>
                    <a:pt x="148385" y="97833"/>
                  </a:cubicBezTo>
                  <a:lnTo>
                    <a:pt x="169644" y="95750"/>
                  </a:lnTo>
                  <a:cubicBezTo>
                    <a:pt x="169644" y="95750"/>
                    <a:pt x="158807" y="36561"/>
                    <a:pt x="135881" y="19055"/>
                  </a:cubicBezTo>
                  <a:cubicBezTo>
                    <a:pt x="122282" y="8670"/>
                    <a:pt x="101644" y="1"/>
                    <a:pt x="8057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Rectangle 1"/>
          <p:cNvSpPr/>
          <p:nvPr/>
        </p:nvSpPr>
        <p:spPr>
          <a:xfrm>
            <a:off x="4876800" y="1509257"/>
            <a:ext cx="4038600" cy="1754326"/>
          </a:xfrm>
          <a:prstGeom prst="rect">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algn="just"/>
            <a:r>
              <a:rPr lang="en-US" sz="3600" dirty="0" smtClean="0">
                <a:latin typeface="Cambria" panose="02040503050406030204" pitchFamily="18" charset="0"/>
                <a:ea typeface="Cambria" panose="02040503050406030204" pitchFamily="18" charset="0"/>
                <a:cs typeface="Times New Roman" panose="02020603050405020304" pitchFamily="18" charset="0"/>
              </a:rPr>
              <a:t>3.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Trong</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công</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việc</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anh</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Trọng</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rất</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bình</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tĩnh</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và</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nhanh</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trí</a:t>
            </a:r>
            <a:r>
              <a:rPr lang="en-US" sz="3600" dirty="0" smtClean="0">
                <a:latin typeface="Cambria" panose="02040503050406030204" pitchFamily="18" charset="0"/>
                <a:ea typeface="Cambria" panose="02040503050406030204" pitchFamily="18" charset="0"/>
                <a:cs typeface="Times New Roman" panose="02020603050405020304" pitchFamily="18" charset="0"/>
              </a:rPr>
              <a:t>.</a:t>
            </a:r>
            <a:endParaRPr lang="en-US" sz="3600" dirty="0">
              <a:latin typeface="Cambria" panose="02040503050406030204" pitchFamily="18" charset="0"/>
              <a:ea typeface="Cambria" panose="02040503050406030204" pitchFamily="18" charset="0"/>
            </a:endParaRPr>
          </a:p>
        </p:txBody>
      </p:sp>
      <p:pic>
        <p:nvPicPr>
          <p:cNvPr id="4" name="Picture 2" descr="Kể chuyện: Lý Tự Trọng trang 9 SGK Tiếng Việt 5 tập 1 | SGK Tiếng Việt 5"/>
          <p:cNvPicPr>
            <a:picLocks noChangeAspect="1" noChangeArrowheads="1"/>
          </p:cNvPicPr>
          <p:nvPr/>
        </p:nvPicPr>
        <p:blipFill rotWithShape="1">
          <a:blip r:embed="rId3">
            <a:extLst>
              <a:ext uri="{28A0092B-C50C-407E-A947-70E740481C1C}">
                <a14:useLocalDpi xmlns:a14="http://schemas.microsoft.com/office/drawing/2010/main" val="0"/>
              </a:ext>
            </a:extLst>
          </a:blip>
          <a:srcRect l="-718" t="32322" r="51652" b="34701"/>
          <a:stretch/>
        </p:blipFill>
        <p:spPr bwMode="auto">
          <a:xfrm>
            <a:off x="162679" y="742950"/>
            <a:ext cx="4714121" cy="35762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7208956"/>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09"/>
        <p:cNvGrpSpPr/>
        <p:nvPr/>
      </p:nvGrpSpPr>
      <p:grpSpPr>
        <a:xfrm>
          <a:off x="0" y="0"/>
          <a:ext cx="0" cy="0"/>
          <a:chOff x="0" y="0"/>
          <a:chExt cx="0" cy="0"/>
        </a:xfrm>
      </p:grpSpPr>
      <p:sp>
        <p:nvSpPr>
          <p:cNvPr id="2" name="Rectangle 1"/>
          <p:cNvSpPr/>
          <p:nvPr/>
        </p:nvSpPr>
        <p:spPr>
          <a:xfrm>
            <a:off x="4876800" y="1509257"/>
            <a:ext cx="4038600" cy="1754326"/>
          </a:xfrm>
          <a:prstGeom prst="rect">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algn="just"/>
            <a:r>
              <a:rPr lang="en-US" sz="3600" dirty="0" smtClean="0">
                <a:latin typeface="Cambria" panose="02040503050406030204" pitchFamily="18" charset="0"/>
                <a:ea typeface="Cambria" panose="02040503050406030204" pitchFamily="18" charset="0"/>
                <a:cs typeface="Times New Roman" panose="02020603050405020304" pitchFamily="18" charset="0"/>
              </a:rPr>
              <a:t>4.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Anh</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đã</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bắn</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chết</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một</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tên</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mật</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thám</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và</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bj</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giặc</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bắt</a:t>
            </a:r>
            <a:r>
              <a:rPr lang="en-US" sz="3600" dirty="0" smtClean="0">
                <a:latin typeface="Cambria" panose="02040503050406030204" pitchFamily="18" charset="0"/>
                <a:ea typeface="Cambria" panose="02040503050406030204" pitchFamily="18" charset="0"/>
                <a:cs typeface="Times New Roman" panose="02020603050405020304" pitchFamily="18" charset="0"/>
              </a:rPr>
              <a:t>.</a:t>
            </a:r>
            <a:endParaRPr lang="en-US" sz="3600" dirty="0">
              <a:latin typeface="Cambria" panose="02040503050406030204" pitchFamily="18" charset="0"/>
              <a:ea typeface="Cambria" panose="02040503050406030204" pitchFamily="18" charset="0"/>
            </a:endParaRPr>
          </a:p>
        </p:txBody>
      </p:sp>
      <p:pic>
        <p:nvPicPr>
          <p:cNvPr id="4" name="Picture 2" descr="Kể chuyện: Lý Tự Trọng trang 9 SGK Tiếng Việt 5 tập 1 | SGK Tiếng Việt 5"/>
          <p:cNvPicPr>
            <a:picLocks noChangeAspect="1" noChangeArrowheads="1"/>
          </p:cNvPicPr>
          <p:nvPr/>
        </p:nvPicPr>
        <p:blipFill rotWithShape="1">
          <a:blip r:embed="rId3">
            <a:extLst>
              <a:ext uri="{28A0092B-C50C-407E-A947-70E740481C1C}">
                <a14:useLocalDpi xmlns:a14="http://schemas.microsoft.com/office/drawing/2010/main" val="0"/>
              </a:ext>
            </a:extLst>
          </a:blip>
          <a:srcRect l="50866" t="33025" r="68" b="33998"/>
          <a:stretch/>
        </p:blipFill>
        <p:spPr bwMode="auto">
          <a:xfrm>
            <a:off x="144391" y="742950"/>
            <a:ext cx="4714121" cy="35762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6875704"/>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09"/>
        <p:cNvGrpSpPr/>
        <p:nvPr/>
      </p:nvGrpSpPr>
      <p:grpSpPr>
        <a:xfrm>
          <a:off x="0" y="0"/>
          <a:ext cx="0" cy="0"/>
          <a:chOff x="0" y="0"/>
          <a:chExt cx="0" cy="0"/>
        </a:xfrm>
      </p:grpSpPr>
      <p:sp>
        <p:nvSpPr>
          <p:cNvPr id="2" name="Rectangle 1"/>
          <p:cNvSpPr/>
          <p:nvPr/>
        </p:nvSpPr>
        <p:spPr>
          <a:xfrm>
            <a:off x="4895088" y="1276350"/>
            <a:ext cx="4038600" cy="2862322"/>
          </a:xfrm>
          <a:prstGeom prst="rect">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algn="just"/>
            <a:r>
              <a:rPr lang="en-US" sz="3600" dirty="0" smtClean="0">
                <a:latin typeface="Cambria" panose="02040503050406030204" pitchFamily="18" charset="0"/>
                <a:ea typeface="Cambria" panose="02040503050406030204" pitchFamily="18" charset="0"/>
                <a:cs typeface="Times New Roman" panose="02020603050405020304" pitchFamily="18" charset="0"/>
              </a:rPr>
              <a:t>5.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Trong</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tòa</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án</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anh</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hiên</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ngang</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khẳng</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định</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lí</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tưởng</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cách</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mạng</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của</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mình</a:t>
            </a:r>
            <a:r>
              <a:rPr lang="en-US" sz="3600" dirty="0" smtClean="0">
                <a:latin typeface="Cambria" panose="02040503050406030204" pitchFamily="18" charset="0"/>
                <a:ea typeface="Cambria" panose="02040503050406030204" pitchFamily="18" charset="0"/>
                <a:cs typeface="Times New Roman" panose="02020603050405020304" pitchFamily="18" charset="0"/>
              </a:rPr>
              <a:t>.</a:t>
            </a:r>
            <a:endParaRPr lang="en-US" sz="3600" dirty="0">
              <a:latin typeface="Cambria" panose="02040503050406030204" pitchFamily="18" charset="0"/>
              <a:ea typeface="Cambria" panose="02040503050406030204" pitchFamily="18" charset="0"/>
            </a:endParaRPr>
          </a:p>
        </p:txBody>
      </p:sp>
      <p:pic>
        <p:nvPicPr>
          <p:cNvPr id="4" name="Picture 2" descr="Kể chuyện: Lý Tự Trọng trang 9 SGK Tiếng Việt 5 tập 1 | SGK Tiếng Việt 5"/>
          <p:cNvPicPr>
            <a:picLocks noChangeAspect="1" noChangeArrowheads="1"/>
          </p:cNvPicPr>
          <p:nvPr/>
        </p:nvPicPr>
        <p:blipFill rotWithShape="1">
          <a:blip r:embed="rId3">
            <a:extLst>
              <a:ext uri="{28A0092B-C50C-407E-A947-70E740481C1C}">
                <a14:useLocalDpi xmlns:a14="http://schemas.microsoft.com/office/drawing/2010/main" val="0"/>
              </a:ext>
            </a:extLst>
          </a:blip>
          <a:srcRect l="-83" t="67455" r="51017" b="-432"/>
          <a:stretch/>
        </p:blipFill>
        <p:spPr bwMode="auto">
          <a:xfrm>
            <a:off x="144391" y="742950"/>
            <a:ext cx="4714121" cy="35762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4616219"/>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09"/>
        <p:cNvGrpSpPr/>
        <p:nvPr/>
      </p:nvGrpSpPr>
      <p:grpSpPr>
        <a:xfrm>
          <a:off x="0" y="0"/>
          <a:ext cx="0" cy="0"/>
          <a:chOff x="0" y="0"/>
          <a:chExt cx="0" cy="0"/>
        </a:xfrm>
      </p:grpSpPr>
      <p:sp>
        <p:nvSpPr>
          <p:cNvPr id="2" name="Rectangle 1"/>
          <p:cNvSpPr/>
          <p:nvPr/>
        </p:nvSpPr>
        <p:spPr>
          <a:xfrm>
            <a:off x="4870704" y="1653902"/>
            <a:ext cx="4038600" cy="1754326"/>
          </a:xfrm>
          <a:prstGeom prst="rect">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algn="just"/>
            <a:r>
              <a:rPr lang="en-US" sz="3600" dirty="0" smtClean="0">
                <a:latin typeface="Cambria" panose="02040503050406030204" pitchFamily="18" charset="0"/>
                <a:ea typeface="Cambria" panose="02040503050406030204" pitchFamily="18" charset="0"/>
                <a:cs typeface="Times New Roman" panose="02020603050405020304" pitchFamily="18" charset="0"/>
              </a:rPr>
              <a:t>6. Ra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phim</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trường</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anh</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vẫn</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hát</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vang</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bài</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Quốc</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tế</a:t>
            </a:r>
            <a:r>
              <a:rPr lang="en-US" sz="3600" dirty="0" smtClean="0">
                <a:latin typeface="Cambria" panose="02040503050406030204" pitchFamily="18" charset="0"/>
                <a:ea typeface="Cambria" panose="02040503050406030204" pitchFamily="18" charset="0"/>
                <a:cs typeface="Times New Roman" panose="02020603050405020304" pitchFamily="18" charset="0"/>
              </a:rPr>
              <a:t> ca.</a:t>
            </a:r>
            <a:endParaRPr lang="en-US" sz="3600" dirty="0">
              <a:latin typeface="Cambria" panose="02040503050406030204" pitchFamily="18" charset="0"/>
              <a:ea typeface="Cambria" panose="02040503050406030204" pitchFamily="18" charset="0"/>
            </a:endParaRPr>
          </a:p>
        </p:txBody>
      </p:sp>
      <p:pic>
        <p:nvPicPr>
          <p:cNvPr id="4" name="Picture 2" descr="Kể chuyện: Lý Tự Trọng trang 9 SGK Tiếng Việt 5 tập 1 | SGK Tiếng Việt 5"/>
          <p:cNvPicPr>
            <a:picLocks noChangeAspect="1" noChangeArrowheads="1"/>
          </p:cNvPicPr>
          <p:nvPr/>
        </p:nvPicPr>
        <p:blipFill rotWithShape="1">
          <a:blip r:embed="rId3">
            <a:extLst>
              <a:ext uri="{28A0092B-C50C-407E-A947-70E740481C1C}">
                <a14:useLocalDpi xmlns:a14="http://schemas.microsoft.com/office/drawing/2010/main" val="0"/>
              </a:ext>
            </a:extLst>
          </a:blip>
          <a:srcRect l="50676" t="67455" r="258" b="-432"/>
          <a:stretch/>
        </p:blipFill>
        <p:spPr bwMode="auto">
          <a:xfrm>
            <a:off x="144391" y="742950"/>
            <a:ext cx="4714121" cy="3576230"/>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oogle Shape;955;p40"/>
          <p:cNvGrpSpPr/>
          <p:nvPr/>
        </p:nvGrpSpPr>
        <p:grpSpPr>
          <a:xfrm>
            <a:off x="7891341" y="3913367"/>
            <a:ext cx="1155556" cy="1151059"/>
            <a:chOff x="4183250" y="275850"/>
            <a:chExt cx="2293225" cy="2284300"/>
          </a:xfrm>
        </p:grpSpPr>
        <p:sp>
          <p:nvSpPr>
            <p:cNvPr id="6" name="Google Shape;956;p40"/>
            <p:cNvSpPr/>
            <p:nvPr/>
          </p:nvSpPr>
          <p:spPr>
            <a:xfrm>
              <a:off x="4771050" y="904625"/>
              <a:ext cx="1125075" cy="1029275"/>
            </a:xfrm>
            <a:custGeom>
              <a:avLst/>
              <a:gdLst/>
              <a:ahLst/>
              <a:cxnLst/>
              <a:rect l="l" t="t" r="r" b="b"/>
              <a:pathLst>
                <a:path w="45003" h="41171" extrusionOk="0">
                  <a:moveTo>
                    <a:pt x="22528" y="0"/>
                  </a:moveTo>
                  <a:cubicBezTo>
                    <a:pt x="12722" y="0"/>
                    <a:pt x="4252" y="7579"/>
                    <a:pt x="2253" y="17641"/>
                  </a:cubicBezTo>
                  <a:cubicBezTo>
                    <a:pt x="1" y="28974"/>
                    <a:pt x="6953" y="38484"/>
                    <a:pt x="18286" y="40736"/>
                  </a:cubicBezTo>
                  <a:cubicBezTo>
                    <a:pt x="19761" y="41029"/>
                    <a:pt x="21228" y="41171"/>
                    <a:pt x="22669" y="41171"/>
                  </a:cubicBezTo>
                  <a:cubicBezTo>
                    <a:pt x="32306" y="41171"/>
                    <a:pt x="40792" y="34834"/>
                    <a:pt x="42751" y="24974"/>
                  </a:cubicBezTo>
                  <a:cubicBezTo>
                    <a:pt x="45002" y="13639"/>
                    <a:pt x="37639" y="2626"/>
                    <a:pt x="26305" y="374"/>
                  </a:cubicBezTo>
                  <a:cubicBezTo>
                    <a:pt x="25031" y="121"/>
                    <a:pt x="23769" y="0"/>
                    <a:pt x="2252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957;p40"/>
            <p:cNvSpPr/>
            <p:nvPr/>
          </p:nvSpPr>
          <p:spPr>
            <a:xfrm>
              <a:off x="5328175" y="275850"/>
              <a:ext cx="273475" cy="530925"/>
            </a:xfrm>
            <a:custGeom>
              <a:avLst/>
              <a:gdLst/>
              <a:ahLst/>
              <a:cxnLst/>
              <a:rect l="l" t="t" r="r" b="b"/>
              <a:pathLst>
                <a:path w="10939" h="21237" extrusionOk="0">
                  <a:moveTo>
                    <a:pt x="1182" y="0"/>
                  </a:moveTo>
                  <a:lnTo>
                    <a:pt x="1" y="20697"/>
                  </a:lnTo>
                  <a:cubicBezTo>
                    <a:pt x="593" y="20632"/>
                    <a:pt x="1166" y="20605"/>
                    <a:pt x="1711" y="20605"/>
                  </a:cubicBezTo>
                  <a:cubicBezTo>
                    <a:pt x="4344" y="20605"/>
                    <a:pt x="6294" y="21236"/>
                    <a:pt x="6294" y="21236"/>
                  </a:cubicBezTo>
                  <a:lnTo>
                    <a:pt x="10938" y="1370"/>
                  </a:lnTo>
                  <a:cubicBezTo>
                    <a:pt x="10132" y="1166"/>
                    <a:pt x="9318" y="979"/>
                    <a:pt x="8494" y="813"/>
                  </a:cubicBezTo>
                  <a:cubicBezTo>
                    <a:pt x="6085" y="335"/>
                    <a:pt x="3638" y="62"/>
                    <a:pt x="118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958;p40"/>
            <p:cNvSpPr/>
            <p:nvPr/>
          </p:nvSpPr>
          <p:spPr>
            <a:xfrm>
              <a:off x="5027400" y="2030600"/>
              <a:ext cx="317275" cy="529550"/>
            </a:xfrm>
            <a:custGeom>
              <a:avLst/>
              <a:gdLst/>
              <a:ahLst/>
              <a:cxnLst/>
              <a:rect l="l" t="t" r="r" b="b"/>
              <a:pathLst>
                <a:path w="12691" h="21182" extrusionOk="0">
                  <a:moveTo>
                    <a:pt x="6111" y="0"/>
                  </a:moveTo>
                  <a:lnTo>
                    <a:pt x="0" y="19620"/>
                  </a:lnTo>
                  <a:cubicBezTo>
                    <a:pt x="897" y="19846"/>
                    <a:pt x="1801" y="20058"/>
                    <a:pt x="2723" y="20242"/>
                  </a:cubicBezTo>
                  <a:cubicBezTo>
                    <a:pt x="5548" y="20801"/>
                    <a:pt x="8415" y="21115"/>
                    <a:pt x="11293" y="21181"/>
                  </a:cubicBezTo>
                  <a:lnTo>
                    <a:pt x="12690" y="888"/>
                  </a:lnTo>
                  <a:lnTo>
                    <a:pt x="12690" y="888"/>
                  </a:lnTo>
                  <a:cubicBezTo>
                    <a:pt x="12240" y="938"/>
                    <a:pt x="11794" y="960"/>
                    <a:pt x="11361" y="960"/>
                  </a:cubicBezTo>
                  <a:cubicBezTo>
                    <a:pt x="8474" y="960"/>
                    <a:pt x="6111" y="0"/>
                    <a:pt x="611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959;p40"/>
            <p:cNvSpPr/>
            <p:nvPr/>
          </p:nvSpPr>
          <p:spPr>
            <a:xfrm>
              <a:off x="5577300" y="362175"/>
              <a:ext cx="429550" cy="548025"/>
            </a:xfrm>
            <a:custGeom>
              <a:avLst/>
              <a:gdLst/>
              <a:ahLst/>
              <a:cxnLst/>
              <a:rect l="l" t="t" r="r" b="b"/>
              <a:pathLst>
                <a:path w="17182" h="21921" extrusionOk="0">
                  <a:moveTo>
                    <a:pt x="7246" y="1"/>
                  </a:moveTo>
                  <a:lnTo>
                    <a:pt x="1" y="18986"/>
                  </a:lnTo>
                  <a:cubicBezTo>
                    <a:pt x="1" y="18986"/>
                    <a:pt x="4073" y="20862"/>
                    <a:pt x="4929" y="21921"/>
                  </a:cubicBezTo>
                  <a:lnTo>
                    <a:pt x="17182" y="5628"/>
                  </a:lnTo>
                  <a:cubicBezTo>
                    <a:pt x="14115" y="3348"/>
                    <a:pt x="10778" y="1458"/>
                    <a:pt x="724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960;p40"/>
            <p:cNvSpPr/>
            <p:nvPr/>
          </p:nvSpPr>
          <p:spPr>
            <a:xfrm>
              <a:off x="5789525" y="630725"/>
              <a:ext cx="528925" cy="451100"/>
            </a:xfrm>
            <a:custGeom>
              <a:avLst/>
              <a:gdLst/>
              <a:ahLst/>
              <a:cxnLst/>
              <a:rect l="l" t="t" r="r" b="b"/>
              <a:pathLst>
                <a:path w="21157" h="18044" extrusionOk="0">
                  <a:moveTo>
                    <a:pt x="14480" y="0"/>
                  </a:moveTo>
                  <a:lnTo>
                    <a:pt x="0" y="13841"/>
                  </a:lnTo>
                  <a:cubicBezTo>
                    <a:pt x="0" y="13841"/>
                    <a:pt x="2225" y="16062"/>
                    <a:pt x="3254" y="18044"/>
                  </a:cubicBezTo>
                  <a:lnTo>
                    <a:pt x="21157" y="8866"/>
                  </a:lnTo>
                  <a:cubicBezTo>
                    <a:pt x="19291" y="5655"/>
                    <a:pt x="17050" y="2680"/>
                    <a:pt x="1448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961;p40"/>
            <p:cNvSpPr/>
            <p:nvPr/>
          </p:nvSpPr>
          <p:spPr>
            <a:xfrm>
              <a:off x="5931125" y="1007500"/>
              <a:ext cx="532450" cy="290500"/>
            </a:xfrm>
            <a:custGeom>
              <a:avLst/>
              <a:gdLst/>
              <a:ahLst/>
              <a:cxnLst/>
              <a:rect l="l" t="t" r="r" b="b"/>
              <a:pathLst>
                <a:path w="21298" h="11620" extrusionOk="0">
                  <a:moveTo>
                    <a:pt x="18507" y="1"/>
                  </a:moveTo>
                  <a:lnTo>
                    <a:pt x="0" y="7244"/>
                  </a:lnTo>
                  <a:cubicBezTo>
                    <a:pt x="0" y="7244"/>
                    <a:pt x="779" y="9888"/>
                    <a:pt x="1146" y="11620"/>
                  </a:cubicBezTo>
                  <a:lnTo>
                    <a:pt x="21297" y="10394"/>
                  </a:lnTo>
                  <a:cubicBezTo>
                    <a:pt x="20774" y="6833"/>
                    <a:pt x="19838" y="3345"/>
                    <a:pt x="185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962;p40"/>
            <p:cNvSpPr/>
            <p:nvPr/>
          </p:nvSpPr>
          <p:spPr>
            <a:xfrm>
              <a:off x="5956950" y="1397725"/>
              <a:ext cx="519525" cy="327150"/>
            </a:xfrm>
            <a:custGeom>
              <a:avLst/>
              <a:gdLst/>
              <a:ahLst/>
              <a:cxnLst/>
              <a:rect l="l" t="t" r="r" b="b"/>
              <a:pathLst>
                <a:path w="20781" h="13086" extrusionOk="0">
                  <a:moveTo>
                    <a:pt x="506" y="0"/>
                  </a:moveTo>
                  <a:cubicBezTo>
                    <a:pt x="506" y="0"/>
                    <a:pt x="454" y="4138"/>
                    <a:pt x="0" y="5825"/>
                  </a:cubicBezTo>
                  <a:lnTo>
                    <a:pt x="19280" y="13085"/>
                  </a:lnTo>
                  <a:cubicBezTo>
                    <a:pt x="19493" y="12255"/>
                    <a:pt x="19689" y="11414"/>
                    <a:pt x="19859" y="10560"/>
                  </a:cubicBezTo>
                  <a:cubicBezTo>
                    <a:pt x="20481" y="7433"/>
                    <a:pt x="20780" y="4250"/>
                    <a:pt x="20754" y="1061"/>
                  </a:cubicBezTo>
                  <a:lnTo>
                    <a:pt x="50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963;p40"/>
            <p:cNvSpPr/>
            <p:nvPr/>
          </p:nvSpPr>
          <p:spPr>
            <a:xfrm>
              <a:off x="5417225" y="2031475"/>
              <a:ext cx="257525" cy="526450"/>
            </a:xfrm>
            <a:custGeom>
              <a:avLst/>
              <a:gdLst/>
              <a:ahLst/>
              <a:cxnLst/>
              <a:rect l="l" t="t" r="r" b="b"/>
              <a:pathLst>
                <a:path w="10301" h="21058" extrusionOk="0">
                  <a:moveTo>
                    <a:pt x="4733" y="1"/>
                  </a:moveTo>
                  <a:cubicBezTo>
                    <a:pt x="4733" y="1"/>
                    <a:pt x="1379" y="920"/>
                    <a:pt x="473" y="920"/>
                  </a:cubicBezTo>
                  <a:cubicBezTo>
                    <a:pt x="389" y="920"/>
                    <a:pt x="326" y="912"/>
                    <a:pt x="289" y="895"/>
                  </a:cubicBezTo>
                  <a:lnTo>
                    <a:pt x="1" y="21057"/>
                  </a:lnTo>
                  <a:cubicBezTo>
                    <a:pt x="3541" y="20826"/>
                    <a:pt x="6993" y="20214"/>
                    <a:pt x="10300" y="19241"/>
                  </a:cubicBezTo>
                  <a:lnTo>
                    <a:pt x="4733"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964;p40"/>
            <p:cNvSpPr/>
            <p:nvPr/>
          </p:nvSpPr>
          <p:spPr>
            <a:xfrm>
              <a:off x="5633500" y="1924050"/>
              <a:ext cx="399525" cy="546575"/>
            </a:xfrm>
            <a:custGeom>
              <a:avLst/>
              <a:gdLst/>
              <a:ahLst/>
              <a:cxnLst/>
              <a:rect l="l" t="t" r="r" b="b"/>
              <a:pathLst>
                <a:path w="15981" h="21863" extrusionOk="0">
                  <a:moveTo>
                    <a:pt x="4877" y="0"/>
                  </a:moveTo>
                  <a:cubicBezTo>
                    <a:pt x="4877" y="0"/>
                    <a:pt x="776" y="2148"/>
                    <a:pt x="1" y="2469"/>
                  </a:cubicBezTo>
                  <a:lnTo>
                    <a:pt x="6363" y="21863"/>
                  </a:lnTo>
                  <a:cubicBezTo>
                    <a:pt x="9799" y="20430"/>
                    <a:pt x="13027" y="18592"/>
                    <a:pt x="15981" y="16384"/>
                  </a:cubicBezTo>
                  <a:lnTo>
                    <a:pt x="487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965;p40"/>
            <p:cNvSpPr/>
            <p:nvPr/>
          </p:nvSpPr>
          <p:spPr>
            <a:xfrm>
              <a:off x="5840175" y="1668475"/>
              <a:ext cx="526600" cy="558850"/>
            </a:xfrm>
            <a:custGeom>
              <a:avLst/>
              <a:gdLst/>
              <a:ahLst/>
              <a:cxnLst/>
              <a:rect l="l" t="t" r="r" b="b"/>
              <a:pathLst>
                <a:path w="21064" h="22354" extrusionOk="0">
                  <a:moveTo>
                    <a:pt x="3618" y="0"/>
                  </a:moveTo>
                  <a:cubicBezTo>
                    <a:pt x="3618" y="0"/>
                    <a:pt x="1252" y="4153"/>
                    <a:pt x="1" y="5681"/>
                  </a:cubicBezTo>
                  <a:lnTo>
                    <a:pt x="12605" y="22354"/>
                  </a:lnTo>
                  <a:cubicBezTo>
                    <a:pt x="16093" y="18836"/>
                    <a:pt x="18954" y="14749"/>
                    <a:pt x="21064" y="10268"/>
                  </a:cubicBezTo>
                  <a:lnTo>
                    <a:pt x="361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966;p40"/>
            <p:cNvSpPr/>
            <p:nvPr/>
          </p:nvSpPr>
          <p:spPr>
            <a:xfrm>
              <a:off x="4648925" y="1953900"/>
              <a:ext cx="425525" cy="528325"/>
            </a:xfrm>
            <a:custGeom>
              <a:avLst/>
              <a:gdLst/>
              <a:ahLst/>
              <a:cxnLst/>
              <a:rect l="l" t="t" r="r" b="b"/>
              <a:pathLst>
                <a:path w="17021" h="21133" extrusionOk="0">
                  <a:moveTo>
                    <a:pt x="12093" y="0"/>
                  </a:moveTo>
                  <a:lnTo>
                    <a:pt x="0" y="16080"/>
                  </a:lnTo>
                  <a:cubicBezTo>
                    <a:pt x="3056" y="18107"/>
                    <a:pt x="6428" y="19807"/>
                    <a:pt x="10077" y="21132"/>
                  </a:cubicBezTo>
                  <a:lnTo>
                    <a:pt x="17021" y="2935"/>
                  </a:lnTo>
                  <a:cubicBezTo>
                    <a:pt x="17021" y="2935"/>
                    <a:pt x="12950" y="1060"/>
                    <a:pt x="1209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967;p40"/>
            <p:cNvSpPr/>
            <p:nvPr/>
          </p:nvSpPr>
          <p:spPr>
            <a:xfrm>
              <a:off x="4324025" y="1782300"/>
              <a:ext cx="538250" cy="453300"/>
            </a:xfrm>
            <a:custGeom>
              <a:avLst/>
              <a:gdLst/>
              <a:ahLst/>
              <a:cxnLst/>
              <a:rect l="l" t="t" r="r" b="b"/>
              <a:pathLst>
                <a:path w="21530" h="18132" extrusionOk="0">
                  <a:moveTo>
                    <a:pt x="18275" y="0"/>
                  </a:moveTo>
                  <a:lnTo>
                    <a:pt x="0" y="9370"/>
                  </a:lnTo>
                  <a:cubicBezTo>
                    <a:pt x="1896" y="12579"/>
                    <a:pt x="4229" y="15520"/>
                    <a:pt x="6958" y="18132"/>
                  </a:cubicBezTo>
                  <a:lnTo>
                    <a:pt x="21530" y="4203"/>
                  </a:lnTo>
                  <a:cubicBezTo>
                    <a:pt x="21530" y="4203"/>
                    <a:pt x="19303" y="1984"/>
                    <a:pt x="1827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968;p40"/>
            <p:cNvSpPr/>
            <p:nvPr/>
          </p:nvSpPr>
          <p:spPr>
            <a:xfrm>
              <a:off x="4187400" y="1566125"/>
              <a:ext cx="533250" cy="294100"/>
            </a:xfrm>
            <a:custGeom>
              <a:avLst/>
              <a:gdLst/>
              <a:ahLst/>
              <a:cxnLst/>
              <a:rect l="l" t="t" r="r" b="b"/>
              <a:pathLst>
                <a:path w="21330" h="11764" extrusionOk="0">
                  <a:moveTo>
                    <a:pt x="20184" y="0"/>
                  </a:moveTo>
                  <a:lnTo>
                    <a:pt x="0" y="1229"/>
                  </a:lnTo>
                  <a:cubicBezTo>
                    <a:pt x="367" y="4916"/>
                    <a:pt x="1201" y="8443"/>
                    <a:pt x="2455" y="11763"/>
                  </a:cubicBezTo>
                  <a:lnTo>
                    <a:pt x="21329" y="4376"/>
                  </a:lnTo>
                  <a:cubicBezTo>
                    <a:pt x="21329" y="4376"/>
                    <a:pt x="20551" y="1732"/>
                    <a:pt x="2018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969;p40"/>
            <p:cNvSpPr/>
            <p:nvPr/>
          </p:nvSpPr>
          <p:spPr>
            <a:xfrm>
              <a:off x="4183250" y="1146450"/>
              <a:ext cx="511575" cy="319975"/>
            </a:xfrm>
            <a:custGeom>
              <a:avLst/>
              <a:gdLst/>
              <a:ahLst/>
              <a:cxnLst/>
              <a:rect l="l" t="t" r="r" b="b"/>
              <a:pathLst>
                <a:path w="20463" h="12799" extrusionOk="0">
                  <a:moveTo>
                    <a:pt x="1950" y="1"/>
                  </a:moveTo>
                  <a:cubicBezTo>
                    <a:pt x="1536" y="1418"/>
                    <a:pt x="1183" y="2860"/>
                    <a:pt x="889" y="4327"/>
                  </a:cubicBezTo>
                  <a:cubicBezTo>
                    <a:pt x="401" y="6776"/>
                    <a:pt x="105" y="9259"/>
                    <a:pt x="1" y="11753"/>
                  </a:cubicBezTo>
                  <a:lnTo>
                    <a:pt x="19958" y="12798"/>
                  </a:lnTo>
                  <a:cubicBezTo>
                    <a:pt x="19958" y="12798"/>
                    <a:pt x="20009" y="8661"/>
                    <a:pt x="20462" y="6973"/>
                  </a:cubicBezTo>
                  <a:lnTo>
                    <a:pt x="1950"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970;p40"/>
            <p:cNvSpPr/>
            <p:nvPr/>
          </p:nvSpPr>
          <p:spPr>
            <a:xfrm>
              <a:off x="4973050" y="279925"/>
              <a:ext cx="261850" cy="552725"/>
            </a:xfrm>
            <a:custGeom>
              <a:avLst/>
              <a:gdLst/>
              <a:ahLst/>
              <a:cxnLst/>
              <a:rect l="l" t="t" r="r" b="b"/>
              <a:pathLst>
                <a:path w="10474" h="22109" extrusionOk="0">
                  <a:moveTo>
                    <a:pt x="10474" y="1"/>
                  </a:moveTo>
                  <a:lnTo>
                    <a:pt x="10474" y="1"/>
                  </a:lnTo>
                  <a:cubicBezTo>
                    <a:pt x="6899" y="329"/>
                    <a:pt x="3380" y="1108"/>
                    <a:pt x="1" y="2321"/>
                  </a:cubicBezTo>
                  <a:lnTo>
                    <a:pt x="5726" y="22109"/>
                  </a:lnTo>
                  <a:cubicBezTo>
                    <a:pt x="5726" y="22109"/>
                    <a:pt x="9084" y="21188"/>
                    <a:pt x="9987" y="21188"/>
                  </a:cubicBezTo>
                  <a:cubicBezTo>
                    <a:pt x="10071" y="21188"/>
                    <a:pt x="10134" y="21196"/>
                    <a:pt x="10171" y="21214"/>
                  </a:cubicBezTo>
                  <a:lnTo>
                    <a:pt x="10474"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971;p40"/>
            <p:cNvSpPr/>
            <p:nvPr/>
          </p:nvSpPr>
          <p:spPr>
            <a:xfrm>
              <a:off x="4624725" y="387125"/>
              <a:ext cx="393525" cy="552950"/>
            </a:xfrm>
            <a:custGeom>
              <a:avLst/>
              <a:gdLst/>
              <a:ahLst/>
              <a:cxnLst/>
              <a:rect l="l" t="t" r="r" b="b"/>
              <a:pathLst>
                <a:path w="15741" h="22118" extrusionOk="0">
                  <a:moveTo>
                    <a:pt x="9295" y="1"/>
                  </a:moveTo>
                  <a:cubicBezTo>
                    <a:pt x="5975" y="1638"/>
                    <a:pt x="2857" y="3687"/>
                    <a:pt x="0" y="6088"/>
                  </a:cubicBezTo>
                  <a:lnTo>
                    <a:pt x="10866" y="22118"/>
                  </a:lnTo>
                  <a:cubicBezTo>
                    <a:pt x="10866" y="22118"/>
                    <a:pt x="14966" y="19970"/>
                    <a:pt x="15741" y="19650"/>
                  </a:cubicBezTo>
                  <a:lnTo>
                    <a:pt x="9295"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972;p40"/>
            <p:cNvSpPr/>
            <p:nvPr/>
          </p:nvSpPr>
          <p:spPr>
            <a:xfrm>
              <a:off x="4306450" y="651875"/>
              <a:ext cx="505175" cy="543750"/>
            </a:xfrm>
            <a:custGeom>
              <a:avLst/>
              <a:gdLst/>
              <a:ahLst/>
              <a:cxnLst/>
              <a:rect l="l" t="t" r="r" b="b"/>
              <a:pathLst>
                <a:path w="20207" h="21750" extrusionOk="0">
                  <a:moveTo>
                    <a:pt x="8057" y="0"/>
                  </a:moveTo>
                  <a:cubicBezTo>
                    <a:pt x="4850" y="3531"/>
                    <a:pt x="2121" y="7569"/>
                    <a:pt x="0" y="11988"/>
                  </a:cubicBezTo>
                  <a:lnTo>
                    <a:pt x="16588" y="21750"/>
                  </a:lnTo>
                  <a:cubicBezTo>
                    <a:pt x="16588" y="21750"/>
                    <a:pt x="18954" y="17598"/>
                    <a:pt x="20206" y="16070"/>
                  </a:cubicBezTo>
                  <a:lnTo>
                    <a:pt x="805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973;p40"/>
            <p:cNvSpPr/>
            <p:nvPr/>
          </p:nvSpPr>
          <p:spPr>
            <a:xfrm>
              <a:off x="5512975" y="1343875"/>
              <a:ext cx="181825" cy="154825"/>
            </a:xfrm>
            <a:custGeom>
              <a:avLst/>
              <a:gdLst/>
              <a:ahLst/>
              <a:cxnLst/>
              <a:rect l="l" t="t" r="r" b="b"/>
              <a:pathLst>
                <a:path w="7273" h="6193" extrusionOk="0">
                  <a:moveTo>
                    <a:pt x="3952" y="0"/>
                  </a:moveTo>
                  <a:cubicBezTo>
                    <a:pt x="2384" y="0"/>
                    <a:pt x="1469" y="986"/>
                    <a:pt x="1041" y="1868"/>
                  </a:cubicBezTo>
                  <a:cubicBezTo>
                    <a:pt x="0" y="4017"/>
                    <a:pt x="1533" y="6192"/>
                    <a:pt x="3971" y="6192"/>
                  </a:cubicBezTo>
                  <a:cubicBezTo>
                    <a:pt x="4437" y="6192"/>
                    <a:pt x="4935" y="6113"/>
                    <a:pt x="5455" y="5939"/>
                  </a:cubicBezTo>
                  <a:cubicBezTo>
                    <a:pt x="6978" y="5430"/>
                    <a:pt x="7273" y="3967"/>
                    <a:pt x="7122" y="2903"/>
                  </a:cubicBezTo>
                  <a:cubicBezTo>
                    <a:pt x="7034" y="2285"/>
                    <a:pt x="6879" y="1660"/>
                    <a:pt x="6525" y="1146"/>
                  </a:cubicBezTo>
                  <a:cubicBezTo>
                    <a:pt x="6152" y="605"/>
                    <a:pt x="5553" y="244"/>
                    <a:pt x="4909" y="113"/>
                  </a:cubicBezTo>
                  <a:cubicBezTo>
                    <a:pt x="4566" y="35"/>
                    <a:pt x="4248" y="0"/>
                    <a:pt x="395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974;p40"/>
            <p:cNvSpPr/>
            <p:nvPr/>
          </p:nvSpPr>
          <p:spPr>
            <a:xfrm>
              <a:off x="5004850" y="1199475"/>
              <a:ext cx="181850" cy="154800"/>
            </a:xfrm>
            <a:custGeom>
              <a:avLst/>
              <a:gdLst/>
              <a:ahLst/>
              <a:cxnLst/>
              <a:rect l="l" t="t" r="r" b="b"/>
              <a:pathLst>
                <a:path w="7274" h="6192" extrusionOk="0">
                  <a:moveTo>
                    <a:pt x="3953" y="1"/>
                  </a:moveTo>
                  <a:cubicBezTo>
                    <a:pt x="2385" y="1"/>
                    <a:pt x="1469" y="986"/>
                    <a:pt x="1042" y="1868"/>
                  </a:cubicBezTo>
                  <a:cubicBezTo>
                    <a:pt x="1" y="4017"/>
                    <a:pt x="1533" y="6191"/>
                    <a:pt x="3971" y="6191"/>
                  </a:cubicBezTo>
                  <a:cubicBezTo>
                    <a:pt x="4437" y="6191"/>
                    <a:pt x="4936" y="6112"/>
                    <a:pt x="5457" y="5938"/>
                  </a:cubicBezTo>
                  <a:cubicBezTo>
                    <a:pt x="6979" y="5430"/>
                    <a:pt x="7273" y="3966"/>
                    <a:pt x="7122" y="2903"/>
                  </a:cubicBezTo>
                  <a:cubicBezTo>
                    <a:pt x="7035" y="2286"/>
                    <a:pt x="6879" y="1660"/>
                    <a:pt x="6525" y="1146"/>
                  </a:cubicBezTo>
                  <a:cubicBezTo>
                    <a:pt x="6152" y="604"/>
                    <a:pt x="5554" y="244"/>
                    <a:pt x="4911" y="113"/>
                  </a:cubicBezTo>
                  <a:cubicBezTo>
                    <a:pt x="4568" y="36"/>
                    <a:pt x="4249" y="1"/>
                    <a:pt x="395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975;p40"/>
            <p:cNvSpPr/>
            <p:nvPr/>
          </p:nvSpPr>
          <p:spPr>
            <a:xfrm>
              <a:off x="5323200" y="1241600"/>
              <a:ext cx="134875" cy="70550"/>
            </a:xfrm>
            <a:custGeom>
              <a:avLst/>
              <a:gdLst/>
              <a:ahLst/>
              <a:cxnLst/>
              <a:rect l="l" t="t" r="r" b="b"/>
              <a:pathLst>
                <a:path w="5395" h="2822" extrusionOk="0">
                  <a:moveTo>
                    <a:pt x="108" y="1"/>
                  </a:moveTo>
                  <a:cubicBezTo>
                    <a:pt x="54" y="1"/>
                    <a:pt x="0" y="47"/>
                    <a:pt x="16" y="115"/>
                  </a:cubicBezTo>
                  <a:cubicBezTo>
                    <a:pt x="136" y="625"/>
                    <a:pt x="404" y="1099"/>
                    <a:pt x="759" y="1499"/>
                  </a:cubicBezTo>
                  <a:cubicBezTo>
                    <a:pt x="1115" y="1898"/>
                    <a:pt x="1562" y="2213"/>
                    <a:pt x="2046" y="2447"/>
                  </a:cubicBezTo>
                  <a:cubicBezTo>
                    <a:pt x="2537" y="2665"/>
                    <a:pt x="3072" y="2805"/>
                    <a:pt x="3617" y="2820"/>
                  </a:cubicBezTo>
                  <a:cubicBezTo>
                    <a:pt x="3651" y="2821"/>
                    <a:pt x="3685" y="2821"/>
                    <a:pt x="3719" y="2821"/>
                  </a:cubicBezTo>
                  <a:cubicBezTo>
                    <a:pt x="4230" y="2821"/>
                    <a:pt x="4748" y="2717"/>
                    <a:pt x="5208" y="2485"/>
                  </a:cubicBezTo>
                  <a:cubicBezTo>
                    <a:pt x="5339" y="2420"/>
                    <a:pt x="5394" y="2264"/>
                    <a:pt x="5336" y="2130"/>
                  </a:cubicBezTo>
                  <a:cubicBezTo>
                    <a:pt x="5291" y="2028"/>
                    <a:pt x="5191" y="1966"/>
                    <a:pt x="5085" y="1966"/>
                  </a:cubicBezTo>
                  <a:cubicBezTo>
                    <a:pt x="5053" y="1966"/>
                    <a:pt x="5021" y="1972"/>
                    <a:pt x="4989" y="1983"/>
                  </a:cubicBezTo>
                  <a:lnTo>
                    <a:pt x="4988" y="1983"/>
                  </a:lnTo>
                  <a:cubicBezTo>
                    <a:pt x="4588" y="2132"/>
                    <a:pt x="4165" y="2208"/>
                    <a:pt x="3739" y="2208"/>
                  </a:cubicBezTo>
                  <a:cubicBezTo>
                    <a:pt x="3704" y="2208"/>
                    <a:pt x="3669" y="2208"/>
                    <a:pt x="3634" y="2207"/>
                  </a:cubicBezTo>
                  <a:cubicBezTo>
                    <a:pt x="3172" y="2192"/>
                    <a:pt x="2706" y="2103"/>
                    <a:pt x="2272" y="1924"/>
                  </a:cubicBezTo>
                  <a:cubicBezTo>
                    <a:pt x="1831" y="1758"/>
                    <a:pt x="1422" y="1506"/>
                    <a:pt x="1065" y="1193"/>
                  </a:cubicBezTo>
                  <a:cubicBezTo>
                    <a:pt x="701" y="875"/>
                    <a:pt x="403" y="486"/>
                    <a:pt x="189" y="53"/>
                  </a:cubicBezTo>
                  <a:cubicBezTo>
                    <a:pt x="171" y="16"/>
                    <a:pt x="140" y="1"/>
                    <a:pt x="1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976;p40"/>
            <p:cNvSpPr/>
            <p:nvPr/>
          </p:nvSpPr>
          <p:spPr>
            <a:xfrm>
              <a:off x="5490825" y="1139675"/>
              <a:ext cx="124725" cy="137225"/>
            </a:xfrm>
            <a:custGeom>
              <a:avLst/>
              <a:gdLst/>
              <a:ahLst/>
              <a:cxnLst/>
              <a:rect l="l" t="t" r="r" b="b"/>
              <a:pathLst>
                <a:path w="4989" h="5489" extrusionOk="0">
                  <a:moveTo>
                    <a:pt x="2756" y="1"/>
                  </a:moveTo>
                  <a:cubicBezTo>
                    <a:pt x="1351" y="1"/>
                    <a:pt x="1" y="2020"/>
                    <a:pt x="105" y="3387"/>
                  </a:cubicBezTo>
                  <a:cubicBezTo>
                    <a:pt x="170" y="4252"/>
                    <a:pt x="758" y="5066"/>
                    <a:pt x="1567" y="5381"/>
                  </a:cubicBezTo>
                  <a:cubicBezTo>
                    <a:pt x="1722" y="5441"/>
                    <a:pt x="1940" y="5488"/>
                    <a:pt x="2188" y="5488"/>
                  </a:cubicBezTo>
                  <a:cubicBezTo>
                    <a:pt x="2514" y="5488"/>
                    <a:pt x="2892" y="5406"/>
                    <a:pt x="3246" y="5165"/>
                  </a:cubicBezTo>
                  <a:cubicBezTo>
                    <a:pt x="4745" y="4143"/>
                    <a:pt x="4988" y="1539"/>
                    <a:pt x="3736" y="369"/>
                  </a:cubicBezTo>
                  <a:cubicBezTo>
                    <a:pt x="3418" y="112"/>
                    <a:pt x="3085" y="1"/>
                    <a:pt x="275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977;p40"/>
            <p:cNvSpPr/>
            <p:nvPr/>
          </p:nvSpPr>
          <p:spPr>
            <a:xfrm>
              <a:off x="5519550" y="1186650"/>
              <a:ext cx="65675" cy="55350"/>
            </a:xfrm>
            <a:custGeom>
              <a:avLst/>
              <a:gdLst/>
              <a:ahLst/>
              <a:cxnLst/>
              <a:rect l="l" t="t" r="r" b="b"/>
              <a:pathLst>
                <a:path w="2627" h="2214" extrusionOk="0">
                  <a:moveTo>
                    <a:pt x="178" y="0"/>
                  </a:moveTo>
                  <a:cubicBezTo>
                    <a:pt x="123" y="0"/>
                    <a:pt x="76" y="40"/>
                    <a:pt x="67" y="96"/>
                  </a:cubicBezTo>
                  <a:cubicBezTo>
                    <a:pt x="5" y="489"/>
                    <a:pt x="1" y="882"/>
                    <a:pt x="85" y="1287"/>
                  </a:cubicBezTo>
                  <a:cubicBezTo>
                    <a:pt x="129" y="1488"/>
                    <a:pt x="201" y="1693"/>
                    <a:pt x="346" y="1882"/>
                  </a:cubicBezTo>
                  <a:cubicBezTo>
                    <a:pt x="487" y="2071"/>
                    <a:pt x="740" y="2208"/>
                    <a:pt x="990" y="2213"/>
                  </a:cubicBezTo>
                  <a:cubicBezTo>
                    <a:pt x="996" y="2213"/>
                    <a:pt x="1002" y="2213"/>
                    <a:pt x="1009" y="2213"/>
                  </a:cubicBezTo>
                  <a:cubicBezTo>
                    <a:pt x="1257" y="2213"/>
                    <a:pt x="1477" y="2105"/>
                    <a:pt x="1645" y="1978"/>
                  </a:cubicBezTo>
                  <a:cubicBezTo>
                    <a:pt x="1809" y="1847"/>
                    <a:pt x="1953" y="1694"/>
                    <a:pt x="2073" y="1523"/>
                  </a:cubicBezTo>
                  <a:cubicBezTo>
                    <a:pt x="2303" y="1198"/>
                    <a:pt x="2482" y="842"/>
                    <a:pt x="2605" y="464"/>
                  </a:cubicBezTo>
                  <a:cubicBezTo>
                    <a:pt x="2627" y="398"/>
                    <a:pt x="2594" y="327"/>
                    <a:pt x="2531" y="299"/>
                  </a:cubicBezTo>
                  <a:cubicBezTo>
                    <a:pt x="2513" y="292"/>
                    <a:pt x="2495" y="288"/>
                    <a:pt x="2478" y="288"/>
                  </a:cubicBezTo>
                  <a:cubicBezTo>
                    <a:pt x="2430" y="288"/>
                    <a:pt x="2385" y="314"/>
                    <a:pt x="2361" y="359"/>
                  </a:cubicBezTo>
                  <a:lnTo>
                    <a:pt x="2357" y="364"/>
                  </a:lnTo>
                  <a:cubicBezTo>
                    <a:pt x="2184" y="685"/>
                    <a:pt x="1990" y="1009"/>
                    <a:pt x="1765" y="1286"/>
                  </a:cubicBezTo>
                  <a:cubicBezTo>
                    <a:pt x="1546" y="1553"/>
                    <a:pt x="1270" y="1794"/>
                    <a:pt x="1014" y="1794"/>
                  </a:cubicBezTo>
                  <a:cubicBezTo>
                    <a:pt x="1009" y="1794"/>
                    <a:pt x="1005" y="1794"/>
                    <a:pt x="1000" y="1794"/>
                  </a:cubicBezTo>
                  <a:cubicBezTo>
                    <a:pt x="867" y="1790"/>
                    <a:pt x="752" y="1737"/>
                    <a:pt x="658" y="1626"/>
                  </a:cubicBezTo>
                  <a:cubicBezTo>
                    <a:pt x="561" y="1518"/>
                    <a:pt x="496" y="1358"/>
                    <a:pt x="442" y="1193"/>
                  </a:cubicBezTo>
                  <a:cubicBezTo>
                    <a:pt x="342" y="859"/>
                    <a:pt x="306" y="481"/>
                    <a:pt x="291" y="116"/>
                  </a:cubicBezTo>
                  <a:lnTo>
                    <a:pt x="291" y="109"/>
                  </a:lnTo>
                  <a:cubicBezTo>
                    <a:pt x="289" y="50"/>
                    <a:pt x="243" y="4"/>
                    <a:pt x="185" y="0"/>
                  </a:cubicBezTo>
                  <a:cubicBezTo>
                    <a:pt x="182" y="0"/>
                    <a:pt x="180" y="0"/>
                    <a:pt x="17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978;p40"/>
            <p:cNvSpPr/>
            <p:nvPr/>
          </p:nvSpPr>
          <p:spPr>
            <a:xfrm>
              <a:off x="5205450" y="1083050"/>
              <a:ext cx="124725" cy="137200"/>
            </a:xfrm>
            <a:custGeom>
              <a:avLst/>
              <a:gdLst/>
              <a:ahLst/>
              <a:cxnLst/>
              <a:rect l="l" t="t" r="r" b="b"/>
              <a:pathLst>
                <a:path w="4989" h="5488" extrusionOk="0">
                  <a:moveTo>
                    <a:pt x="2756" y="0"/>
                  </a:moveTo>
                  <a:cubicBezTo>
                    <a:pt x="1351" y="0"/>
                    <a:pt x="1" y="2019"/>
                    <a:pt x="104" y="3386"/>
                  </a:cubicBezTo>
                  <a:cubicBezTo>
                    <a:pt x="171" y="4252"/>
                    <a:pt x="758" y="5066"/>
                    <a:pt x="1567" y="5380"/>
                  </a:cubicBezTo>
                  <a:cubicBezTo>
                    <a:pt x="1722" y="5440"/>
                    <a:pt x="1941" y="5488"/>
                    <a:pt x="2189" y="5488"/>
                  </a:cubicBezTo>
                  <a:cubicBezTo>
                    <a:pt x="2515" y="5488"/>
                    <a:pt x="2892" y="5406"/>
                    <a:pt x="3245" y="5165"/>
                  </a:cubicBezTo>
                  <a:cubicBezTo>
                    <a:pt x="4745" y="4143"/>
                    <a:pt x="4989" y="1538"/>
                    <a:pt x="3736" y="369"/>
                  </a:cubicBezTo>
                  <a:cubicBezTo>
                    <a:pt x="3418" y="112"/>
                    <a:pt x="3086" y="0"/>
                    <a:pt x="275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979;p40"/>
            <p:cNvSpPr/>
            <p:nvPr/>
          </p:nvSpPr>
          <p:spPr>
            <a:xfrm>
              <a:off x="5234200" y="1130000"/>
              <a:ext cx="65675" cy="55350"/>
            </a:xfrm>
            <a:custGeom>
              <a:avLst/>
              <a:gdLst/>
              <a:ahLst/>
              <a:cxnLst/>
              <a:rect l="l" t="t" r="r" b="b"/>
              <a:pathLst>
                <a:path w="2627" h="2214" extrusionOk="0">
                  <a:moveTo>
                    <a:pt x="177" y="1"/>
                  </a:moveTo>
                  <a:cubicBezTo>
                    <a:pt x="122" y="1"/>
                    <a:pt x="74" y="41"/>
                    <a:pt x="66" y="96"/>
                  </a:cubicBezTo>
                  <a:cubicBezTo>
                    <a:pt x="5" y="489"/>
                    <a:pt x="0" y="881"/>
                    <a:pt x="83" y="1287"/>
                  </a:cubicBezTo>
                  <a:cubicBezTo>
                    <a:pt x="128" y="1488"/>
                    <a:pt x="200" y="1694"/>
                    <a:pt x="345" y="1883"/>
                  </a:cubicBezTo>
                  <a:cubicBezTo>
                    <a:pt x="486" y="2072"/>
                    <a:pt x="739" y="2209"/>
                    <a:pt x="989" y="2214"/>
                  </a:cubicBezTo>
                  <a:cubicBezTo>
                    <a:pt x="994" y="2214"/>
                    <a:pt x="999" y="2214"/>
                    <a:pt x="1004" y="2214"/>
                  </a:cubicBezTo>
                  <a:cubicBezTo>
                    <a:pt x="1254" y="2214"/>
                    <a:pt x="1475" y="2106"/>
                    <a:pt x="1644" y="1978"/>
                  </a:cubicBezTo>
                  <a:cubicBezTo>
                    <a:pt x="1809" y="1848"/>
                    <a:pt x="1952" y="1694"/>
                    <a:pt x="2072" y="1523"/>
                  </a:cubicBezTo>
                  <a:cubicBezTo>
                    <a:pt x="2302" y="1199"/>
                    <a:pt x="2481" y="841"/>
                    <a:pt x="2604" y="463"/>
                  </a:cubicBezTo>
                  <a:cubicBezTo>
                    <a:pt x="2626" y="397"/>
                    <a:pt x="2594" y="326"/>
                    <a:pt x="2530" y="299"/>
                  </a:cubicBezTo>
                  <a:cubicBezTo>
                    <a:pt x="2513" y="292"/>
                    <a:pt x="2495" y="288"/>
                    <a:pt x="2477" y="288"/>
                  </a:cubicBezTo>
                  <a:cubicBezTo>
                    <a:pt x="2429" y="288"/>
                    <a:pt x="2384" y="314"/>
                    <a:pt x="2360" y="358"/>
                  </a:cubicBezTo>
                  <a:lnTo>
                    <a:pt x="2357" y="364"/>
                  </a:lnTo>
                  <a:cubicBezTo>
                    <a:pt x="2183" y="686"/>
                    <a:pt x="1989" y="1010"/>
                    <a:pt x="1764" y="1287"/>
                  </a:cubicBezTo>
                  <a:cubicBezTo>
                    <a:pt x="1545" y="1553"/>
                    <a:pt x="1270" y="1795"/>
                    <a:pt x="1013" y="1795"/>
                  </a:cubicBezTo>
                  <a:cubicBezTo>
                    <a:pt x="1009" y="1795"/>
                    <a:pt x="1004" y="1795"/>
                    <a:pt x="999" y="1795"/>
                  </a:cubicBezTo>
                  <a:cubicBezTo>
                    <a:pt x="867" y="1791"/>
                    <a:pt x="751" y="1736"/>
                    <a:pt x="658" y="1626"/>
                  </a:cubicBezTo>
                  <a:cubicBezTo>
                    <a:pt x="561" y="1517"/>
                    <a:pt x="496" y="1359"/>
                    <a:pt x="441" y="1194"/>
                  </a:cubicBezTo>
                  <a:cubicBezTo>
                    <a:pt x="340" y="858"/>
                    <a:pt x="305" y="481"/>
                    <a:pt x="290" y="115"/>
                  </a:cubicBezTo>
                  <a:lnTo>
                    <a:pt x="290" y="110"/>
                  </a:lnTo>
                  <a:cubicBezTo>
                    <a:pt x="288" y="51"/>
                    <a:pt x="242" y="4"/>
                    <a:pt x="184" y="1"/>
                  </a:cubicBezTo>
                  <a:cubicBezTo>
                    <a:pt x="182" y="1"/>
                    <a:pt x="179" y="1"/>
                    <a:pt x="17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2236748603"/>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74320" y="224028"/>
            <a:ext cx="4038600" cy="1384995"/>
          </a:xfrm>
          <a:prstGeom prst="rect">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algn="just"/>
            <a:r>
              <a:rPr lang="en-US" sz="2800" dirty="0">
                <a:latin typeface="Cambria" panose="02040503050406030204" pitchFamily="18" charset="0"/>
                <a:ea typeface="Cambria" panose="02040503050406030204" pitchFamily="18" charset="0"/>
                <a:cs typeface="Times New Roman" panose="02020603050405020304" pitchFamily="18" charset="0"/>
              </a:rPr>
              <a:t>1. </a:t>
            </a:r>
            <a:r>
              <a:rPr lang="en-US" sz="2800" dirty="0" err="1">
                <a:latin typeface="Cambria" panose="02040503050406030204" pitchFamily="18" charset="0"/>
                <a:ea typeface="Cambria" panose="02040503050406030204" pitchFamily="18" charset="0"/>
                <a:cs typeface="Times New Roman" panose="02020603050405020304" pitchFamily="18" charset="0"/>
              </a:rPr>
              <a:t>Lý</a:t>
            </a:r>
            <a:r>
              <a:rPr lang="en-US" sz="2800" dirty="0">
                <a:latin typeface="Cambria" panose="02040503050406030204" pitchFamily="18" charset="0"/>
                <a:ea typeface="Cambria" panose="02040503050406030204" pitchFamily="18" charset="0"/>
                <a:cs typeface="Times New Roman" panose="02020603050405020304" pitchFamily="18" charset="0"/>
              </a:rPr>
              <a:t> </a:t>
            </a:r>
            <a:r>
              <a:rPr lang="en-US" sz="2800" dirty="0" err="1">
                <a:latin typeface="Cambria" panose="02040503050406030204" pitchFamily="18" charset="0"/>
                <a:ea typeface="Cambria" panose="02040503050406030204" pitchFamily="18" charset="0"/>
                <a:cs typeface="Times New Roman" panose="02020603050405020304" pitchFamily="18" charset="0"/>
              </a:rPr>
              <a:t>Tự</a:t>
            </a:r>
            <a:r>
              <a:rPr lang="en-US" sz="2800" dirty="0">
                <a:latin typeface="Cambria" panose="02040503050406030204" pitchFamily="18" charset="0"/>
                <a:ea typeface="Cambria" panose="02040503050406030204" pitchFamily="18" charset="0"/>
                <a:cs typeface="Times New Roman" panose="02020603050405020304" pitchFamily="18" charset="0"/>
              </a:rPr>
              <a:t> </a:t>
            </a:r>
            <a:r>
              <a:rPr lang="en-US" sz="2800" dirty="0" err="1">
                <a:latin typeface="Cambria" panose="02040503050406030204" pitchFamily="18" charset="0"/>
                <a:ea typeface="Cambria" panose="02040503050406030204" pitchFamily="18" charset="0"/>
                <a:cs typeface="Times New Roman" panose="02020603050405020304" pitchFamily="18" charset="0"/>
              </a:rPr>
              <a:t>Trọng</a:t>
            </a:r>
            <a:r>
              <a:rPr lang="en-US" sz="2800" dirty="0">
                <a:latin typeface="Cambria" panose="02040503050406030204" pitchFamily="18" charset="0"/>
                <a:ea typeface="Cambria" panose="02040503050406030204" pitchFamily="18" charset="0"/>
                <a:cs typeface="Times New Roman" panose="02020603050405020304" pitchFamily="18" charset="0"/>
              </a:rPr>
              <a:t> </a:t>
            </a:r>
            <a:r>
              <a:rPr lang="en-US" sz="2800" dirty="0" err="1">
                <a:latin typeface="Cambria" panose="02040503050406030204" pitchFamily="18" charset="0"/>
                <a:ea typeface="Cambria" panose="02040503050406030204" pitchFamily="18" charset="0"/>
                <a:cs typeface="Times New Roman" panose="02020603050405020304" pitchFamily="18" charset="0"/>
              </a:rPr>
              <a:t>rất</a:t>
            </a:r>
            <a:r>
              <a:rPr lang="en-US" sz="2800" dirty="0">
                <a:latin typeface="Cambria" panose="02040503050406030204" pitchFamily="18" charset="0"/>
                <a:ea typeface="Cambria" panose="02040503050406030204" pitchFamily="18" charset="0"/>
                <a:cs typeface="Times New Roman" panose="02020603050405020304" pitchFamily="18" charset="0"/>
              </a:rPr>
              <a:t> </a:t>
            </a:r>
            <a:r>
              <a:rPr lang="en-US" sz="2800" dirty="0" err="1">
                <a:latin typeface="Cambria" panose="02040503050406030204" pitchFamily="18" charset="0"/>
                <a:ea typeface="Cambria" panose="02040503050406030204" pitchFamily="18" charset="0"/>
                <a:cs typeface="Times New Roman" panose="02020603050405020304" pitchFamily="18" charset="0"/>
              </a:rPr>
              <a:t>sáng</a:t>
            </a:r>
            <a:r>
              <a:rPr lang="en-US" sz="2800" dirty="0">
                <a:latin typeface="Cambria" panose="02040503050406030204" pitchFamily="18" charset="0"/>
                <a:ea typeface="Cambria" panose="02040503050406030204" pitchFamily="18" charset="0"/>
                <a:cs typeface="Times New Roman" panose="02020603050405020304" pitchFamily="18" charset="0"/>
              </a:rPr>
              <a:t> </a:t>
            </a:r>
            <a:r>
              <a:rPr lang="en-US" sz="2800" dirty="0" err="1">
                <a:latin typeface="Cambria" panose="02040503050406030204" pitchFamily="18" charset="0"/>
                <a:ea typeface="Cambria" panose="02040503050406030204" pitchFamily="18" charset="0"/>
                <a:cs typeface="Times New Roman" panose="02020603050405020304" pitchFamily="18" charset="0"/>
              </a:rPr>
              <a:t>dạ</a:t>
            </a:r>
            <a:r>
              <a:rPr lang="en-US" sz="2800" dirty="0">
                <a:latin typeface="Cambria" panose="02040503050406030204" pitchFamily="18" charset="0"/>
                <a:ea typeface="Cambria" panose="02040503050406030204" pitchFamily="18" charset="0"/>
                <a:cs typeface="Times New Roman" panose="02020603050405020304" pitchFamily="18" charset="0"/>
              </a:rPr>
              <a:t>, </a:t>
            </a:r>
            <a:r>
              <a:rPr lang="en-US" sz="2800" dirty="0" err="1">
                <a:latin typeface="Cambria" panose="02040503050406030204" pitchFamily="18" charset="0"/>
                <a:ea typeface="Cambria" panose="02040503050406030204" pitchFamily="18" charset="0"/>
                <a:cs typeface="Times New Roman" panose="02020603050405020304" pitchFamily="18" charset="0"/>
              </a:rPr>
              <a:t>được</a:t>
            </a:r>
            <a:r>
              <a:rPr lang="en-US" sz="2800" dirty="0">
                <a:latin typeface="Cambria" panose="02040503050406030204" pitchFamily="18" charset="0"/>
                <a:ea typeface="Cambria" panose="02040503050406030204" pitchFamily="18" charset="0"/>
                <a:cs typeface="Times New Roman" panose="02020603050405020304" pitchFamily="18" charset="0"/>
              </a:rPr>
              <a:t> </a:t>
            </a:r>
            <a:r>
              <a:rPr lang="en-US" sz="2800" dirty="0" err="1">
                <a:latin typeface="Cambria" panose="02040503050406030204" pitchFamily="18" charset="0"/>
                <a:ea typeface="Cambria" panose="02040503050406030204" pitchFamily="18" charset="0"/>
                <a:cs typeface="Times New Roman" panose="02020603050405020304" pitchFamily="18" charset="0"/>
              </a:rPr>
              <a:t>cử</a:t>
            </a:r>
            <a:r>
              <a:rPr lang="en-US" sz="2800" dirty="0">
                <a:latin typeface="Cambria" panose="02040503050406030204" pitchFamily="18" charset="0"/>
                <a:ea typeface="Cambria" panose="02040503050406030204" pitchFamily="18" charset="0"/>
                <a:cs typeface="Times New Roman" panose="02020603050405020304" pitchFamily="18" charset="0"/>
              </a:rPr>
              <a:t> </a:t>
            </a:r>
            <a:r>
              <a:rPr lang="en-US" sz="2800" dirty="0" err="1">
                <a:latin typeface="Cambria" panose="02040503050406030204" pitchFamily="18" charset="0"/>
                <a:ea typeface="Cambria" panose="02040503050406030204" pitchFamily="18" charset="0"/>
                <a:cs typeface="Times New Roman" panose="02020603050405020304" pitchFamily="18" charset="0"/>
              </a:rPr>
              <a:t>ra</a:t>
            </a:r>
            <a:r>
              <a:rPr lang="en-US" sz="2800" dirty="0">
                <a:latin typeface="Cambria" panose="02040503050406030204" pitchFamily="18" charset="0"/>
                <a:ea typeface="Cambria" panose="02040503050406030204" pitchFamily="18" charset="0"/>
                <a:cs typeface="Times New Roman" panose="02020603050405020304" pitchFamily="18" charset="0"/>
              </a:rPr>
              <a:t> </a:t>
            </a:r>
            <a:r>
              <a:rPr lang="en-US" sz="2800" dirty="0" err="1">
                <a:latin typeface="Cambria" panose="02040503050406030204" pitchFamily="18" charset="0"/>
                <a:ea typeface="Cambria" panose="02040503050406030204" pitchFamily="18" charset="0"/>
                <a:cs typeface="Times New Roman" panose="02020603050405020304" pitchFamily="18" charset="0"/>
              </a:rPr>
              <a:t>nước</a:t>
            </a:r>
            <a:r>
              <a:rPr lang="en-US" sz="2800" dirty="0">
                <a:latin typeface="Cambria" panose="02040503050406030204" pitchFamily="18" charset="0"/>
                <a:ea typeface="Cambria" panose="02040503050406030204" pitchFamily="18" charset="0"/>
                <a:cs typeface="Times New Roman" panose="02020603050405020304" pitchFamily="18" charset="0"/>
              </a:rPr>
              <a:t> </a:t>
            </a:r>
            <a:r>
              <a:rPr lang="en-US" sz="2800" dirty="0" err="1">
                <a:latin typeface="Cambria" panose="02040503050406030204" pitchFamily="18" charset="0"/>
                <a:ea typeface="Cambria" panose="02040503050406030204" pitchFamily="18" charset="0"/>
                <a:cs typeface="Times New Roman" panose="02020603050405020304" pitchFamily="18" charset="0"/>
              </a:rPr>
              <a:t>ngoài</a:t>
            </a:r>
            <a:r>
              <a:rPr lang="en-US" sz="2800" dirty="0">
                <a:latin typeface="Cambria" panose="02040503050406030204" pitchFamily="18" charset="0"/>
                <a:ea typeface="Cambria" panose="02040503050406030204" pitchFamily="18" charset="0"/>
                <a:cs typeface="Times New Roman" panose="02020603050405020304" pitchFamily="18" charset="0"/>
              </a:rPr>
              <a:t> </a:t>
            </a:r>
            <a:r>
              <a:rPr lang="en-US" sz="2800" dirty="0" err="1">
                <a:latin typeface="Cambria" panose="02040503050406030204" pitchFamily="18" charset="0"/>
                <a:ea typeface="Cambria" panose="02040503050406030204" pitchFamily="18" charset="0"/>
                <a:cs typeface="Times New Roman" panose="02020603050405020304" pitchFamily="18" charset="0"/>
              </a:rPr>
              <a:t>học</a:t>
            </a:r>
            <a:r>
              <a:rPr lang="en-US" sz="2800" dirty="0">
                <a:latin typeface="Cambria" panose="02040503050406030204" pitchFamily="18" charset="0"/>
                <a:ea typeface="Cambria" panose="02040503050406030204" pitchFamily="18" charset="0"/>
                <a:cs typeface="Times New Roman" panose="02020603050405020304" pitchFamily="18" charset="0"/>
              </a:rPr>
              <a:t> </a:t>
            </a:r>
            <a:r>
              <a:rPr lang="en-US" sz="2800" dirty="0" err="1" smtClean="0">
                <a:latin typeface="Cambria" panose="02040503050406030204" pitchFamily="18" charset="0"/>
                <a:ea typeface="Cambria" panose="02040503050406030204" pitchFamily="18" charset="0"/>
                <a:cs typeface="Times New Roman" panose="02020603050405020304" pitchFamily="18" charset="0"/>
              </a:rPr>
              <a:t>tập</a:t>
            </a:r>
            <a:r>
              <a:rPr lang="en-US" sz="2800" dirty="0" smtClean="0">
                <a:latin typeface="Cambria" panose="02040503050406030204" pitchFamily="18" charset="0"/>
                <a:ea typeface="Cambria" panose="02040503050406030204" pitchFamily="18" charset="0"/>
                <a:cs typeface="Times New Roman" panose="02020603050405020304" pitchFamily="18" charset="0"/>
              </a:rPr>
              <a:t>.</a:t>
            </a:r>
            <a:endParaRPr lang="en-US" sz="2800" dirty="0">
              <a:latin typeface="Cambria" panose="02040503050406030204" pitchFamily="18" charset="0"/>
              <a:ea typeface="Cambria" panose="02040503050406030204" pitchFamily="18" charset="0"/>
            </a:endParaRPr>
          </a:p>
        </p:txBody>
      </p:sp>
      <p:sp>
        <p:nvSpPr>
          <p:cNvPr id="6" name="Rectangle 5"/>
          <p:cNvSpPr/>
          <p:nvPr/>
        </p:nvSpPr>
        <p:spPr>
          <a:xfrm>
            <a:off x="304800" y="1801308"/>
            <a:ext cx="4038600" cy="1384995"/>
          </a:xfrm>
          <a:prstGeom prst="rect">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algn="just"/>
            <a:r>
              <a:rPr lang="en-US" sz="2800" dirty="0" smtClean="0">
                <a:latin typeface="Cambria" panose="02040503050406030204" pitchFamily="18" charset="0"/>
                <a:ea typeface="Cambria" panose="02040503050406030204" pitchFamily="18" charset="0"/>
                <a:cs typeface="Times New Roman" panose="02020603050405020304" pitchFamily="18" charset="0"/>
              </a:rPr>
              <a:t>2. </a:t>
            </a:r>
            <a:r>
              <a:rPr lang="en-US" sz="2800" dirty="0" err="1" smtClean="0">
                <a:latin typeface="Cambria" panose="02040503050406030204" pitchFamily="18" charset="0"/>
                <a:ea typeface="Cambria" panose="02040503050406030204" pitchFamily="18" charset="0"/>
                <a:cs typeface="Times New Roman" panose="02020603050405020304" pitchFamily="18" charset="0"/>
              </a:rPr>
              <a:t>Về</a:t>
            </a:r>
            <a:r>
              <a:rPr lang="en-US" sz="2800" dirty="0" smtClean="0">
                <a:latin typeface="Cambria" panose="02040503050406030204" pitchFamily="18" charset="0"/>
                <a:ea typeface="Cambria" panose="02040503050406030204" pitchFamily="18" charset="0"/>
                <a:cs typeface="Times New Roman" panose="02020603050405020304" pitchFamily="18" charset="0"/>
              </a:rPr>
              <a:t> </a:t>
            </a:r>
            <a:r>
              <a:rPr lang="en-US" sz="2800" dirty="0" err="1" smtClean="0">
                <a:latin typeface="Cambria" panose="02040503050406030204" pitchFamily="18" charset="0"/>
                <a:ea typeface="Cambria" panose="02040503050406030204" pitchFamily="18" charset="0"/>
                <a:cs typeface="Times New Roman" panose="02020603050405020304" pitchFamily="18" charset="0"/>
              </a:rPr>
              <a:t>nước</a:t>
            </a:r>
            <a:r>
              <a:rPr lang="en-US" sz="2800" dirty="0" smtClean="0">
                <a:latin typeface="Cambria" panose="02040503050406030204" pitchFamily="18" charset="0"/>
                <a:ea typeface="Cambria" panose="02040503050406030204" pitchFamily="18" charset="0"/>
                <a:cs typeface="Times New Roman" panose="02020603050405020304" pitchFamily="18" charset="0"/>
              </a:rPr>
              <a:t>, </a:t>
            </a:r>
            <a:r>
              <a:rPr lang="en-US" sz="2800" dirty="0" err="1" smtClean="0">
                <a:latin typeface="Cambria" panose="02040503050406030204" pitchFamily="18" charset="0"/>
                <a:ea typeface="Cambria" panose="02040503050406030204" pitchFamily="18" charset="0"/>
                <a:cs typeface="Times New Roman" panose="02020603050405020304" pitchFamily="18" charset="0"/>
              </a:rPr>
              <a:t>anh</a:t>
            </a:r>
            <a:r>
              <a:rPr lang="en-US" sz="2800" dirty="0" smtClean="0">
                <a:latin typeface="Cambria" panose="02040503050406030204" pitchFamily="18" charset="0"/>
                <a:ea typeface="Cambria" panose="02040503050406030204" pitchFamily="18" charset="0"/>
                <a:cs typeface="Times New Roman" panose="02020603050405020304" pitchFamily="18" charset="0"/>
              </a:rPr>
              <a:t> </a:t>
            </a:r>
            <a:r>
              <a:rPr lang="en-US" sz="2800" dirty="0" err="1" smtClean="0">
                <a:latin typeface="Cambria" panose="02040503050406030204" pitchFamily="18" charset="0"/>
                <a:ea typeface="Cambria" panose="02040503050406030204" pitchFamily="18" charset="0"/>
                <a:cs typeface="Times New Roman" panose="02020603050405020304" pitchFamily="18" charset="0"/>
              </a:rPr>
              <a:t>được</a:t>
            </a:r>
            <a:r>
              <a:rPr lang="en-US" sz="2800" dirty="0" smtClean="0">
                <a:latin typeface="Cambria" panose="02040503050406030204" pitchFamily="18" charset="0"/>
                <a:ea typeface="Cambria" panose="02040503050406030204" pitchFamily="18" charset="0"/>
                <a:cs typeface="Times New Roman" panose="02020603050405020304" pitchFamily="18" charset="0"/>
              </a:rPr>
              <a:t> </a:t>
            </a:r>
            <a:r>
              <a:rPr lang="en-US" sz="2800" dirty="0" err="1" smtClean="0">
                <a:latin typeface="Cambria" panose="02040503050406030204" pitchFamily="18" charset="0"/>
                <a:ea typeface="Cambria" panose="02040503050406030204" pitchFamily="18" charset="0"/>
                <a:cs typeface="Times New Roman" panose="02020603050405020304" pitchFamily="18" charset="0"/>
              </a:rPr>
              <a:t>giao</a:t>
            </a:r>
            <a:r>
              <a:rPr lang="en-US" sz="2800" dirty="0" smtClean="0">
                <a:latin typeface="Cambria" panose="02040503050406030204" pitchFamily="18" charset="0"/>
                <a:ea typeface="Cambria" panose="02040503050406030204" pitchFamily="18" charset="0"/>
                <a:cs typeface="Times New Roman" panose="02020603050405020304" pitchFamily="18" charset="0"/>
              </a:rPr>
              <a:t> </a:t>
            </a:r>
            <a:r>
              <a:rPr lang="en-US" sz="2800" dirty="0" err="1" smtClean="0">
                <a:latin typeface="Cambria" panose="02040503050406030204" pitchFamily="18" charset="0"/>
                <a:ea typeface="Cambria" panose="02040503050406030204" pitchFamily="18" charset="0"/>
                <a:cs typeface="Times New Roman" panose="02020603050405020304" pitchFamily="18" charset="0"/>
              </a:rPr>
              <a:t>nhiệm</a:t>
            </a:r>
            <a:r>
              <a:rPr lang="en-US" sz="2800" dirty="0" smtClean="0">
                <a:latin typeface="Cambria" panose="02040503050406030204" pitchFamily="18" charset="0"/>
                <a:ea typeface="Cambria" panose="02040503050406030204" pitchFamily="18" charset="0"/>
                <a:cs typeface="Times New Roman" panose="02020603050405020304" pitchFamily="18" charset="0"/>
              </a:rPr>
              <a:t> </a:t>
            </a:r>
            <a:r>
              <a:rPr lang="en-US" sz="2800" dirty="0" err="1" smtClean="0">
                <a:latin typeface="Cambria" panose="02040503050406030204" pitchFamily="18" charset="0"/>
                <a:ea typeface="Cambria" panose="02040503050406030204" pitchFamily="18" charset="0"/>
                <a:cs typeface="Times New Roman" panose="02020603050405020304" pitchFamily="18" charset="0"/>
              </a:rPr>
              <a:t>vụ</a:t>
            </a:r>
            <a:r>
              <a:rPr lang="en-US" sz="2800" dirty="0" smtClean="0">
                <a:latin typeface="Cambria" panose="02040503050406030204" pitchFamily="18" charset="0"/>
                <a:ea typeface="Cambria" panose="02040503050406030204" pitchFamily="18" charset="0"/>
                <a:cs typeface="Times New Roman" panose="02020603050405020304" pitchFamily="18" charset="0"/>
              </a:rPr>
              <a:t> </a:t>
            </a:r>
            <a:r>
              <a:rPr lang="en-US" sz="2800" dirty="0" err="1" smtClean="0">
                <a:latin typeface="Cambria" panose="02040503050406030204" pitchFamily="18" charset="0"/>
                <a:ea typeface="Cambria" panose="02040503050406030204" pitchFamily="18" charset="0"/>
                <a:cs typeface="Times New Roman" panose="02020603050405020304" pitchFamily="18" charset="0"/>
              </a:rPr>
              <a:t>liên</a:t>
            </a:r>
            <a:r>
              <a:rPr lang="en-US" sz="2800" dirty="0" smtClean="0">
                <a:latin typeface="Cambria" panose="02040503050406030204" pitchFamily="18" charset="0"/>
                <a:ea typeface="Cambria" panose="02040503050406030204" pitchFamily="18" charset="0"/>
                <a:cs typeface="Times New Roman" panose="02020603050405020304" pitchFamily="18" charset="0"/>
              </a:rPr>
              <a:t> </a:t>
            </a:r>
            <a:r>
              <a:rPr lang="en-US" sz="2800" dirty="0" err="1" smtClean="0">
                <a:latin typeface="Cambria" panose="02040503050406030204" pitchFamily="18" charset="0"/>
                <a:ea typeface="Cambria" panose="02040503050406030204" pitchFamily="18" charset="0"/>
                <a:cs typeface="Times New Roman" panose="02020603050405020304" pitchFamily="18" charset="0"/>
              </a:rPr>
              <a:t>lạc</a:t>
            </a:r>
            <a:r>
              <a:rPr lang="en-US" sz="2800" dirty="0" smtClean="0">
                <a:latin typeface="Cambria" panose="02040503050406030204" pitchFamily="18" charset="0"/>
                <a:ea typeface="Cambria" panose="02040503050406030204" pitchFamily="18" charset="0"/>
                <a:cs typeface="Times New Roman" panose="02020603050405020304" pitchFamily="18" charset="0"/>
              </a:rPr>
              <a:t> ở </a:t>
            </a:r>
            <a:r>
              <a:rPr lang="en-US" sz="2800" dirty="0" err="1" smtClean="0">
                <a:latin typeface="Cambria" panose="02040503050406030204" pitchFamily="18" charset="0"/>
                <a:ea typeface="Cambria" panose="02040503050406030204" pitchFamily="18" charset="0"/>
                <a:cs typeface="Times New Roman" panose="02020603050405020304" pitchFamily="18" charset="0"/>
              </a:rPr>
              <a:t>cảng</a:t>
            </a:r>
            <a:r>
              <a:rPr lang="en-US" sz="2800" dirty="0" smtClean="0">
                <a:latin typeface="Cambria" panose="02040503050406030204" pitchFamily="18" charset="0"/>
                <a:ea typeface="Cambria" panose="02040503050406030204" pitchFamily="18" charset="0"/>
                <a:cs typeface="Times New Roman" panose="02020603050405020304" pitchFamily="18" charset="0"/>
              </a:rPr>
              <a:t>.</a:t>
            </a:r>
            <a:endParaRPr lang="en-US" sz="2800" dirty="0">
              <a:latin typeface="Cambria" panose="02040503050406030204" pitchFamily="18" charset="0"/>
              <a:ea typeface="Cambria" panose="02040503050406030204" pitchFamily="18" charset="0"/>
            </a:endParaRPr>
          </a:p>
        </p:txBody>
      </p:sp>
      <p:sp>
        <p:nvSpPr>
          <p:cNvPr id="7" name="Rectangle 6"/>
          <p:cNvSpPr/>
          <p:nvPr/>
        </p:nvSpPr>
        <p:spPr>
          <a:xfrm>
            <a:off x="274320" y="3396555"/>
            <a:ext cx="4038600" cy="1384995"/>
          </a:xfrm>
          <a:prstGeom prst="rect">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algn="just"/>
            <a:r>
              <a:rPr lang="en-US" sz="2800" dirty="0" smtClean="0">
                <a:latin typeface="Cambria" panose="02040503050406030204" pitchFamily="18" charset="0"/>
                <a:ea typeface="Cambria" panose="02040503050406030204" pitchFamily="18" charset="0"/>
                <a:cs typeface="Times New Roman" panose="02020603050405020304" pitchFamily="18" charset="0"/>
              </a:rPr>
              <a:t>3. </a:t>
            </a:r>
            <a:r>
              <a:rPr lang="en-US" sz="2800" dirty="0" err="1" smtClean="0">
                <a:latin typeface="Cambria" panose="02040503050406030204" pitchFamily="18" charset="0"/>
                <a:ea typeface="Cambria" panose="02040503050406030204" pitchFamily="18" charset="0"/>
                <a:cs typeface="Times New Roman" panose="02020603050405020304" pitchFamily="18" charset="0"/>
              </a:rPr>
              <a:t>Trong</a:t>
            </a:r>
            <a:r>
              <a:rPr lang="en-US" sz="2800" dirty="0" smtClean="0">
                <a:latin typeface="Cambria" panose="02040503050406030204" pitchFamily="18" charset="0"/>
                <a:ea typeface="Cambria" panose="02040503050406030204" pitchFamily="18" charset="0"/>
                <a:cs typeface="Times New Roman" panose="02020603050405020304" pitchFamily="18" charset="0"/>
              </a:rPr>
              <a:t> </a:t>
            </a:r>
            <a:r>
              <a:rPr lang="en-US" sz="2800" dirty="0" err="1" smtClean="0">
                <a:latin typeface="Cambria" panose="02040503050406030204" pitchFamily="18" charset="0"/>
                <a:ea typeface="Cambria" panose="02040503050406030204" pitchFamily="18" charset="0"/>
                <a:cs typeface="Times New Roman" panose="02020603050405020304" pitchFamily="18" charset="0"/>
              </a:rPr>
              <a:t>công</a:t>
            </a:r>
            <a:r>
              <a:rPr lang="en-US" sz="2800" dirty="0" smtClean="0">
                <a:latin typeface="Cambria" panose="02040503050406030204" pitchFamily="18" charset="0"/>
                <a:ea typeface="Cambria" panose="02040503050406030204" pitchFamily="18" charset="0"/>
                <a:cs typeface="Times New Roman" panose="02020603050405020304" pitchFamily="18" charset="0"/>
              </a:rPr>
              <a:t> </a:t>
            </a:r>
            <a:r>
              <a:rPr lang="en-US" sz="2800" dirty="0" err="1" smtClean="0">
                <a:latin typeface="Cambria" panose="02040503050406030204" pitchFamily="18" charset="0"/>
                <a:ea typeface="Cambria" panose="02040503050406030204" pitchFamily="18" charset="0"/>
                <a:cs typeface="Times New Roman" panose="02020603050405020304" pitchFamily="18" charset="0"/>
              </a:rPr>
              <a:t>việc</a:t>
            </a:r>
            <a:r>
              <a:rPr lang="en-US" sz="2800" dirty="0" smtClean="0">
                <a:latin typeface="Cambria" panose="02040503050406030204" pitchFamily="18" charset="0"/>
                <a:ea typeface="Cambria" panose="02040503050406030204" pitchFamily="18" charset="0"/>
                <a:cs typeface="Times New Roman" panose="02020603050405020304" pitchFamily="18" charset="0"/>
              </a:rPr>
              <a:t>, </a:t>
            </a:r>
            <a:r>
              <a:rPr lang="en-US" sz="2800" dirty="0" err="1" smtClean="0">
                <a:latin typeface="Cambria" panose="02040503050406030204" pitchFamily="18" charset="0"/>
                <a:ea typeface="Cambria" panose="02040503050406030204" pitchFamily="18" charset="0"/>
                <a:cs typeface="Times New Roman" panose="02020603050405020304" pitchFamily="18" charset="0"/>
              </a:rPr>
              <a:t>anh</a:t>
            </a:r>
            <a:r>
              <a:rPr lang="en-US" sz="2800" dirty="0" smtClean="0">
                <a:latin typeface="Cambria" panose="02040503050406030204" pitchFamily="18" charset="0"/>
                <a:ea typeface="Cambria" panose="02040503050406030204" pitchFamily="18" charset="0"/>
                <a:cs typeface="Times New Roman" panose="02020603050405020304" pitchFamily="18" charset="0"/>
              </a:rPr>
              <a:t> </a:t>
            </a:r>
            <a:r>
              <a:rPr lang="en-US" sz="2800" dirty="0" err="1" smtClean="0">
                <a:latin typeface="Cambria" panose="02040503050406030204" pitchFamily="18" charset="0"/>
                <a:ea typeface="Cambria" panose="02040503050406030204" pitchFamily="18" charset="0"/>
                <a:cs typeface="Times New Roman" panose="02020603050405020304" pitchFamily="18" charset="0"/>
              </a:rPr>
              <a:t>Trọng</a:t>
            </a:r>
            <a:r>
              <a:rPr lang="en-US" sz="2800" dirty="0" smtClean="0">
                <a:latin typeface="Cambria" panose="02040503050406030204" pitchFamily="18" charset="0"/>
                <a:ea typeface="Cambria" panose="02040503050406030204" pitchFamily="18" charset="0"/>
                <a:cs typeface="Times New Roman" panose="02020603050405020304" pitchFamily="18" charset="0"/>
              </a:rPr>
              <a:t> </a:t>
            </a:r>
            <a:r>
              <a:rPr lang="en-US" sz="2800" dirty="0" err="1" smtClean="0">
                <a:latin typeface="Cambria" panose="02040503050406030204" pitchFamily="18" charset="0"/>
                <a:ea typeface="Cambria" panose="02040503050406030204" pitchFamily="18" charset="0"/>
                <a:cs typeface="Times New Roman" panose="02020603050405020304" pitchFamily="18" charset="0"/>
              </a:rPr>
              <a:t>rất</a:t>
            </a:r>
            <a:r>
              <a:rPr lang="en-US" sz="2800" dirty="0" smtClean="0">
                <a:latin typeface="Cambria" panose="02040503050406030204" pitchFamily="18" charset="0"/>
                <a:ea typeface="Cambria" panose="02040503050406030204" pitchFamily="18" charset="0"/>
                <a:cs typeface="Times New Roman" panose="02020603050405020304" pitchFamily="18" charset="0"/>
              </a:rPr>
              <a:t> </a:t>
            </a:r>
            <a:r>
              <a:rPr lang="en-US" sz="2800" dirty="0" err="1" smtClean="0">
                <a:latin typeface="Cambria" panose="02040503050406030204" pitchFamily="18" charset="0"/>
                <a:ea typeface="Cambria" panose="02040503050406030204" pitchFamily="18" charset="0"/>
                <a:cs typeface="Times New Roman" panose="02020603050405020304" pitchFamily="18" charset="0"/>
              </a:rPr>
              <a:t>bình</a:t>
            </a:r>
            <a:r>
              <a:rPr lang="en-US" sz="2800" dirty="0" smtClean="0">
                <a:latin typeface="Cambria" panose="02040503050406030204" pitchFamily="18" charset="0"/>
                <a:ea typeface="Cambria" panose="02040503050406030204" pitchFamily="18" charset="0"/>
                <a:cs typeface="Times New Roman" panose="02020603050405020304" pitchFamily="18" charset="0"/>
              </a:rPr>
              <a:t> </a:t>
            </a:r>
            <a:r>
              <a:rPr lang="en-US" sz="2800" dirty="0" err="1" smtClean="0">
                <a:latin typeface="Cambria" panose="02040503050406030204" pitchFamily="18" charset="0"/>
                <a:ea typeface="Cambria" panose="02040503050406030204" pitchFamily="18" charset="0"/>
                <a:cs typeface="Times New Roman" panose="02020603050405020304" pitchFamily="18" charset="0"/>
              </a:rPr>
              <a:t>tĩnh</a:t>
            </a:r>
            <a:r>
              <a:rPr lang="en-US" sz="2800" dirty="0" smtClean="0">
                <a:latin typeface="Cambria" panose="02040503050406030204" pitchFamily="18" charset="0"/>
                <a:ea typeface="Cambria" panose="02040503050406030204" pitchFamily="18" charset="0"/>
                <a:cs typeface="Times New Roman" panose="02020603050405020304" pitchFamily="18" charset="0"/>
              </a:rPr>
              <a:t> </a:t>
            </a:r>
            <a:r>
              <a:rPr lang="en-US" sz="2800" dirty="0" err="1" smtClean="0">
                <a:latin typeface="Cambria" panose="02040503050406030204" pitchFamily="18" charset="0"/>
                <a:ea typeface="Cambria" panose="02040503050406030204" pitchFamily="18" charset="0"/>
                <a:cs typeface="Times New Roman" panose="02020603050405020304" pitchFamily="18" charset="0"/>
              </a:rPr>
              <a:t>và</a:t>
            </a:r>
            <a:r>
              <a:rPr lang="en-US" sz="2800" dirty="0" smtClean="0">
                <a:latin typeface="Cambria" panose="02040503050406030204" pitchFamily="18" charset="0"/>
                <a:ea typeface="Cambria" panose="02040503050406030204" pitchFamily="18" charset="0"/>
                <a:cs typeface="Times New Roman" panose="02020603050405020304" pitchFamily="18" charset="0"/>
              </a:rPr>
              <a:t> </a:t>
            </a:r>
            <a:r>
              <a:rPr lang="en-US" sz="2800" dirty="0" err="1" smtClean="0">
                <a:latin typeface="Cambria" panose="02040503050406030204" pitchFamily="18" charset="0"/>
                <a:ea typeface="Cambria" panose="02040503050406030204" pitchFamily="18" charset="0"/>
                <a:cs typeface="Times New Roman" panose="02020603050405020304" pitchFamily="18" charset="0"/>
              </a:rPr>
              <a:t>nhanh</a:t>
            </a:r>
            <a:r>
              <a:rPr lang="en-US" sz="2800" dirty="0" smtClean="0">
                <a:latin typeface="Cambria" panose="02040503050406030204" pitchFamily="18" charset="0"/>
                <a:ea typeface="Cambria" panose="02040503050406030204" pitchFamily="18" charset="0"/>
                <a:cs typeface="Times New Roman" panose="02020603050405020304" pitchFamily="18" charset="0"/>
              </a:rPr>
              <a:t> </a:t>
            </a:r>
            <a:r>
              <a:rPr lang="en-US" sz="2800" dirty="0" err="1" smtClean="0">
                <a:latin typeface="Cambria" panose="02040503050406030204" pitchFamily="18" charset="0"/>
                <a:ea typeface="Cambria" panose="02040503050406030204" pitchFamily="18" charset="0"/>
                <a:cs typeface="Times New Roman" panose="02020603050405020304" pitchFamily="18" charset="0"/>
              </a:rPr>
              <a:t>trí</a:t>
            </a:r>
            <a:r>
              <a:rPr lang="en-US" sz="2800" dirty="0" smtClean="0">
                <a:latin typeface="Cambria" panose="02040503050406030204" pitchFamily="18" charset="0"/>
                <a:ea typeface="Cambria" panose="02040503050406030204" pitchFamily="18" charset="0"/>
                <a:cs typeface="Times New Roman" panose="02020603050405020304" pitchFamily="18" charset="0"/>
              </a:rPr>
              <a:t>.</a:t>
            </a:r>
            <a:endParaRPr lang="en-US" sz="2800" dirty="0">
              <a:latin typeface="Cambria" panose="02040503050406030204" pitchFamily="18" charset="0"/>
              <a:ea typeface="Cambria" panose="02040503050406030204" pitchFamily="18" charset="0"/>
            </a:endParaRPr>
          </a:p>
        </p:txBody>
      </p:sp>
      <p:sp>
        <p:nvSpPr>
          <p:cNvPr id="8" name="Rectangle 7"/>
          <p:cNvSpPr/>
          <p:nvPr/>
        </p:nvSpPr>
        <p:spPr>
          <a:xfrm>
            <a:off x="4764024" y="223707"/>
            <a:ext cx="4038600" cy="1384995"/>
          </a:xfrm>
          <a:prstGeom prst="rect">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algn="just"/>
            <a:r>
              <a:rPr lang="en-US" sz="2800" dirty="0" smtClean="0">
                <a:latin typeface="Cambria" panose="02040503050406030204" pitchFamily="18" charset="0"/>
                <a:ea typeface="Cambria" panose="02040503050406030204" pitchFamily="18" charset="0"/>
                <a:cs typeface="Times New Roman" panose="02020603050405020304" pitchFamily="18" charset="0"/>
              </a:rPr>
              <a:t>4. </a:t>
            </a:r>
            <a:r>
              <a:rPr lang="en-US" sz="2800" dirty="0" err="1" smtClean="0">
                <a:latin typeface="Cambria" panose="02040503050406030204" pitchFamily="18" charset="0"/>
                <a:ea typeface="Cambria" panose="02040503050406030204" pitchFamily="18" charset="0"/>
                <a:cs typeface="Times New Roman" panose="02020603050405020304" pitchFamily="18" charset="0"/>
              </a:rPr>
              <a:t>Anh</a:t>
            </a:r>
            <a:r>
              <a:rPr lang="en-US" sz="2800" dirty="0" smtClean="0">
                <a:latin typeface="Cambria" panose="02040503050406030204" pitchFamily="18" charset="0"/>
                <a:ea typeface="Cambria" panose="02040503050406030204" pitchFamily="18" charset="0"/>
                <a:cs typeface="Times New Roman" panose="02020603050405020304" pitchFamily="18" charset="0"/>
              </a:rPr>
              <a:t> </a:t>
            </a:r>
            <a:r>
              <a:rPr lang="en-US" sz="2800" dirty="0" err="1" smtClean="0">
                <a:latin typeface="Cambria" panose="02040503050406030204" pitchFamily="18" charset="0"/>
                <a:ea typeface="Cambria" panose="02040503050406030204" pitchFamily="18" charset="0"/>
                <a:cs typeface="Times New Roman" panose="02020603050405020304" pitchFamily="18" charset="0"/>
              </a:rPr>
              <a:t>đã</a:t>
            </a:r>
            <a:r>
              <a:rPr lang="en-US" sz="2800" dirty="0" smtClean="0">
                <a:latin typeface="Cambria" panose="02040503050406030204" pitchFamily="18" charset="0"/>
                <a:ea typeface="Cambria" panose="02040503050406030204" pitchFamily="18" charset="0"/>
                <a:cs typeface="Times New Roman" panose="02020603050405020304" pitchFamily="18" charset="0"/>
              </a:rPr>
              <a:t> </a:t>
            </a:r>
            <a:r>
              <a:rPr lang="en-US" sz="2800" dirty="0" err="1" smtClean="0">
                <a:latin typeface="Cambria" panose="02040503050406030204" pitchFamily="18" charset="0"/>
                <a:ea typeface="Cambria" panose="02040503050406030204" pitchFamily="18" charset="0"/>
                <a:cs typeface="Times New Roman" panose="02020603050405020304" pitchFamily="18" charset="0"/>
              </a:rPr>
              <a:t>bắn</a:t>
            </a:r>
            <a:r>
              <a:rPr lang="en-US" sz="2800" dirty="0" smtClean="0">
                <a:latin typeface="Cambria" panose="02040503050406030204" pitchFamily="18" charset="0"/>
                <a:ea typeface="Cambria" panose="02040503050406030204" pitchFamily="18" charset="0"/>
                <a:cs typeface="Times New Roman" panose="02020603050405020304" pitchFamily="18" charset="0"/>
              </a:rPr>
              <a:t> </a:t>
            </a:r>
            <a:r>
              <a:rPr lang="en-US" sz="2800" dirty="0" err="1" smtClean="0">
                <a:latin typeface="Cambria" panose="02040503050406030204" pitchFamily="18" charset="0"/>
                <a:ea typeface="Cambria" panose="02040503050406030204" pitchFamily="18" charset="0"/>
                <a:cs typeface="Times New Roman" panose="02020603050405020304" pitchFamily="18" charset="0"/>
              </a:rPr>
              <a:t>chết</a:t>
            </a:r>
            <a:r>
              <a:rPr lang="en-US" sz="2800" dirty="0" smtClean="0">
                <a:latin typeface="Cambria" panose="02040503050406030204" pitchFamily="18" charset="0"/>
                <a:ea typeface="Cambria" panose="02040503050406030204" pitchFamily="18" charset="0"/>
                <a:cs typeface="Times New Roman" panose="02020603050405020304" pitchFamily="18" charset="0"/>
              </a:rPr>
              <a:t> </a:t>
            </a:r>
            <a:r>
              <a:rPr lang="en-US" sz="2800" dirty="0" err="1" smtClean="0">
                <a:latin typeface="Cambria" panose="02040503050406030204" pitchFamily="18" charset="0"/>
                <a:ea typeface="Cambria" panose="02040503050406030204" pitchFamily="18" charset="0"/>
                <a:cs typeface="Times New Roman" panose="02020603050405020304" pitchFamily="18" charset="0"/>
              </a:rPr>
              <a:t>một</a:t>
            </a:r>
            <a:r>
              <a:rPr lang="en-US" sz="2800" dirty="0" smtClean="0">
                <a:latin typeface="Cambria" panose="02040503050406030204" pitchFamily="18" charset="0"/>
                <a:ea typeface="Cambria" panose="02040503050406030204" pitchFamily="18" charset="0"/>
                <a:cs typeface="Times New Roman" panose="02020603050405020304" pitchFamily="18" charset="0"/>
              </a:rPr>
              <a:t> </a:t>
            </a:r>
            <a:r>
              <a:rPr lang="en-US" sz="2800" dirty="0" err="1" smtClean="0">
                <a:latin typeface="Cambria" panose="02040503050406030204" pitchFamily="18" charset="0"/>
                <a:ea typeface="Cambria" panose="02040503050406030204" pitchFamily="18" charset="0"/>
                <a:cs typeface="Times New Roman" panose="02020603050405020304" pitchFamily="18" charset="0"/>
              </a:rPr>
              <a:t>tên</a:t>
            </a:r>
            <a:r>
              <a:rPr lang="en-US" sz="2800" dirty="0" smtClean="0">
                <a:latin typeface="Cambria" panose="02040503050406030204" pitchFamily="18" charset="0"/>
                <a:ea typeface="Cambria" panose="02040503050406030204" pitchFamily="18" charset="0"/>
                <a:cs typeface="Times New Roman" panose="02020603050405020304" pitchFamily="18" charset="0"/>
              </a:rPr>
              <a:t> </a:t>
            </a:r>
            <a:r>
              <a:rPr lang="en-US" sz="2800" dirty="0" err="1" smtClean="0">
                <a:latin typeface="Cambria" panose="02040503050406030204" pitchFamily="18" charset="0"/>
                <a:ea typeface="Cambria" panose="02040503050406030204" pitchFamily="18" charset="0"/>
                <a:cs typeface="Times New Roman" panose="02020603050405020304" pitchFamily="18" charset="0"/>
              </a:rPr>
              <a:t>mật</a:t>
            </a:r>
            <a:r>
              <a:rPr lang="en-US" sz="2800" dirty="0" smtClean="0">
                <a:latin typeface="Cambria" panose="02040503050406030204" pitchFamily="18" charset="0"/>
                <a:ea typeface="Cambria" panose="02040503050406030204" pitchFamily="18" charset="0"/>
                <a:cs typeface="Times New Roman" panose="02020603050405020304" pitchFamily="18" charset="0"/>
              </a:rPr>
              <a:t> </a:t>
            </a:r>
            <a:r>
              <a:rPr lang="en-US" sz="2800" dirty="0" err="1" smtClean="0">
                <a:latin typeface="Cambria" panose="02040503050406030204" pitchFamily="18" charset="0"/>
                <a:ea typeface="Cambria" panose="02040503050406030204" pitchFamily="18" charset="0"/>
                <a:cs typeface="Times New Roman" panose="02020603050405020304" pitchFamily="18" charset="0"/>
              </a:rPr>
              <a:t>thám</a:t>
            </a:r>
            <a:r>
              <a:rPr lang="en-US" sz="2800" dirty="0" smtClean="0">
                <a:latin typeface="Cambria" panose="02040503050406030204" pitchFamily="18" charset="0"/>
                <a:ea typeface="Cambria" panose="02040503050406030204" pitchFamily="18" charset="0"/>
                <a:cs typeface="Times New Roman" panose="02020603050405020304" pitchFamily="18" charset="0"/>
              </a:rPr>
              <a:t> </a:t>
            </a:r>
            <a:r>
              <a:rPr lang="en-US" sz="2800" dirty="0" err="1" smtClean="0">
                <a:latin typeface="Cambria" panose="02040503050406030204" pitchFamily="18" charset="0"/>
                <a:ea typeface="Cambria" panose="02040503050406030204" pitchFamily="18" charset="0"/>
                <a:cs typeface="Times New Roman" panose="02020603050405020304" pitchFamily="18" charset="0"/>
              </a:rPr>
              <a:t>và</a:t>
            </a:r>
            <a:r>
              <a:rPr lang="en-US" sz="2800" dirty="0" smtClean="0">
                <a:latin typeface="Cambria" panose="02040503050406030204" pitchFamily="18" charset="0"/>
                <a:ea typeface="Cambria" panose="02040503050406030204" pitchFamily="18" charset="0"/>
                <a:cs typeface="Times New Roman" panose="02020603050405020304" pitchFamily="18" charset="0"/>
              </a:rPr>
              <a:t> </a:t>
            </a:r>
            <a:r>
              <a:rPr lang="en-US" sz="2800" dirty="0" err="1" smtClean="0">
                <a:latin typeface="Cambria" panose="02040503050406030204" pitchFamily="18" charset="0"/>
                <a:ea typeface="Cambria" panose="02040503050406030204" pitchFamily="18" charset="0"/>
                <a:cs typeface="Times New Roman" panose="02020603050405020304" pitchFamily="18" charset="0"/>
              </a:rPr>
              <a:t>bj</a:t>
            </a:r>
            <a:r>
              <a:rPr lang="en-US" sz="2800" dirty="0" smtClean="0">
                <a:latin typeface="Cambria" panose="02040503050406030204" pitchFamily="18" charset="0"/>
                <a:ea typeface="Cambria" panose="02040503050406030204" pitchFamily="18" charset="0"/>
                <a:cs typeface="Times New Roman" panose="02020603050405020304" pitchFamily="18" charset="0"/>
              </a:rPr>
              <a:t> </a:t>
            </a:r>
            <a:r>
              <a:rPr lang="en-US" sz="2800" dirty="0" err="1" smtClean="0">
                <a:latin typeface="Cambria" panose="02040503050406030204" pitchFamily="18" charset="0"/>
                <a:ea typeface="Cambria" panose="02040503050406030204" pitchFamily="18" charset="0"/>
                <a:cs typeface="Times New Roman" panose="02020603050405020304" pitchFamily="18" charset="0"/>
              </a:rPr>
              <a:t>giặc</a:t>
            </a:r>
            <a:r>
              <a:rPr lang="en-US" sz="2800" dirty="0" smtClean="0">
                <a:latin typeface="Cambria" panose="02040503050406030204" pitchFamily="18" charset="0"/>
                <a:ea typeface="Cambria" panose="02040503050406030204" pitchFamily="18" charset="0"/>
                <a:cs typeface="Times New Roman" panose="02020603050405020304" pitchFamily="18" charset="0"/>
              </a:rPr>
              <a:t> </a:t>
            </a:r>
            <a:r>
              <a:rPr lang="en-US" sz="2800" dirty="0" err="1" smtClean="0">
                <a:latin typeface="Cambria" panose="02040503050406030204" pitchFamily="18" charset="0"/>
                <a:ea typeface="Cambria" panose="02040503050406030204" pitchFamily="18" charset="0"/>
                <a:cs typeface="Times New Roman" panose="02020603050405020304" pitchFamily="18" charset="0"/>
              </a:rPr>
              <a:t>bắt</a:t>
            </a:r>
            <a:r>
              <a:rPr lang="en-US" sz="2800" dirty="0" smtClean="0">
                <a:latin typeface="Cambria" panose="02040503050406030204" pitchFamily="18" charset="0"/>
                <a:ea typeface="Cambria" panose="02040503050406030204" pitchFamily="18" charset="0"/>
                <a:cs typeface="Times New Roman" panose="02020603050405020304" pitchFamily="18" charset="0"/>
              </a:rPr>
              <a:t>.</a:t>
            </a:r>
            <a:endParaRPr lang="en-US" sz="2800" dirty="0">
              <a:latin typeface="Cambria" panose="02040503050406030204" pitchFamily="18" charset="0"/>
              <a:ea typeface="Cambria" panose="02040503050406030204" pitchFamily="18" charset="0"/>
            </a:endParaRPr>
          </a:p>
        </p:txBody>
      </p:sp>
      <p:sp>
        <p:nvSpPr>
          <p:cNvPr id="9" name="Rectangle 8"/>
          <p:cNvSpPr/>
          <p:nvPr/>
        </p:nvSpPr>
        <p:spPr>
          <a:xfrm>
            <a:off x="4733544" y="1801308"/>
            <a:ext cx="4038600" cy="1200329"/>
          </a:xfrm>
          <a:prstGeom prst="rect">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algn="just"/>
            <a:r>
              <a:rPr lang="en-US" sz="2400" dirty="0" smtClean="0">
                <a:latin typeface="Cambria" panose="02040503050406030204" pitchFamily="18" charset="0"/>
                <a:ea typeface="Cambria" panose="02040503050406030204" pitchFamily="18" charset="0"/>
                <a:cs typeface="Times New Roman" panose="02020603050405020304" pitchFamily="18" charset="0"/>
              </a:rPr>
              <a:t>5. </a:t>
            </a:r>
            <a:r>
              <a:rPr lang="en-US" sz="2400" dirty="0" err="1" smtClean="0">
                <a:latin typeface="Cambria" panose="02040503050406030204" pitchFamily="18" charset="0"/>
                <a:ea typeface="Cambria" panose="02040503050406030204" pitchFamily="18" charset="0"/>
                <a:cs typeface="Times New Roman" panose="02020603050405020304" pitchFamily="18" charset="0"/>
              </a:rPr>
              <a:t>Trong</a:t>
            </a:r>
            <a:r>
              <a:rPr lang="en-US" sz="2400" dirty="0" smtClean="0">
                <a:latin typeface="Cambria" panose="02040503050406030204" pitchFamily="18" charset="0"/>
                <a:ea typeface="Cambria" panose="02040503050406030204" pitchFamily="18" charset="0"/>
                <a:cs typeface="Times New Roman" panose="02020603050405020304" pitchFamily="18" charset="0"/>
              </a:rPr>
              <a:t> </a:t>
            </a:r>
            <a:r>
              <a:rPr lang="en-US" sz="2400" dirty="0" err="1" smtClean="0">
                <a:latin typeface="Cambria" panose="02040503050406030204" pitchFamily="18" charset="0"/>
                <a:ea typeface="Cambria" panose="02040503050406030204" pitchFamily="18" charset="0"/>
                <a:cs typeface="Times New Roman" panose="02020603050405020304" pitchFamily="18" charset="0"/>
              </a:rPr>
              <a:t>tòa</a:t>
            </a:r>
            <a:r>
              <a:rPr lang="en-US" sz="2400" dirty="0" smtClean="0">
                <a:latin typeface="Cambria" panose="02040503050406030204" pitchFamily="18" charset="0"/>
                <a:ea typeface="Cambria" panose="02040503050406030204" pitchFamily="18" charset="0"/>
                <a:cs typeface="Times New Roman" panose="02020603050405020304" pitchFamily="18" charset="0"/>
              </a:rPr>
              <a:t> </a:t>
            </a:r>
            <a:r>
              <a:rPr lang="en-US" sz="2400" dirty="0" err="1" smtClean="0">
                <a:latin typeface="Cambria" panose="02040503050406030204" pitchFamily="18" charset="0"/>
                <a:ea typeface="Cambria" panose="02040503050406030204" pitchFamily="18" charset="0"/>
                <a:cs typeface="Times New Roman" panose="02020603050405020304" pitchFamily="18" charset="0"/>
              </a:rPr>
              <a:t>án</a:t>
            </a:r>
            <a:r>
              <a:rPr lang="en-US" sz="2400" dirty="0" smtClean="0">
                <a:latin typeface="Cambria" panose="02040503050406030204" pitchFamily="18" charset="0"/>
                <a:ea typeface="Cambria" panose="02040503050406030204" pitchFamily="18" charset="0"/>
                <a:cs typeface="Times New Roman" panose="02020603050405020304" pitchFamily="18" charset="0"/>
              </a:rPr>
              <a:t>, </a:t>
            </a:r>
            <a:r>
              <a:rPr lang="en-US" sz="2400" dirty="0" err="1" smtClean="0">
                <a:latin typeface="Cambria" panose="02040503050406030204" pitchFamily="18" charset="0"/>
                <a:ea typeface="Cambria" panose="02040503050406030204" pitchFamily="18" charset="0"/>
                <a:cs typeface="Times New Roman" panose="02020603050405020304" pitchFamily="18" charset="0"/>
              </a:rPr>
              <a:t>anh</a:t>
            </a:r>
            <a:r>
              <a:rPr lang="en-US" sz="2400" dirty="0" smtClean="0">
                <a:latin typeface="Cambria" panose="02040503050406030204" pitchFamily="18" charset="0"/>
                <a:ea typeface="Cambria" panose="02040503050406030204" pitchFamily="18" charset="0"/>
                <a:cs typeface="Times New Roman" panose="02020603050405020304" pitchFamily="18" charset="0"/>
              </a:rPr>
              <a:t> </a:t>
            </a:r>
            <a:r>
              <a:rPr lang="en-US" sz="2400" dirty="0" err="1" smtClean="0">
                <a:latin typeface="Cambria" panose="02040503050406030204" pitchFamily="18" charset="0"/>
                <a:ea typeface="Cambria" panose="02040503050406030204" pitchFamily="18" charset="0"/>
                <a:cs typeface="Times New Roman" panose="02020603050405020304" pitchFamily="18" charset="0"/>
              </a:rPr>
              <a:t>hiên</a:t>
            </a:r>
            <a:r>
              <a:rPr lang="en-US" sz="2400" dirty="0" smtClean="0">
                <a:latin typeface="Cambria" panose="02040503050406030204" pitchFamily="18" charset="0"/>
                <a:ea typeface="Cambria" panose="02040503050406030204" pitchFamily="18" charset="0"/>
                <a:cs typeface="Times New Roman" panose="02020603050405020304" pitchFamily="18" charset="0"/>
              </a:rPr>
              <a:t> </a:t>
            </a:r>
            <a:r>
              <a:rPr lang="en-US" sz="2400" dirty="0" err="1" smtClean="0">
                <a:latin typeface="Cambria" panose="02040503050406030204" pitchFamily="18" charset="0"/>
                <a:ea typeface="Cambria" panose="02040503050406030204" pitchFamily="18" charset="0"/>
                <a:cs typeface="Times New Roman" panose="02020603050405020304" pitchFamily="18" charset="0"/>
              </a:rPr>
              <a:t>ngang</a:t>
            </a:r>
            <a:r>
              <a:rPr lang="en-US" sz="2400" dirty="0" smtClean="0">
                <a:latin typeface="Cambria" panose="02040503050406030204" pitchFamily="18" charset="0"/>
                <a:ea typeface="Cambria" panose="02040503050406030204" pitchFamily="18" charset="0"/>
                <a:cs typeface="Times New Roman" panose="02020603050405020304" pitchFamily="18" charset="0"/>
              </a:rPr>
              <a:t> </a:t>
            </a:r>
            <a:r>
              <a:rPr lang="en-US" sz="2400" dirty="0" err="1" smtClean="0">
                <a:latin typeface="Cambria" panose="02040503050406030204" pitchFamily="18" charset="0"/>
                <a:ea typeface="Cambria" panose="02040503050406030204" pitchFamily="18" charset="0"/>
                <a:cs typeface="Times New Roman" panose="02020603050405020304" pitchFamily="18" charset="0"/>
              </a:rPr>
              <a:t>khẳng</a:t>
            </a:r>
            <a:r>
              <a:rPr lang="en-US" sz="2400" dirty="0" smtClean="0">
                <a:latin typeface="Cambria" panose="02040503050406030204" pitchFamily="18" charset="0"/>
                <a:ea typeface="Cambria" panose="02040503050406030204" pitchFamily="18" charset="0"/>
                <a:cs typeface="Times New Roman" panose="02020603050405020304" pitchFamily="18" charset="0"/>
              </a:rPr>
              <a:t> </a:t>
            </a:r>
            <a:r>
              <a:rPr lang="en-US" sz="2400" dirty="0" err="1" smtClean="0">
                <a:latin typeface="Cambria" panose="02040503050406030204" pitchFamily="18" charset="0"/>
                <a:ea typeface="Cambria" panose="02040503050406030204" pitchFamily="18" charset="0"/>
                <a:cs typeface="Times New Roman" panose="02020603050405020304" pitchFamily="18" charset="0"/>
              </a:rPr>
              <a:t>định</a:t>
            </a:r>
            <a:r>
              <a:rPr lang="en-US" sz="2400" dirty="0" smtClean="0">
                <a:latin typeface="Cambria" panose="02040503050406030204" pitchFamily="18" charset="0"/>
                <a:ea typeface="Cambria" panose="02040503050406030204" pitchFamily="18" charset="0"/>
                <a:cs typeface="Times New Roman" panose="02020603050405020304" pitchFamily="18" charset="0"/>
              </a:rPr>
              <a:t> </a:t>
            </a:r>
            <a:r>
              <a:rPr lang="en-US" sz="2400" dirty="0" err="1" smtClean="0">
                <a:latin typeface="Cambria" panose="02040503050406030204" pitchFamily="18" charset="0"/>
                <a:ea typeface="Cambria" panose="02040503050406030204" pitchFamily="18" charset="0"/>
                <a:cs typeface="Times New Roman" panose="02020603050405020304" pitchFamily="18" charset="0"/>
              </a:rPr>
              <a:t>lí</a:t>
            </a:r>
            <a:r>
              <a:rPr lang="en-US" sz="2400" dirty="0" smtClean="0">
                <a:latin typeface="Cambria" panose="02040503050406030204" pitchFamily="18" charset="0"/>
                <a:ea typeface="Cambria" panose="02040503050406030204" pitchFamily="18" charset="0"/>
                <a:cs typeface="Times New Roman" panose="02020603050405020304" pitchFamily="18" charset="0"/>
              </a:rPr>
              <a:t> </a:t>
            </a:r>
            <a:r>
              <a:rPr lang="en-US" sz="2400" dirty="0" err="1" smtClean="0">
                <a:latin typeface="Cambria" panose="02040503050406030204" pitchFamily="18" charset="0"/>
                <a:ea typeface="Cambria" panose="02040503050406030204" pitchFamily="18" charset="0"/>
                <a:cs typeface="Times New Roman" panose="02020603050405020304" pitchFamily="18" charset="0"/>
              </a:rPr>
              <a:t>tưởng</a:t>
            </a:r>
            <a:r>
              <a:rPr lang="en-US" sz="2400" dirty="0" smtClean="0">
                <a:latin typeface="Cambria" panose="02040503050406030204" pitchFamily="18" charset="0"/>
                <a:ea typeface="Cambria" panose="02040503050406030204" pitchFamily="18" charset="0"/>
                <a:cs typeface="Times New Roman" panose="02020603050405020304" pitchFamily="18" charset="0"/>
              </a:rPr>
              <a:t> </a:t>
            </a:r>
            <a:r>
              <a:rPr lang="en-US" sz="2400" dirty="0" err="1" smtClean="0">
                <a:latin typeface="Cambria" panose="02040503050406030204" pitchFamily="18" charset="0"/>
                <a:ea typeface="Cambria" panose="02040503050406030204" pitchFamily="18" charset="0"/>
                <a:cs typeface="Times New Roman" panose="02020603050405020304" pitchFamily="18" charset="0"/>
              </a:rPr>
              <a:t>cách</a:t>
            </a:r>
            <a:r>
              <a:rPr lang="en-US" sz="2400" dirty="0" smtClean="0">
                <a:latin typeface="Cambria" panose="02040503050406030204" pitchFamily="18" charset="0"/>
                <a:ea typeface="Cambria" panose="02040503050406030204" pitchFamily="18" charset="0"/>
                <a:cs typeface="Times New Roman" panose="02020603050405020304" pitchFamily="18" charset="0"/>
              </a:rPr>
              <a:t> </a:t>
            </a:r>
            <a:r>
              <a:rPr lang="en-US" sz="2400" dirty="0" err="1" smtClean="0">
                <a:latin typeface="Cambria" panose="02040503050406030204" pitchFamily="18" charset="0"/>
                <a:ea typeface="Cambria" panose="02040503050406030204" pitchFamily="18" charset="0"/>
                <a:cs typeface="Times New Roman" panose="02020603050405020304" pitchFamily="18" charset="0"/>
              </a:rPr>
              <a:t>mạng</a:t>
            </a:r>
            <a:r>
              <a:rPr lang="en-US" sz="2400" dirty="0" smtClean="0">
                <a:latin typeface="Cambria" panose="02040503050406030204" pitchFamily="18" charset="0"/>
                <a:ea typeface="Cambria" panose="02040503050406030204" pitchFamily="18" charset="0"/>
                <a:cs typeface="Times New Roman" panose="02020603050405020304" pitchFamily="18" charset="0"/>
              </a:rPr>
              <a:t> </a:t>
            </a:r>
            <a:r>
              <a:rPr lang="en-US" sz="2400" dirty="0" err="1" smtClean="0">
                <a:latin typeface="Cambria" panose="02040503050406030204" pitchFamily="18" charset="0"/>
                <a:ea typeface="Cambria" panose="02040503050406030204" pitchFamily="18" charset="0"/>
                <a:cs typeface="Times New Roman" panose="02020603050405020304" pitchFamily="18" charset="0"/>
              </a:rPr>
              <a:t>của</a:t>
            </a:r>
            <a:r>
              <a:rPr lang="en-US" sz="2400" dirty="0" smtClean="0">
                <a:latin typeface="Cambria" panose="02040503050406030204" pitchFamily="18" charset="0"/>
                <a:ea typeface="Cambria" panose="02040503050406030204" pitchFamily="18" charset="0"/>
                <a:cs typeface="Times New Roman" panose="02020603050405020304" pitchFamily="18" charset="0"/>
              </a:rPr>
              <a:t> </a:t>
            </a:r>
            <a:r>
              <a:rPr lang="en-US" sz="2400" dirty="0" err="1" smtClean="0">
                <a:latin typeface="Cambria" panose="02040503050406030204" pitchFamily="18" charset="0"/>
                <a:ea typeface="Cambria" panose="02040503050406030204" pitchFamily="18" charset="0"/>
                <a:cs typeface="Times New Roman" panose="02020603050405020304" pitchFamily="18" charset="0"/>
              </a:rPr>
              <a:t>mình</a:t>
            </a:r>
            <a:r>
              <a:rPr lang="en-US" sz="2400" dirty="0" smtClean="0">
                <a:latin typeface="Cambria" panose="02040503050406030204" pitchFamily="18" charset="0"/>
                <a:ea typeface="Cambria" panose="02040503050406030204" pitchFamily="18" charset="0"/>
                <a:cs typeface="Times New Roman" panose="02020603050405020304" pitchFamily="18" charset="0"/>
              </a:rPr>
              <a:t>.</a:t>
            </a:r>
            <a:endParaRPr lang="en-US" sz="2400" dirty="0">
              <a:latin typeface="Cambria" panose="02040503050406030204" pitchFamily="18" charset="0"/>
              <a:ea typeface="Cambria" panose="02040503050406030204" pitchFamily="18" charset="0"/>
            </a:endParaRPr>
          </a:p>
        </p:txBody>
      </p:sp>
      <p:sp>
        <p:nvSpPr>
          <p:cNvPr id="10" name="Rectangle 9"/>
          <p:cNvSpPr/>
          <p:nvPr/>
        </p:nvSpPr>
        <p:spPr>
          <a:xfrm>
            <a:off x="4800600" y="3396554"/>
            <a:ext cx="4038600" cy="1384995"/>
          </a:xfrm>
          <a:prstGeom prst="rect">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algn="just"/>
            <a:r>
              <a:rPr lang="en-US" sz="2800" dirty="0" smtClean="0">
                <a:latin typeface="Cambria" panose="02040503050406030204" pitchFamily="18" charset="0"/>
                <a:ea typeface="Cambria" panose="02040503050406030204" pitchFamily="18" charset="0"/>
                <a:cs typeface="Times New Roman" panose="02020603050405020304" pitchFamily="18" charset="0"/>
              </a:rPr>
              <a:t>6. Ra </a:t>
            </a:r>
            <a:r>
              <a:rPr lang="en-US" sz="2800" dirty="0" err="1" smtClean="0">
                <a:latin typeface="Cambria" panose="02040503050406030204" pitchFamily="18" charset="0"/>
                <a:ea typeface="Cambria" panose="02040503050406030204" pitchFamily="18" charset="0"/>
                <a:cs typeface="Times New Roman" panose="02020603050405020304" pitchFamily="18" charset="0"/>
              </a:rPr>
              <a:t>phim</a:t>
            </a:r>
            <a:r>
              <a:rPr lang="en-US" sz="2800" dirty="0" smtClean="0">
                <a:latin typeface="Cambria" panose="02040503050406030204" pitchFamily="18" charset="0"/>
                <a:ea typeface="Cambria" panose="02040503050406030204" pitchFamily="18" charset="0"/>
                <a:cs typeface="Times New Roman" panose="02020603050405020304" pitchFamily="18" charset="0"/>
              </a:rPr>
              <a:t> </a:t>
            </a:r>
            <a:r>
              <a:rPr lang="en-US" sz="2800" dirty="0" err="1" smtClean="0">
                <a:latin typeface="Cambria" panose="02040503050406030204" pitchFamily="18" charset="0"/>
                <a:ea typeface="Cambria" panose="02040503050406030204" pitchFamily="18" charset="0"/>
                <a:cs typeface="Times New Roman" panose="02020603050405020304" pitchFamily="18" charset="0"/>
              </a:rPr>
              <a:t>trường</a:t>
            </a:r>
            <a:r>
              <a:rPr lang="en-US" sz="2800" dirty="0" smtClean="0">
                <a:latin typeface="Cambria" panose="02040503050406030204" pitchFamily="18" charset="0"/>
                <a:ea typeface="Cambria" panose="02040503050406030204" pitchFamily="18" charset="0"/>
                <a:cs typeface="Times New Roman" panose="02020603050405020304" pitchFamily="18" charset="0"/>
              </a:rPr>
              <a:t> </a:t>
            </a:r>
            <a:r>
              <a:rPr lang="en-US" sz="2800" dirty="0" err="1" smtClean="0">
                <a:latin typeface="Cambria" panose="02040503050406030204" pitchFamily="18" charset="0"/>
                <a:ea typeface="Cambria" panose="02040503050406030204" pitchFamily="18" charset="0"/>
                <a:cs typeface="Times New Roman" panose="02020603050405020304" pitchFamily="18" charset="0"/>
              </a:rPr>
              <a:t>anh</a:t>
            </a:r>
            <a:r>
              <a:rPr lang="en-US" sz="2800" dirty="0" smtClean="0">
                <a:latin typeface="Cambria" panose="02040503050406030204" pitchFamily="18" charset="0"/>
                <a:ea typeface="Cambria" panose="02040503050406030204" pitchFamily="18" charset="0"/>
                <a:cs typeface="Times New Roman" panose="02020603050405020304" pitchFamily="18" charset="0"/>
              </a:rPr>
              <a:t> </a:t>
            </a:r>
            <a:r>
              <a:rPr lang="en-US" sz="2800" dirty="0" err="1" smtClean="0">
                <a:latin typeface="Cambria" panose="02040503050406030204" pitchFamily="18" charset="0"/>
                <a:ea typeface="Cambria" panose="02040503050406030204" pitchFamily="18" charset="0"/>
                <a:cs typeface="Times New Roman" panose="02020603050405020304" pitchFamily="18" charset="0"/>
              </a:rPr>
              <a:t>vẫn</a:t>
            </a:r>
            <a:r>
              <a:rPr lang="en-US" sz="2800" dirty="0" smtClean="0">
                <a:latin typeface="Cambria" panose="02040503050406030204" pitchFamily="18" charset="0"/>
                <a:ea typeface="Cambria" panose="02040503050406030204" pitchFamily="18" charset="0"/>
                <a:cs typeface="Times New Roman" panose="02020603050405020304" pitchFamily="18" charset="0"/>
              </a:rPr>
              <a:t> </a:t>
            </a:r>
            <a:r>
              <a:rPr lang="en-US" sz="2800" dirty="0" err="1" smtClean="0">
                <a:latin typeface="Cambria" panose="02040503050406030204" pitchFamily="18" charset="0"/>
                <a:ea typeface="Cambria" panose="02040503050406030204" pitchFamily="18" charset="0"/>
                <a:cs typeface="Times New Roman" panose="02020603050405020304" pitchFamily="18" charset="0"/>
              </a:rPr>
              <a:t>hát</a:t>
            </a:r>
            <a:r>
              <a:rPr lang="en-US" sz="2800" dirty="0" smtClean="0">
                <a:latin typeface="Cambria" panose="02040503050406030204" pitchFamily="18" charset="0"/>
                <a:ea typeface="Cambria" panose="02040503050406030204" pitchFamily="18" charset="0"/>
                <a:cs typeface="Times New Roman" panose="02020603050405020304" pitchFamily="18" charset="0"/>
              </a:rPr>
              <a:t> </a:t>
            </a:r>
            <a:r>
              <a:rPr lang="en-US" sz="2800" dirty="0" err="1" smtClean="0">
                <a:latin typeface="Cambria" panose="02040503050406030204" pitchFamily="18" charset="0"/>
                <a:ea typeface="Cambria" panose="02040503050406030204" pitchFamily="18" charset="0"/>
                <a:cs typeface="Times New Roman" panose="02020603050405020304" pitchFamily="18" charset="0"/>
              </a:rPr>
              <a:t>vang</a:t>
            </a:r>
            <a:r>
              <a:rPr lang="en-US" sz="2800" dirty="0" smtClean="0">
                <a:latin typeface="Cambria" panose="02040503050406030204" pitchFamily="18" charset="0"/>
                <a:ea typeface="Cambria" panose="02040503050406030204" pitchFamily="18" charset="0"/>
                <a:cs typeface="Times New Roman" panose="02020603050405020304" pitchFamily="18" charset="0"/>
              </a:rPr>
              <a:t> </a:t>
            </a:r>
            <a:r>
              <a:rPr lang="en-US" sz="2800" dirty="0" err="1" smtClean="0">
                <a:latin typeface="Cambria" panose="02040503050406030204" pitchFamily="18" charset="0"/>
                <a:ea typeface="Cambria" panose="02040503050406030204" pitchFamily="18" charset="0"/>
                <a:cs typeface="Times New Roman" panose="02020603050405020304" pitchFamily="18" charset="0"/>
              </a:rPr>
              <a:t>bài</a:t>
            </a:r>
            <a:r>
              <a:rPr lang="en-US" sz="2800" dirty="0" smtClean="0">
                <a:latin typeface="Cambria" panose="02040503050406030204" pitchFamily="18" charset="0"/>
                <a:ea typeface="Cambria" panose="02040503050406030204" pitchFamily="18" charset="0"/>
                <a:cs typeface="Times New Roman" panose="02020603050405020304" pitchFamily="18" charset="0"/>
              </a:rPr>
              <a:t> </a:t>
            </a:r>
            <a:r>
              <a:rPr lang="en-US" sz="2800" dirty="0" err="1" smtClean="0">
                <a:latin typeface="Cambria" panose="02040503050406030204" pitchFamily="18" charset="0"/>
                <a:ea typeface="Cambria" panose="02040503050406030204" pitchFamily="18" charset="0"/>
                <a:cs typeface="Times New Roman" panose="02020603050405020304" pitchFamily="18" charset="0"/>
              </a:rPr>
              <a:t>Quốc</a:t>
            </a:r>
            <a:r>
              <a:rPr lang="en-US" sz="2800" dirty="0" smtClean="0">
                <a:latin typeface="Cambria" panose="02040503050406030204" pitchFamily="18" charset="0"/>
                <a:ea typeface="Cambria" panose="02040503050406030204" pitchFamily="18" charset="0"/>
                <a:cs typeface="Times New Roman" panose="02020603050405020304" pitchFamily="18" charset="0"/>
              </a:rPr>
              <a:t> </a:t>
            </a:r>
            <a:r>
              <a:rPr lang="en-US" sz="2800" dirty="0" err="1" smtClean="0">
                <a:latin typeface="Cambria" panose="02040503050406030204" pitchFamily="18" charset="0"/>
                <a:ea typeface="Cambria" panose="02040503050406030204" pitchFamily="18" charset="0"/>
                <a:cs typeface="Times New Roman" panose="02020603050405020304" pitchFamily="18" charset="0"/>
              </a:rPr>
              <a:t>tế</a:t>
            </a:r>
            <a:r>
              <a:rPr lang="en-US" sz="2800" dirty="0" smtClean="0">
                <a:latin typeface="Cambria" panose="02040503050406030204" pitchFamily="18" charset="0"/>
                <a:ea typeface="Cambria" panose="02040503050406030204" pitchFamily="18" charset="0"/>
                <a:cs typeface="Times New Roman" panose="02020603050405020304" pitchFamily="18" charset="0"/>
              </a:rPr>
              <a:t> ca.</a:t>
            </a:r>
            <a:endParaRPr lang="en-US" sz="28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029750608"/>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 y="1384685"/>
            <a:ext cx="5334000" cy="2693045"/>
          </a:xfrm>
          <a:prstGeom prst="rect">
            <a:avLst/>
          </a:prstGeom>
        </p:spPr>
        <p:txBody>
          <a:bodyPr wrap="square">
            <a:spAutoFit/>
          </a:bodyPr>
          <a:lstStyle/>
          <a:p>
            <a:pPr lvl="0" algn="just" eaLnBrk="0" fontAlgn="base" hangingPunct="0">
              <a:spcBef>
                <a:spcPct val="0"/>
              </a:spcBef>
              <a:spcAft>
                <a:spcPct val="0"/>
              </a:spcAft>
              <a:buClrTx/>
            </a:pPr>
            <a:endParaRPr lang="en-US" sz="900" b="1" dirty="0">
              <a:solidFill>
                <a:srgbClr val="002060"/>
              </a:solidFill>
              <a:latin typeface="Cambria" panose="02040503050406030204" pitchFamily="18" charset="0"/>
              <a:ea typeface="Cambria" panose="02040503050406030204" pitchFamily="18" charset="0"/>
              <a:cs typeface="Arial" panose="020B0604020202020204" pitchFamily="34" charset="0"/>
            </a:endParaRPr>
          </a:p>
          <a:p>
            <a:pPr lvl="0" algn="just" eaLnBrk="0" fontAlgn="base" hangingPunct="0">
              <a:spcBef>
                <a:spcPct val="0"/>
              </a:spcBef>
              <a:spcAft>
                <a:spcPct val="0"/>
              </a:spcAft>
              <a:buClrTx/>
            </a:pPr>
            <a:r>
              <a:rPr lang="en-US" sz="2000" b="1" dirty="0" err="1"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Vùng</a:t>
            </a:r>
            <a:r>
              <a:rPr lang="en-US" sz="20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lên</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hỡi</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các</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nô</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lệ</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ở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thế</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gian</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a:t>
            </a:r>
          </a:p>
          <a:p>
            <a:pPr marL="457200" lvl="1" indent="-457200" algn="just" eaLnBrk="0" fontAlgn="base" hangingPunct="0">
              <a:spcBef>
                <a:spcPct val="0"/>
              </a:spcBef>
              <a:spcAft>
                <a:spcPct val="0"/>
              </a:spcAft>
              <a:buClrTx/>
            </a:pP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Vùng</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lên</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hỡi</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ai</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cực</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khổ</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bần</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hàn</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a:t>
            </a:r>
          </a:p>
          <a:p>
            <a:pPr marL="457200" lvl="1" indent="-457200" algn="just" eaLnBrk="0" fontAlgn="base" hangingPunct="0">
              <a:spcBef>
                <a:spcPct val="0"/>
              </a:spcBef>
              <a:spcAft>
                <a:spcPct val="0"/>
              </a:spcAft>
              <a:buClrTx/>
            </a:pP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Sục</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sôi</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nhiệt</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huyết</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trong</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tim</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đầy</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chứa</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rồi</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a:t>
            </a:r>
          </a:p>
          <a:p>
            <a:pPr marL="457200" lvl="1" indent="-457200" algn="just" eaLnBrk="0" fontAlgn="base" hangingPunct="0">
              <a:spcBef>
                <a:spcPct val="0"/>
              </a:spcBef>
              <a:spcAft>
                <a:spcPct val="0"/>
              </a:spcAft>
              <a:buClrTx/>
            </a:pP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Quyết</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phen</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này</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sống</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chết</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mà</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thôi</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a:t>
            </a:r>
          </a:p>
          <a:p>
            <a:pPr marL="457200" lvl="1" indent="-457200" algn="just" eaLnBrk="0" fontAlgn="base" hangingPunct="0">
              <a:spcBef>
                <a:spcPct val="0"/>
              </a:spcBef>
              <a:spcAft>
                <a:spcPct val="0"/>
              </a:spcAft>
              <a:buClrTx/>
            </a:pP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Chế</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độ</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xưa</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ta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mau</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phá</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sạch</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tan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tành</a:t>
            </a:r>
            <a:endPar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endParaRPr>
          </a:p>
          <a:p>
            <a:pPr marL="457200" lvl="1" indent="-457200" algn="just" eaLnBrk="0" fontAlgn="base" hangingPunct="0">
              <a:spcBef>
                <a:spcPct val="0"/>
              </a:spcBef>
              <a:spcAft>
                <a:spcPct val="0"/>
              </a:spcAft>
              <a:buClrTx/>
            </a:pP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Toàn</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nô</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lệ</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vùng</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đứng</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lên</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đi</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a:t>
            </a:r>
          </a:p>
          <a:p>
            <a:pPr marL="457200" lvl="1" indent="-457200" algn="just" eaLnBrk="0" fontAlgn="base" hangingPunct="0">
              <a:spcBef>
                <a:spcPct val="0"/>
              </a:spcBef>
              <a:spcAft>
                <a:spcPct val="0"/>
              </a:spcAft>
              <a:buClrTx/>
            </a:pP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Nay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mai</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cuộc</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đời</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của</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toàn</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dân</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khác</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xưa</a:t>
            </a:r>
            <a:endPar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endParaRPr>
          </a:p>
          <a:p>
            <a:pPr marL="457200" lvl="1" indent="-457200" algn="just" eaLnBrk="0" fontAlgn="base" hangingPunct="0">
              <a:spcBef>
                <a:spcPct val="0"/>
              </a:spcBef>
              <a:spcAft>
                <a:spcPct val="0"/>
              </a:spcAft>
              <a:buClrTx/>
            </a:pP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Bao</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nhiêu</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lợi</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quyền</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ắt</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qua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tay</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mình</a:t>
            </a:r>
            <a:r>
              <a:rPr lang="en-US" sz="20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a:t>
            </a:r>
            <a:endPar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endParaRPr>
          </a:p>
        </p:txBody>
      </p:sp>
      <p:sp>
        <p:nvSpPr>
          <p:cNvPr id="5" name="Rectangle 4"/>
          <p:cNvSpPr/>
          <p:nvPr/>
        </p:nvSpPr>
        <p:spPr>
          <a:xfrm>
            <a:off x="5181600" y="1200150"/>
            <a:ext cx="4038600" cy="2862322"/>
          </a:xfrm>
          <a:prstGeom prst="rect">
            <a:avLst/>
          </a:prstGeom>
        </p:spPr>
        <p:txBody>
          <a:bodyPr wrap="square">
            <a:spAutoFit/>
          </a:bodyPr>
          <a:lstStyle/>
          <a:p>
            <a:pPr marL="457200" lvl="1" indent="-457200" algn="just" eaLnBrk="0" fontAlgn="base" hangingPunct="0">
              <a:spcBef>
                <a:spcPct val="0"/>
              </a:spcBef>
              <a:spcAft>
                <a:spcPct val="0"/>
              </a:spcAft>
              <a:buClrTx/>
            </a:pPr>
            <a:r>
              <a:rPr lang="en-US" sz="2000" b="1" i="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Điệp</a:t>
            </a:r>
            <a:r>
              <a:rPr lang="en-US" sz="2000" b="1" i="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i="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khúc</a:t>
            </a:r>
            <a:r>
              <a:rPr lang="en-US" sz="2000" b="1" i="1" dirty="0">
                <a:solidFill>
                  <a:srgbClr val="002060"/>
                </a:solidFill>
                <a:latin typeface="Cambria" panose="02040503050406030204" pitchFamily="18" charset="0"/>
                <a:ea typeface="Cambria" panose="02040503050406030204" pitchFamily="18" charset="0"/>
                <a:cs typeface="Times New Roman" panose="02020603050405020304" pitchFamily="18" charset="0"/>
              </a:rPr>
              <a:t>:</a:t>
            </a:r>
            <a:endPar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endParaRPr>
          </a:p>
          <a:p>
            <a:pPr marL="457200" lvl="1" indent="-457200" algn="just" eaLnBrk="0" fontAlgn="base" hangingPunct="0">
              <a:spcBef>
                <a:spcPct val="0"/>
              </a:spcBef>
              <a:spcAft>
                <a:spcPct val="0"/>
              </a:spcAft>
              <a:buClrTx/>
            </a:pP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Đấu</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tranh</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này</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là</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trận</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cuối</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cùng</a:t>
            </a:r>
            <a:endPar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endParaRPr>
          </a:p>
          <a:p>
            <a:pPr marL="457200" lvl="1" indent="-457200" algn="just" eaLnBrk="0" fontAlgn="base" hangingPunct="0">
              <a:spcBef>
                <a:spcPct val="0"/>
              </a:spcBef>
              <a:spcAft>
                <a:spcPct val="0"/>
              </a:spcAft>
              <a:buClrTx/>
            </a:pP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Kết</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đoàn</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lại</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để</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ngày</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mai</a:t>
            </a:r>
            <a:endPar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endParaRPr>
          </a:p>
          <a:p>
            <a:pPr marL="457200" lvl="1" indent="-457200" algn="just" eaLnBrk="0" fontAlgn="base" hangingPunct="0">
              <a:spcBef>
                <a:spcPct val="0"/>
              </a:spcBef>
              <a:spcAft>
                <a:spcPct val="0"/>
              </a:spcAft>
              <a:buClrTx/>
            </a:pP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Lanh</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téc</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na</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-xi-</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ông</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na-lơ</a:t>
            </a:r>
            <a:endPar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endParaRPr>
          </a:p>
          <a:p>
            <a:pPr marL="457200" lvl="1" indent="-457200" algn="just" eaLnBrk="0" fontAlgn="base" hangingPunct="0">
              <a:spcBef>
                <a:spcPct val="0"/>
              </a:spcBef>
              <a:spcAft>
                <a:spcPct val="0"/>
              </a:spcAft>
              <a:buClrTx/>
            </a:pP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Sẽ</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là</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xã</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hội</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tương</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lai</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a:t>
            </a:r>
          </a:p>
          <a:p>
            <a:pPr marL="457200" lvl="1" indent="-457200" algn="just" eaLnBrk="0" fontAlgn="base" hangingPunct="0">
              <a:spcBef>
                <a:spcPct val="0"/>
              </a:spcBef>
              <a:spcAft>
                <a:spcPct val="0"/>
              </a:spcAft>
              <a:buClrTx/>
            </a:pP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Đấu</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tranh</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này</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là</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trận</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cuối</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cùng</a:t>
            </a:r>
            <a:endPar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endParaRPr>
          </a:p>
          <a:p>
            <a:pPr marL="457200" lvl="1" indent="-457200" algn="just" eaLnBrk="0" fontAlgn="base" hangingPunct="0">
              <a:spcBef>
                <a:spcPct val="0"/>
              </a:spcBef>
              <a:spcAft>
                <a:spcPct val="0"/>
              </a:spcAft>
              <a:buClrTx/>
            </a:pP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Kết</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đoàn</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lại</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để</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ngày</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mai</a:t>
            </a:r>
            <a:endPar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endParaRPr>
          </a:p>
          <a:p>
            <a:pPr marL="457200" lvl="1" indent="-457200" algn="just" eaLnBrk="0" fontAlgn="base" hangingPunct="0">
              <a:spcBef>
                <a:spcPct val="0"/>
              </a:spcBef>
              <a:spcAft>
                <a:spcPct val="0"/>
              </a:spcAft>
              <a:buClrTx/>
            </a:pP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Lanh</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téc</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na</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-xi-</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ông</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na-lơ</a:t>
            </a:r>
            <a:endPar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endParaRPr>
          </a:p>
          <a:p>
            <a:pPr marL="457200" lvl="1" indent="-457200" algn="just" eaLnBrk="0" fontAlgn="base" hangingPunct="0">
              <a:spcBef>
                <a:spcPct val="0"/>
              </a:spcBef>
              <a:spcAft>
                <a:spcPct val="0"/>
              </a:spcAft>
              <a:buClrTx/>
            </a:pP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Sẽ</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là</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xã</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hội</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tương</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20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lai</a:t>
            </a:r>
            <a:r>
              <a:rPr lang="en-US" sz="20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a:t>
            </a:r>
          </a:p>
        </p:txBody>
      </p:sp>
      <p:sp>
        <p:nvSpPr>
          <p:cNvPr id="6" name="Rectangle 5"/>
          <p:cNvSpPr/>
          <p:nvPr/>
        </p:nvSpPr>
        <p:spPr>
          <a:xfrm>
            <a:off x="2895600" y="285750"/>
            <a:ext cx="3017173" cy="707886"/>
          </a:xfrm>
          <a:prstGeom prst="rect">
            <a:avLst/>
          </a:prstGeom>
        </p:spPr>
        <p:txBody>
          <a:bodyPr wrap="none">
            <a:spAutoFit/>
          </a:bodyPr>
          <a:lstStyle/>
          <a:p>
            <a:pPr lvl="0" algn="just" eaLnBrk="0" fontAlgn="base" hangingPunct="0">
              <a:spcBef>
                <a:spcPct val="0"/>
              </a:spcBef>
              <a:spcAft>
                <a:spcPct val="0"/>
              </a:spcAft>
              <a:buClrTx/>
            </a:pPr>
            <a:r>
              <a:rPr lang="en-US" sz="4000" b="1" dirty="0">
                <a:solidFill>
                  <a:schemeClr val="bg1">
                    <a:lumMod val="10000"/>
                  </a:schemeClr>
                </a:solidFill>
                <a:latin typeface="Cambria" panose="02040503050406030204" pitchFamily="18" charset="0"/>
                <a:ea typeface="Cambria" panose="02040503050406030204" pitchFamily="18" charset="0"/>
                <a:cs typeface="Times New Roman" panose="02020603050405020304" pitchFamily="18" charset="0"/>
              </a:rPr>
              <a:t>QUỐC TẾ CA</a:t>
            </a:r>
          </a:p>
        </p:txBody>
      </p:sp>
    </p:spTree>
    <p:extLst>
      <p:ext uri="{BB962C8B-B14F-4D97-AF65-F5344CB8AC3E}">
        <p14:creationId xmlns:p14="http://schemas.microsoft.com/office/powerpoint/2010/main" val="1762002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942"/>
        <p:cNvGrpSpPr/>
        <p:nvPr/>
      </p:nvGrpSpPr>
      <p:grpSpPr>
        <a:xfrm>
          <a:off x="0" y="0"/>
          <a:ext cx="0" cy="0"/>
          <a:chOff x="0" y="0"/>
          <a:chExt cx="0" cy="0"/>
        </a:xfrm>
      </p:grpSpPr>
      <p:sp>
        <p:nvSpPr>
          <p:cNvPr id="2943" name="Google Shape;2943;p67"/>
          <p:cNvSpPr txBox="1">
            <a:spLocks noGrp="1"/>
          </p:cNvSpPr>
          <p:nvPr>
            <p:ph type="title"/>
          </p:nvPr>
        </p:nvSpPr>
        <p:spPr>
          <a:xfrm>
            <a:off x="2057400" y="514350"/>
            <a:ext cx="49950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600" b="1" dirty="0" smtClean="0">
                <a:latin typeface="Cambria" pitchFamily="18" charset="0"/>
                <a:ea typeface="Cambria" pitchFamily="18" charset="0"/>
              </a:rPr>
              <a:t>Ý nghĩa</a:t>
            </a:r>
            <a:endParaRPr sz="6600" b="1" dirty="0">
              <a:latin typeface="Cambria" pitchFamily="18" charset="0"/>
              <a:ea typeface="Cambria" pitchFamily="18" charset="0"/>
            </a:endParaRPr>
          </a:p>
        </p:txBody>
      </p:sp>
      <p:grpSp>
        <p:nvGrpSpPr>
          <p:cNvPr id="2945" name="Google Shape;2945;p67"/>
          <p:cNvGrpSpPr/>
          <p:nvPr/>
        </p:nvGrpSpPr>
        <p:grpSpPr>
          <a:xfrm>
            <a:off x="6629400" y="3462197"/>
            <a:ext cx="1835010" cy="1079683"/>
            <a:chOff x="2180675" y="2812125"/>
            <a:chExt cx="4241100" cy="2664675"/>
          </a:xfrm>
        </p:grpSpPr>
        <p:sp>
          <p:nvSpPr>
            <p:cNvPr id="2946" name="Google Shape;2946;p67"/>
            <p:cNvSpPr/>
            <p:nvPr/>
          </p:nvSpPr>
          <p:spPr>
            <a:xfrm>
              <a:off x="2712100" y="3395750"/>
              <a:ext cx="3047975" cy="2070600"/>
            </a:xfrm>
            <a:custGeom>
              <a:avLst/>
              <a:gdLst/>
              <a:ahLst/>
              <a:cxnLst/>
              <a:rect l="l" t="t" r="r" b="b"/>
              <a:pathLst>
                <a:path w="121919" h="82824" extrusionOk="0">
                  <a:moveTo>
                    <a:pt x="65722" y="0"/>
                  </a:moveTo>
                  <a:cubicBezTo>
                    <a:pt x="62729" y="0"/>
                    <a:pt x="59581" y="295"/>
                    <a:pt x="56271" y="920"/>
                  </a:cubicBezTo>
                  <a:cubicBezTo>
                    <a:pt x="1" y="11549"/>
                    <a:pt x="8754" y="82824"/>
                    <a:pt x="8754" y="82824"/>
                  </a:cubicBezTo>
                  <a:lnTo>
                    <a:pt x="25010" y="81990"/>
                  </a:lnTo>
                  <a:cubicBezTo>
                    <a:pt x="25010" y="81990"/>
                    <a:pt x="20568" y="18942"/>
                    <a:pt x="58147" y="14050"/>
                  </a:cubicBezTo>
                  <a:cubicBezTo>
                    <a:pt x="59300" y="13900"/>
                    <a:pt x="60426" y="13827"/>
                    <a:pt x="61528" y="13827"/>
                  </a:cubicBezTo>
                  <a:cubicBezTo>
                    <a:pt x="94078" y="13827"/>
                    <a:pt x="104413" y="77197"/>
                    <a:pt x="104413" y="77197"/>
                  </a:cubicBezTo>
                  <a:lnTo>
                    <a:pt x="121919" y="75322"/>
                  </a:lnTo>
                  <a:cubicBezTo>
                    <a:pt x="121919" y="75322"/>
                    <a:pt x="113612" y="0"/>
                    <a:pt x="6572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7" name="Google Shape;2947;p67"/>
            <p:cNvSpPr/>
            <p:nvPr/>
          </p:nvSpPr>
          <p:spPr>
            <a:xfrm>
              <a:off x="3401750" y="3849750"/>
              <a:ext cx="1832125" cy="1595775"/>
            </a:xfrm>
            <a:custGeom>
              <a:avLst/>
              <a:gdLst/>
              <a:ahLst/>
              <a:cxnLst/>
              <a:rect l="l" t="t" r="r" b="b"/>
              <a:pathLst>
                <a:path w="73285" h="63831" extrusionOk="0">
                  <a:moveTo>
                    <a:pt x="33298" y="0"/>
                  </a:moveTo>
                  <a:cubicBezTo>
                    <a:pt x="31809" y="0"/>
                    <a:pt x="30272" y="153"/>
                    <a:pt x="28685" y="475"/>
                  </a:cubicBezTo>
                  <a:cubicBezTo>
                    <a:pt x="1" y="6284"/>
                    <a:pt x="1592" y="63830"/>
                    <a:pt x="1592" y="63830"/>
                  </a:cubicBezTo>
                  <a:lnTo>
                    <a:pt x="14931" y="63414"/>
                  </a:lnTo>
                  <a:cubicBezTo>
                    <a:pt x="14931" y="63414"/>
                    <a:pt x="14945" y="14380"/>
                    <a:pt x="29518" y="12979"/>
                  </a:cubicBezTo>
                  <a:cubicBezTo>
                    <a:pt x="29954" y="12937"/>
                    <a:pt x="30383" y="12916"/>
                    <a:pt x="30808" y="12916"/>
                  </a:cubicBezTo>
                  <a:cubicBezTo>
                    <a:pt x="51524" y="12916"/>
                    <a:pt x="59529" y="61746"/>
                    <a:pt x="59529" y="61746"/>
                  </a:cubicBezTo>
                  <a:lnTo>
                    <a:pt x="73284" y="59662"/>
                  </a:lnTo>
                  <a:cubicBezTo>
                    <a:pt x="73284" y="59662"/>
                    <a:pt x="62711" y="0"/>
                    <a:pt x="3329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8" name="Google Shape;2948;p67"/>
            <p:cNvSpPr/>
            <p:nvPr/>
          </p:nvSpPr>
          <p:spPr>
            <a:xfrm>
              <a:off x="2180675" y="2812125"/>
              <a:ext cx="4241100" cy="2664675"/>
            </a:xfrm>
            <a:custGeom>
              <a:avLst/>
              <a:gdLst/>
              <a:ahLst/>
              <a:cxnLst/>
              <a:rect l="l" t="t" r="r" b="b"/>
              <a:pathLst>
                <a:path w="169644" h="106587" extrusionOk="0">
                  <a:moveTo>
                    <a:pt x="80577" y="1"/>
                  </a:moveTo>
                  <a:cubicBezTo>
                    <a:pt x="66131" y="1"/>
                    <a:pt x="51483" y="4077"/>
                    <a:pt x="38765" y="14470"/>
                  </a:cubicBezTo>
                  <a:cubicBezTo>
                    <a:pt x="1" y="46148"/>
                    <a:pt x="9588" y="106587"/>
                    <a:pt x="9588" y="106587"/>
                  </a:cubicBezTo>
                  <a:lnTo>
                    <a:pt x="26677" y="105335"/>
                  </a:lnTo>
                  <a:cubicBezTo>
                    <a:pt x="26677" y="105335"/>
                    <a:pt x="17112" y="35395"/>
                    <a:pt x="75028" y="20306"/>
                  </a:cubicBezTo>
                  <a:cubicBezTo>
                    <a:pt x="79562" y="19124"/>
                    <a:pt x="83831" y="18579"/>
                    <a:pt x="87851" y="18579"/>
                  </a:cubicBezTo>
                  <a:cubicBezTo>
                    <a:pt x="136303" y="18579"/>
                    <a:pt x="148385" y="97833"/>
                    <a:pt x="148385" y="97833"/>
                  </a:cubicBezTo>
                  <a:lnTo>
                    <a:pt x="169644" y="95750"/>
                  </a:lnTo>
                  <a:cubicBezTo>
                    <a:pt x="169644" y="95750"/>
                    <a:pt x="158807" y="36561"/>
                    <a:pt x="135881" y="19055"/>
                  </a:cubicBezTo>
                  <a:cubicBezTo>
                    <a:pt x="122282" y="8670"/>
                    <a:pt x="101644" y="1"/>
                    <a:pt x="8057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 name="Google Shape;2860;p66"/>
          <p:cNvGrpSpPr/>
          <p:nvPr/>
        </p:nvGrpSpPr>
        <p:grpSpPr>
          <a:xfrm>
            <a:off x="609600" y="3751471"/>
            <a:ext cx="1219200" cy="1392030"/>
            <a:chOff x="3268700" y="3748950"/>
            <a:chExt cx="341125" cy="345675"/>
          </a:xfrm>
        </p:grpSpPr>
        <p:grpSp>
          <p:nvGrpSpPr>
            <p:cNvPr id="10" name="Google Shape;2861;p66"/>
            <p:cNvGrpSpPr/>
            <p:nvPr/>
          </p:nvGrpSpPr>
          <p:grpSpPr>
            <a:xfrm>
              <a:off x="3268700" y="3748950"/>
              <a:ext cx="341125" cy="345675"/>
              <a:chOff x="3268700" y="4139875"/>
              <a:chExt cx="341125" cy="345675"/>
            </a:xfrm>
          </p:grpSpPr>
          <p:sp>
            <p:nvSpPr>
              <p:cNvPr id="13" name="Google Shape;2862;p66"/>
              <p:cNvSpPr/>
              <p:nvPr/>
            </p:nvSpPr>
            <p:spPr>
              <a:xfrm>
                <a:off x="3335875" y="4415475"/>
                <a:ext cx="239950" cy="49000"/>
              </a:xfrm>
              <a:custGeom>
                <a:avLst/>
                <a:gdLst/>
                <a:ahLst/>
                <a:cxnLst/>
                <a:rect l="l" t="t" r="r" b="b"/>
                <a:pathLst>
                  <a:path w="9598" h="1960" extrusionOk="0">
                    <a:moveTo>
                      <a:pt x="1" y="1"/>
                    </a:moveTo>
                    <a:lnTo>
                      <a:pt x="1" y="1960"/>
                    </a:lnTo>
                    <a:lnTo>
                      <a:pt x="9598" y="1960"/>
                    </a:lnTo>
                    <a:lnTo>
                      <a:pt x="9598"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2863;p66"/>
              <p:cNvSpPr/>
              <p:nvPr/>
            </p:nvSpPr>
            <p:spPr>
              <a:xfrm>
                <a:off x="3304900" y="4391975"/>
                <a:ext cx="289450" cy="93575"/>
              </a:xfrm>
              <a:custGeom>
                <a:avLst/>
                <a:gdLst/>
                <a:ahLst/>
                <a:cxnLst/>
                <a:rect l="l" t="t" r="r" b="b"/>
                <a:pathLst>
                  <a:path w="11578" h="3743" extrusionOk="0">
                    <a:moveTo>
                      <a:pt x="524" y="0"/>
                    </a:moveTo>
                    <a:cubicBezTo>
                      <a:pt x="241" y="0"/>
                      <a:pt x="11" y="231"/>
                      <a:pt x="11" y="515"/>
                    </a:cubicBezTo>
                    <a:cubicBezTo>
                      <a:pt x="11" y="800"/>
                      <a:pt x="241" y="1030"/>
                      <a:pt x="524" y="1030"/>
                    </a:cubicBezTo>
                    <a:lnTo>
                      <a:pt x="9726" y="1030"/>
                    </a:lnTo>
                    <a:cubicBezTo>
                      <a:pt x="9735" y="1030"/>
                      <a:pt x="9744" y="1029"/>
                      <a:pt x="9753" y="1029"/>
                    </a:cubicBezTo>
                    <a:cubicBezTo>
                      <a:pt x="10216" y="1029"/>
                      <a:pt x="10593" y="1405"/>
                      <a:pt x="10593" y="1872"/>
                    </a:cubicBezTo>
                    <a:cubicBezTo>
                      <a:pt x="10593" y="2338"/>
                      <a:pt x="10216" y="2714"/>
                      <a:pt x="9753" y="2714"/>
                    </a:cubicBezTo>
                    <a:cubicBezTo>
                      <a:pt x="9744" y="2714"/>
                      <a:pt x="9735" y="2714"/>
                      <a:pt x="9726" y="2713"/>
                    </a:cubicBezTo>
                    <a:lnTo>
                      <a:pt x="524" y="2713"/>
                    </a:lnTo>
                    <a:cubicBezTo>
                      <a:pt x="520" y="2713"/>
                      <a:pt x="517" y="2713"/>
                      <a:pt x="513" y="2713"/>
                    </a:cubicBezTo>
                    <a:cubicBezTo>
                      <a:pt x="230" y="2713"/>
                      <a:pt x="0" y="2944"/>
                      <a:pt x="0" y="3228"/>
                    </a:cubicBezTo>
                    <a:cubicBezTo>
                      <a:pt x="0" y="3513"/>
                      <a:pt x="232" y="3743"/>
                      <a:pt x="516" y="3743"/>
                    </a:cubicBezTo>
                    <a:cubicBezTo>
                      <a:pt x="518" y="3743"/>
                      <a:pt x="521" y="3743"/>
                      <a:pt x="524" y="3743"/>
                    </a:cubicBezTo>
                    <a:lnTo>
                      <a:pt x="9726" y="3743"/>
                    </a:lnTo>
                    <a:cubicBezTo>
                      <a:pt x="10752" y="3732"/>
                      <a:pt x="11577" y="2898"/>
                      <a:pt x="11577" y="1872"/>
                    </a:cubicBezTo>
                    <a:cubicBezTo>
                      <a:pt x="11577" y="845"/>
                      <a:pt x="10752" y="11"/>
                      <a:pt x="972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2864;p66"/>
              <p:cNvSpPr/>
              <p:nvPr/>
            </p:nvSpPr>
            <p:spPr>
              <a:xfrm>
                <a:off x="3304900" y="4391975"/>
                <a:ext cx="289450" cy="93575"/>
              </a:xfrm>
              <a:custGeom>
                <a:avLst/>
                <a:gdLst/>
                <a:ahLst/>
                <a:cxnLst/>
                <a:rect l="l" t="t" r="r" b="b"/>
                <a:pathLst>
                  <a:path w="11578" h="3743" extrusionOk="0">
                    <a:moveTo>
                      <a:pt x="8065" y="0"/>
                    </a:moveTo>
                    <a:cubicBezTo>
                      <a:pt x="8920" y="0"/>
                      <a:pt x="9617" y="609"/>
                      <a:pt x="9617" y="1357"/>
                    </a:cubicBezTo>
                    <a:cubicBezTo>
                      <a:pt x="9617" y="2105"/>
                      <a:pt x="8920" y="2713"/>
                      <a:pt x="8065" y="2713"/>
                    </a:cubicBezTo>
                    <a:lnTo>
                      <a:pt x="524" y="2713"/>
                    </a:lnTo>
                    <a:cubicBezTo>
                      <a:pt x="520" y="2713"/>
                      <a:pt x="517" y="2713"/>
                      <a:pt x="513" y="2713"/>
                    </a:cubicBezTo>
                    <a:cubicBezTo>
                      <a:pt x="230" y="2713"/>
                      <a:pt x="0" y="2944"/>
                      <a:pt x="0" y="3228"/>
                    </a:cubicBezTo>
                    <a:cubicBezTo>
                      <a:pt x="0" y="3513"/>
                      <a:pt x="232" y="3743"/>
                      <a:pt x="516" y="3743"/>
                    </a:cubicBezTo>
                    <a:cubicBezTo>
                      <a:pt x="518" y="3743"/>
                      <a:pt x="521" y="3743"/>
                      <a:pt x="524" y="3743"/>
                    </a:cubicBezTo>
                    <a:lnTo>
                      <a:pt x="9726" y="3743"/>
                    </a:lnTo>
                    <a:cubicBezTo>
                      <a:pt x="10752" y="3732"/>
                      <a:pt x="11577" y="2897"/>
                      <a:pt x="11577" y="1872"/>
                    </a:cubicBezTo>
                    <a:cubicBezTo>
                      <a:pt x="11577" y="845"/>
                      <a:pt x="10752" y="10"/>
                      <a:pt x="972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2865;p66"/>
              <p:cNvSpPr/>
              <p:nvPr/>
            </p:nvSpPr>
            <p:spPr>
              <a:xfrm>
                <a:off x="3335875" y="4321925"/>
                <a:ext cx="239950" cy="49000"/>
              </a:xfrm>
              <a:custGeom>
                <a:avLst/>
                <a:gdLst/>
                <a:ahLst/>
                <a:cxnLst/>
                <a:rect l="l" t="t" r="r" b="b"/>
                <a:pathLst>
                  <a:path w="9598" h="1960" extrusionOk="0">
                    <a:moveTo>
                      <a:pt x="1" y="0"/>
                    </a:moveTo>
                    <a:lnTo>
                      <a:pt x="1" y="1959"/>
                    </a:lnTo>
                    <a:lnTo>
                      <a:pt x="9598" y="1959"/>
                    </a:lnTo>
                    <a:lnTo>
                      <a:pt x="959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2866;p66"/>
              <p:cNvSpPr/>
              <p:nvPr/>
            </p:nvSpPr>
            <p:spPr>
              <a:xfrm>
                <a:off x="3304900" y="4298400"/>
                <a:ext cx="289925" cy="93600"/>
              </a:xfrm>
              <a:custGeom>
                <a:avLst/>
                <a:gdLst/>
                <a:ahLst/>
                <a:cxnLst/>
                <a:rect l="l" t="t" r="r" b="b"/>
                <a:pathLst>
                  <a:path w="11597" h="3744" extrusionOk="0">
                    <a:moveTo>
                      <a:pt x="516" y="1"/>
                    </a:moveTo>
                    <a:cubicBezTo>
                      <a:pt x="232" y="1"/>
                      <a:pt x="0" y="231"/>
                      <a:pt x="0" y="516"/>
                    </a:cubicBezTo>
                    <a:cubicBezTo>
                      <a:pt x="0" y="800"/>
                      <a:pt x="230" y="1031"/>
                      <a:pt x="513" y="1031"/>
                    </a:cubicBezTo>
                    <a:cubicBezTo>
                      <a:pt x="517" y="1031"/>
                      <a:pt x="520" y="1031"/>
                      <a:pt x="524" y="1030"/>
                    </a:cubicBezTo>
                    <a:lnTo>
                      <a:pt x="9726" y="1030"/>
                    </a:lnTo>
                    <a:cubicBezTo>
                      <a:pt x="10178" y="1047"/>
                      <a:pt x="10537" y="1420"/>
                      <a:pt x="10537" y="1872"/>
                    </a:cubicBezTo>
                    <a:cubicBezTo>
                      <a:pt x="10537" y="2326"/>
                      <a:pt x="10178" y="2697"/>
                      <a:pt x="9726" y="2714"/>
                    </a:cubicBezTo>
                    <a:lnTo>
                      <a:pt x="524" y="2714"/>
                    </a:lnTo>
                    <a:cubicBezTo>
                      <a:pt x="241" y="2714"/>
                      <a:pt x="11" y="2944"/>
                      <a:pt x="11" y="3229"/>
                    </a:cubicBezTo>
                    <a:cubicBezTo>
                      <a:pt x="11" y="3513"/>
                      <a:pt x="241" y="3743"/>
                      <a:pt x="524" y="3743"/>
                    </a:cubicBezTo>
                    <a:lnTo>
                      <a:pt x="9726" y="3743"/>
                    </a:lnTo>
                    <a:cubicBezTo>
                      <a:pt x="10758" y="3743"/>
                      <a:pt x="11597" y="2906"/>
                      <a:pt x="11597" y="1872"/>
                    </a:cubicBezTo>
                    <a:cubicBezTo>
                      <a:pt x="11597" y="840"/>
                      <a:pt x="10758" y="2"/>
                      <a:pt x="9726" y="1"/>
                    </a:cubicBezTo>
                    <a:lnTo>
                      <a:pt x="524" y="1"/>
                    </a:lnTo>
                    <a:cubicBezTo>
                      <a:pt x="521" y="1"/>
                      <a:pt x="518" y="1"/>
                      <a:pt x="51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2867;p66"/>
              <p:cNvSpPr/>
              <p:nvPr/>
            </p:nvSpPr>
            <p:spPr>
              <a:xfrm>
                <a:off x="3304900" y="4298400"/>
                <a:ext cx="289925" cy="93600"/>
              </a:xfrm>
              <a:custGeom>
                <a:avLst/>
                <a:gdLst/>
                <a:ahLst/>
                <a:cxnLst/>
                <a:rect l="l" t="t" r="r" b="b"/>
                <a:pathLst>
                  <a:path w="11597" h="3744" extrusionOk="0">
                    <a:moveTo>
                      <a:pt x="8065" y="1"/>
                    </a:moveTo>
                    <a:cubicBezTo>
                      <a:pt x="8920" y="1"/>
                      <a:pt x="9617" y="610"/>
                      <a:pt x="9617" y="1357"/>
                    </a:cubicBezTo>
                    <a:cubicBezTo>
                      <a:pt x="9617" y="2107"/>
                      <a:pt x="8920" y="2714"/>
                      <a:pt x="8065" y="2714"/>
                    </a:cubicBezTo>
                    <a:lnTo>
                      <a:pt x="524" y="2714"/>
                    </a:lnTo>
                    <a:cubicBezTo>
                      <a:pt x="521" y="2714"/>
                      <a:pt x="518" y="2714"/>
                      <a:pt x="516" y="2714"/>
                    </a:cubicBezTo>
                    <a:cubicBezTo>
                      <a:pt x="232" y="2714"/>
                      <a:pt x="0" y="2944"/>
                      <a:pt x="0" y="3229"/>
                    </a:cubicBezTo>
                    <a:cubicBezTo>
                      <a:pt x="0" y="3514"/>
                      <a:pt x="232" y="3744"/>
                      <a:pt x="516" y="3744"/>
                    </a:cubicBezTo>
                    <a:cubicBezTo>
                      <a:pt x="518" y="3744"/>
                      <a:pt x="521" y="3743"/>
                      <a:pt x="524" y="3743"/>
                    </a:cubicBezTo>
                    <a:lnTo>
                      <a:pt x="9726" y="3743"/>
                    </a:lnTo>
                    <a:cubicBezTo>
                      <a:pt x="10758" y="3743"/>
                      <a:pt x="11597" y="2905"/>
                      <a:pt x="11597" y="1872"/>
                    </a:cubicBezTo>
                    <a:cubicBezTo>
                      <a:pt x="11597" y="838"/>
                      <a:pt x="10758" y="1"/>
                      <a:pt x="972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2868;p66"/>
              <p:cNvSpPr/>
              <p:nvPr/>
            </p:nvSpPr>
            <p:spPr>
              <a:xfrm>
                <a:off x="3299700" y="4228350"/>
                <a:ext cx="239950" cy="49000"/>
              </a:xfrm>
              <a:custGeom>
                <a:avLst/>
                <a:gdLst/>
                <a:ahLst/>
                <a:cxnLst/>
                <a:rect l="l" t="t" r="r" b="b"/>
                <a:pathLst>
                  <a:path w="9598" h="1960" extrusionOk="0">
                    <a:moveTo>
                      <a:pt x="1" y="1"/>
                    </a:moveTo>
                    <a:lnTo>
                      <a:pt x="1" y="1960"/>
                    </a:lnTo>
                    <a:lnTo>
                      <a:pt x="9598" y="1960"/>
                    </a:lnTo>
                    <a:lnTo>
                      <a:pt x="9598"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869;p66"/>
              <p:cNvSpPr/>
              <p:nvPr/>
            </p:nvSpPr>
            <p:spPr>
              <a:xfrm>
                <a:off x="3268700" y="4204875"/>
                <a:ext cx="289950" cy="93575"/>
              </a:xfrm>
              <a:custGeom>
                <a:avLst/>
                <a:gdLst/>
                <a:ahLst/>
                <a:cxnLst/>
                <a:rect l="l" t="t" r="r" b="b"/>
                <a:pathLst>
                  <a:path w="11598" h="3743" extrusionOk="0">
                    <a:moveTo>
                      <a:pt x="514" y="1"/>
                    </a:moveTo>
                    <a:cubicBezTo>
                      <a:pt x="231" y="1"/>
                      <a:pt x="1" y="230"/>
                      <a:pt x="1" y="514"/>
                    </a:cubicBezTo>
                    <a:cubicBezTo>
                      <a:pt x="1" y="800"/>
                      <a:pt x="231" y="1029"/>
                      <a:pt x="514" y="1029"/>
                    </a:cubicBezTo>
                    <a:cubicBezTo>
                      <a:pt x="517" y="1029"/>
                      <a:pt x="521" y="1029"/>
                      <a:pt x="525" y="1029"/>
                    </a:cubicBezTo>
                    <a:lnTo>
                      <a:pt x="9726" y="1029"/>
                    </a:lnTo>
                    <a:cubicBezTo>
                      <a:pt x="10182" y="1043"/>
                      <a:pt x="10544" y="1417"/>
                      <a:pt x="10544" y="1871"/>
                    </a:cubicBezTo>
                    <a:cubicBezTo>
                      <a:pt x="10544" y="2326"/>
                      <a:pt x="10182" y="2700"/>
                      <a:pt x="9726" y="2714"/>
                    </a:cubicBezTo>
                    <a:lnTo>
                      <a:pt x="525" y="2714"/>
                    </a:lnTo>
                    <a:cubicBezTo>
                      <a:pt x="521" y="2714"/>
                      <a:pt x="517" y="2714"/>
                      <a:pt x="514" y="2714"/>
                    </a:cubicBezTo>
                    <a:cubicBezTo>
                      <a:pt x="231" y="2714"/>
                      <a:pt x="1" y="2943"/>
                      <a:pt x="1" y="3227"/>
                    </a:cubicBezTo>
                    <a:cubicBezTo>
                      <a:pt x="1" y="3513"/>
                      <a:pt x="231" y="3742"/>
                      <a:pt x="514" y="3742"/>
                    </a:cubicBezTo>
                    <a:cubicBezTo>
                      <a:pt x="517" y="3742"/>
                      <a:pt x="521" y="3742"/>
                      <a:pt x="525" y="3742"/>
                    </a:cubicBezTo>
                    <a:lnTo>
                      <a:pt x="9726" y="3742"/>
                    </a:lnTo>
                    <a:cubicBezTo>
                      <a:pt x="10759" y="3742"/>
                      <a:pt x="11598" y="2905"/>
                      <a:pt x="11598" y="1872"/>
                    </a:cubicBezTo>
                    <a:cubicBezTo>
                      <a:pt x="11598" y="838"/>
                      <a:pt x="10759" y="1"/>
                      <a:pt x="9726" y="1"/>
                    </a:cubicBezTo>
                    <a:lnTo>
                      <a:pt x="525" y="1"/>
                    </a:lnTo>
                    <a:cubicBezTo>
                      <a:pt x="521" y="1"/>
                      <a:pt x="517" y="1"/>
                      <a:pt x="51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870;p66"/>
              <p:cNvSpPr/>
              <p:nvPr/>
            </p:nvSpPr>
            <p:spPr>
              <a:xfrm>
                <a:off x="3269200" y="4204850"/>
                <a:ext cx="289450" cy="93575"/>
              </a:xfrm>
              <a:custGeom>
                <a:avLst/>
                <a:gdLst/>
                <a:ahLst/>
                <a:cxnLst/>
                <a:rect l="l" t="t" r="r" b="b"/>
                <a:pathLst>
                  <a:path w="11578" h="3743" extrusionOk="0">
                    <a:moveTo>
                      <a:pt x="8046" y="1"/>
                    </a:moveTo>
                    <a:cubicBezTo>
                      <a:pt x="8901" y="1"/>
                      <a:pt x="9597" y="609"/>
                      <a:pt x="9597" y="1357"/>
                    </a:cubicBezTo>
                    <a:cubicBezTo>
                      <a:pt x="9597" y="2106"/>
                      <a:pt x="8901" y="2715"/>
                      <a:pt x="8046" y="2715"/>
                    </a:cubicBezTo>
                    <a:lnTo>
                      <a:pt x="505" y="2715"/>
                    </a:lnTo>
                    <a:cubicBezTo>
                      <a:pt x="224" y="2720"/>
                      <a:pt x="0" y="2948"/>
                      <a:pt x="0" y="3228"/>
                    </a:cubicBezTo>
                    <a:cubicBezTo>
                      <a:pt x="0" y="3508"/>
                      <a:pt x="224" y="3737"/>
                      <a:pt x="505" y="3743"/>
                    </a:cubicBezTo>
                    <a:lnTo>
                      <a:pt x="9706" y="3743"/>
                    </a:lnTo>
                    <a:cubicBezTo>
                      <a:pt x="10739" y="3743"/>
                      <a:pt x="11578" y="2906"/>
                      <a:pt x="11578" y="1872"/>
                    </a:cubicBezTo>
                    <a:cubicBezTo>
                      <a:pt x="11578" y="839"/>
                      <a:pt x="10739" y="1"/>
                      <a:pt x="9706" y="1"/>
                    </a:cubicBezTo>
                    <a:close/>
                  </a:path>
                </a:pathLst>
              </a:custGeom>
              <a:solidFill>
                <a:srgbClr val="EEB6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871;p66"/>
              <p:cNvSpPr/>
              <p:nvPr/>
            </p:nvSpPr>
            <p:spPr>
              <a:xfrm>
                <a:off x="3298525" y="4247500"/>
                <a:ext cx="111375" cy="8275"/>
              </a:xfrm>
              <a:custGeom>
                <a:avLst/>
                <a:gdLst/>
                <a:ahLst/>
                <a:cxnLst/>
                <a:rect l="l" t="t" r="r" b="b"/>
                <a:pathLst>
                  <a:path w="4455" h="331" extrusionOk="0">
                    <a:moveTo>
                      <a:pt x="166" y="1"/>
                    </a:moveTo>
                    <a:cubicBezTo>
                      <a:pt x="75" y="1"/>
                      <a:pt x="1" y="74"/>
                      <a:pt x="1" y="166"/>
                    </a:cubicBezTo>
                    <a:cubicBezTo>
                      <a:pt x="1" y="258"/>
                      <a:pt x="75" y="331"/>
                      <a:pt x="166" y="331"/>
                    </a:cubicBezTo>
                    <a:cubicBezTo>
                      <a:pt x="168" y="331"/>
                      <a:pt x="170" y="331"/>
                      <a:pt x="172" y="331"/>
                    </a:cubicBezTo>
                    <a:lnTo>
                      <a:pt x="4284" y="331"/>
                    </a:lnTo>
                    <a:cubicBezTo>
                      <a:pt x="4286" y="331"/>
                      <a:pt x="4287" y="331"/>
                      <a:pt x="4289" y="331"/>
                    </a:cubicBezTo>
                    <a:cubicBezTo>
                      <a:pt x="4379" y="331"/>
                      <a:pt x="4455" y="258"/>
                      <a:pt x="4455" y="166"/>
                    </a:cubicBezTo>
                    <a:cubicBezTo>
                      <a:pt x="4455" y="74"/>
                      <a:pt x="4379" y="1"/>
                      <a:pt x="4289" y="1"/>
                    </a:cubicBezTo>
                    <a:cubicBezTo>
                      <a:pt x="4287" y="1"/>
                      <a:pt x="4286" y="1"/>
                      <a:pt x="4284" y="1"/>
                    </a:cubicBezTo>
                    <a:lnTo>
                      <a:pt x="172" y="1"/>
                    </a:lnTo>
                    <a:cubicBezTo>
                      <a:pt x="170" y="1"/>
                      <a:pt x="168" y="1"/>
                      <a:pt x="16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872;p66"/>
              <p:cNvSpPr/>
              <p:nvPr/>
            </p:nvSpPr>
            <p:spPr>
              <a:xfrm>
                <a:off x="3492850" y="4341075"/>
                <a:ext cx="76050" cy="8275"/>
              </a:xfrm>
              <a:custGeom>
                <a:avLst/>
                <a:gdLst/>
                <a:ahLst/>
                <a:cxnLst/>
                <a:rect l="l" t="t" r="r" b="b"/>
                <a:pathLst>
                  <a:path w="3042" h="331" extrusionOk="0">
                    <a:moveTo>
                      <a:pt x="165" y="0"/>
                    </a:moveTo>
                    <a:cubicBezTo>
                      <a:pt x="75" y="0"/>
                      <a:pt x="0" y="73"/>
                      <a:pt x="0" y="165"/>
                    </a:cubicBezTo>
                    <a:cubicBezTo>
                      <a:pt x="0" y="256"/>
                      <a:pt x="75" y="330"/>
                      <a:pt x="165" y="330"/>
                    </a:cubicBezTo>
                    <a:lnTo>
                      <a:pt x="2875" y="330"/>
                    </a:lnTo>
                    <a:cubicBezTo>
                      <a:pt x="2968" y="330"/>
                      <a:pt x="3042" y="256"/>
                      <a:pt x="3042" y="165"/>
                    </a:cubicBezTo>
                    <a:cubicBezTo>
                      <a:pt x="3042" y="73"/>
                      <a:pt x="2968" y="0"/>
                      <a:pt x="287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873;p66"/>
              <p:cNvSpPr/>
              <p:nvPr/>
            </p:nvSpPr>
            <p:spPr>
              <a:xfrm>
                <a:off x="3409650" y="4341075"/>
                <a:ext cx="63075" cy="8275"/>
              </a:xfrm>
              <a:custGeom>
                <a:avLst/>
                <a:gdLst/>
                <a:ahLst/>
                <a:cxnLst/>
                <a:rect l="l" t="t" r="r" b="b"/>
                <a:pathLst>
                  <a:path w="2523" h="331" extrusionOk="0">
                    <a:moveTo>
                      <a:pt x="166" y="0"/>
                    </a:moveTo>
                    <a:cubicBezTo>
                      <a:pt x="75" y="0"/>
                      <a:pt x="1" y="73"/>
                      <a:pt x="1" y="165"/>
                    </a:cubicBezTo>
                    <a:cubicBezTo>
                      <a:pt x="1" y="256"/>
                      <a:pt x="75" y="330"/>
                      <a:pt x="166" y="330"/>
                    </a:cubicBezTo>
                    <a:lnTo>
                      <a:pt x="2358" y="330"/>
                    </a:lnTo>
                    <a:cubicBezTo>
                      <a:pt x="2450" y="330"/>
                      <a:pt x="2523" y="256"/>
                      <a:pt x="2523" y="165"/>
                    </a:cubicBezTo>
                    <a:cubicBezTo>
                      <a:pt x="2523" y="73"/>
                      <a:pt x="2450" y="0"/>
                      <a:pt x="235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874;p66"/>
              <p:cNvSpPr/>
              <p:nvPr/>
            </p:nvSpPr>
            <p:spPr>
              <a:xfrm>
                <a:off x="3331725" y="4434600"/>
                <a:ext cx="62550" cy="8300"/>
              </a:xfrm>
              <a:custGeom>
                <a:avLst/>
                <a:gdLst/>
                <a:ahLst/>
                <a:cxnLst/>
                <a:rect l="l" t="t" r="r" b="b"/>
                <a:pathLst>
                  <a:path w="2502" h="332" extrusionOk="0">
                    <a:moveTo>
                      <a:pt x="167" y="0"/>
                    </a:moveTo>
                    <a:cubicBezTo>
                      <a:pt x="75" y="0"/>
                      <a:pt x="0" y="74"/>
                      <a:pt x="0" y="167"/>
                    </a:cubicBezTo>
                    <a:cubicBezTo>
                      <a:pt x="0" y="258"/>
                      <a:pt x="75" y="332"/>
                      <a:pt x="167" y="332"/>
                    </a:cubicBezTo>
                    <a:lnTo>
                      <a:pt x="2336" y="332"/>
                    </a:lnTo>
                    <a:cubicBezTo>
                      <a:pt x="2427" y="332"/>
                      <a:pt x="2502" y="258"/>
                      <a:pt x="2502" y="167"/>
                    </a:cubicBezTo>
                    <a:cubicBezTo>
                      <a:pt x="2502" y="74"/>
                      <a:pt x="2427" y="0"/>
                      <a:pt x="233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875;p66"/>
              <p:cNvSpPr/>
              <p:nvPr/>
            </p:nvSpPr>
            <p:spPr>
              <a:xfrm>
                <a:off x="3415550" y="4434600"/>
                <a:ext cx="119475" cy="8300"/>
              </a:xfrm>
              <a:custGeom>
                <a:avLst/>
                <a:gdLst/>
                <a:ahLst/>
                <a:cxnLst/>
                <a:rect l="l" t="t" r="r" b="b"/>
                <a:pathLst>
                  <a:path w="4779" h="332" extrusionOk="0">
                    <a:moveTo>
                      <a:pt x="166" y="0"/>
                    </a:moveTo>
                    <a:cubicBezTo>
                      <a:pt x="74" y="0"/>
                      <a:pt x="1" y="74"/>
                      <a:pt x="1" y="167"/>
                    </a:cubicBezTo>
                    <a:cubicBezTo>
                      <a:pt x="1" y="258"/>
                      <a:pt x="74" y="332"/>
                      <a:pt x="166" y="332"/>
                    </a:cubicBezTo>
                    <a:lnTo>
                      <a:pt x="4612" y="332"/>
                    </a:lnTo>
                    <a:cubicBezTo>
                      <a:pt x="4705" y="332"/>
                      <a:pt x="4779" y="258"/>
                      <a:pt x="4779" y="167"/>
                    </a:cubicBezTo>
                    <a:cubicBezTo>
                      <a:pt x="4779" y="74"/>
                      <a:pt x="4705" y="0"/>
                      <a:pt x="461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876;p66"/>
              <p:cNvSpPr/>
              <p:nvPr/>
            </p:nvSpPr>
            <p:spPr>
              <a:xfrm>
                <a:off x="3594450" y="4242150"/>
                <a:ext cx="13025" cy="10875"/>
              </a:xfrm>
              <a:custGeom>
                <a:avLst/>
                <a:gdLst/>
                <a:ahLst/>
                <a:cxnLst/>
                <a:rect l="l" t="t" r="r" b="b"/>
                <a:pathLst>
                  <a:path w="521" h="435" extrusionOk="0">
                    <a:moveTo>
                      <a:pt x="236" y="1"/>
                    </a:moveTo>
                    <a:cubicBezTo>
                      <a:pt x="129" y="1"/>
                      <a:pt x="36" y="80"/>
                      <a:pt x="21" y="187"/>
                    </a:cubicBezTo>
                    <a:cubicBezTo>
                      <a:pt x="1" y="328"/>
                      <a:pt x="114" y="435"/>
                      <a:pt x="236" y="435"/>
                    </a:cubicBezTo>
                    <a:cubicBezTo>
                      <a:pt x="280" y="435"/>
                      <a:pt x="325" y="421"/>
                      <a:pt x="366" y="390"/>
                    </a:cubicBezTo>
                    <a:cubicBezTo>
                      <a:pt x="521" y="274"/>
                      <a:pt x="457" y="30"/>
                      <a:pt x="266" y="3"/>
                    </a:cubicBezTo>
                    <a:cubicBezTo>
                      <a:pt x="256" y="1"/>
                      <a:pt x="246" y="1"/>
                      <a:pt x="2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77;p66"/>
              <p:cNvSpPr/>
              <p:nvPr/>
            </p:nvSpPr>
            <p:spPr>
              <a:xfrm>
                <a:off x="3529025" y="4147275"/>
                <a:ext cx="12700" cy="10900"/>
              </a:xfrm>
              <a:custGeom>
                <a:avLst/>
                <a:gdLst/>
                <a:ahLst/>
                <a:cxnLst/>
                <a:rect l="l" t="t" r="r" b="b"/>
                <a:pathLst>
                  <a:path w="508" h="436" extrusionOk="0">
                    <a:moveTo>
                      <a:pt x="291" y="1"/>
                    </a:moveTo>
                    <a:cubicBezTo>
                      <a:pt x="98" y="1"/>
                      <a:pt x="1" y="235"/>
                      <a:pt x="137" y="372"/>
                    </a:cubicBezTo>
                    <a:cubicBezTo>
                      <a:pt x="181" y="416"/>
                      <a:pt x="235" y="435"/>
                      <a:pt x="289" y="435"/>
                    </a:cubicBezTo>
                    <a:cubicBezTo>
                      <a:pt x="400" y="435"/>
                      <a:pt x="508" y="349"/>
                      <a:pt x="508" y="219"/>
                    </a:cubicBezTo>
                    <a:cubicBezTo>
                      <a:pt x="508" y="98"/>
                      <a:pt x="411" y="1"/>
                      <a:pt x="29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878;p66"/>
              <p:cNvSpPr/>
              <p:nvPr/>
            </p:nvSpPr>
            <p:spPr>
              <a:xfrm>
                <a:off x="3461325" y="4139875"/>
                <a:ext cx="38975" cy="43000"/>
              </a:xfrm>
              <a:custGeom>
                <a:avLst/>
                <a:gdLst/>
                <a:ahLst/>
                <a:cxnLst/>
                <a:rect l="l" t="t" r="r" b="b"/>
                <a:pathLst>
                  <a:path w="1559" h="1720" extrusionOk="0">
                    <a:moveTo>
                      <a:pt x="779" y="1"/>
                    </a:moveTo>
                    <a:cubicBezTo>
                      <a:pt x="750" y="1"/>
                      <a:pt x="720" y="18"/>
                      <a:pt x="710" y="53"/>
                    </a:cubicBezTo>
                    <a:lnTo>
                      <a:pt x="538" y="542"/>
                    </a:lnTo>
                    <a:cubicBezTo>
                      <a:pt x="530" y="563"/>
                      <a:pt x="515" y="578"/>
                      <a:pt x="497" y="589"/>
                    </a:cubicBezTo>
                    <a:lnTo>
                      <a:pt x="61" y="784"/>
                    </a:lnTo>
                    <a:cubicBezTo>
                      <a:pt x="0" y="812"/>
                      <a:pt x="0" y="910"/>
                      <a:pt x="61" y="937"/>
                    </a:cubicBezTo>
                    <a:lnTo>
                      <a:pt x="497" y="1132"/>
                    </a:lnTo>
                    <a:cubicBezTo>
                      <a:pt x="515" y="1142"/>
                      <a:pt x="530" y="1158"/>
                      <a:pt x="538" y="1179"/>
                    </a:cubicBezTo>
                    <a:lnTo>
                      <a:pt x="710" y="1667"/>
                    </a:lnTo>
                    <a:cubicBezTo>
                      <a:pt x="720" y="1702"/>
                      <a:pt x="750" y="1719"/>
                      <a:pt x="779" y="1719"/>
                    </a:cubicBezTo>
                    <a:cubicBezTo>
                      <a:pt x="808" y="1719"/>
                      <a:pt x="837" y="1702"/>
                      <a:pt x="847" y="1667"/>
                    </a:cubicBezTo>
                    <a:lnTo>
                      <a:pt x="1021" y="1179"/>
                    </a:lnTo>
                    <a:cubicBezTo>
                      <a:pt x="1027" y="1158"/>
                      <a:pt x="1042" y="1142"/>
                      <a:pt x="1062" y="1132"/>
                    </a:cubicBezTo>
                    <a:lnTo>
                      <a:pt x="1496" y="937"/>
                    </a:lnTo>
                    <a:cubicBezTo>
                      <a:pt x="1558" y="910"/>
                      <a:pt x="1558" y="812"/>
                      <a:pt x="1496" y="784"/>
                    </a:cubicBezTo>
                    <a:lnTo>
                      <a:pt x="1062" y="589"/>
                    </a:lnTo>
                    <a:cubicBezTo>
                      <a:pt x="1042" y="578"/>
                      <a:pt x="1027" y="563"/>
                      <a:pt x="1021" y="542"/>
                    </a:cubicBezTo>
                    <a:lnTo>
                      <a:pt x="847" y="53"/>
                    </a:lnTo>
                    <a:cubicBezTo>
                      <a:pt x="837" y="18"/>
                      <a:pt x="808" y="1"/>
                      <a:pt x="77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2879;p66"/>
              <p:cNvSpPr/>
              <p:nvPr/>
            </p:nvSpPr>
            <p:spPr>
              <a:xfrm>
                <a:off x="3556275" y="4158125"/>
                <a:ext cx="53550" cy="57950"/>
              </a:xfrm>
              <a:custGeom>
                <a:avLst/>
                <a:gdLst/>
                <a:ahLst/>
                <a:cxnLst/>
                <a:rect l="l" t="t" r="r" b="b"/>
                <a:pathLst>
                  <a:path w="2142" h="2318" extrusionOk="0">
                    <a:moveTo>
                      <a:pt x="1071" y="1"/>
                    </a:moveTo>
                    <a:cubicBezTo>
                      <a:pt x="1031" y="1"/>
                      <a:pt x="992" y="24"/>
                      <a:pt x="977" y="71"/>
                    </a:cubicBezTo>
                    <a:lnTo>
                      <a:pt x="740" y="730"/>
                    </a:lnTo>
                    <a:cubicBezTo>
                      <a:pt x="729" y="757"/>
                      <a:pt x="709" y="779"/>
                      <a:pt x="682" y="792"/>
                    </a:cubicBezTo>
                    <a:lnTo>
                      <a:pt x="86" y="1055"/>
                    </a:lnTo>
                    <a:cubicBezTo>
                      <a:pt x="1" y="1093"/>
                      <a:pt x="1" y="1225"/>
                      <a:pt x="86" y="1262"/>
                    </a:cubicBezTo>
                    <a:lnTo>
                      <a:pt x="682" y="1526"/>
                    </a:lnTo>
                    <a:cubicBezTo>
                      <a:pt x="709" y="1538"/>
                      <a:pt x="729" y="1561"/>
                      <a:pt x="738" y="1588"/>
                    </a:cubicBezTo>
                    <a:lnTo>
                      <a:pt x="977" y="2248"/>
                    </a:lnTo>
                    <a:cubicBezTo>
                      <a:pt x="991" y="2294"/>
                      <a:pt x="1031" y="2317"/>
                      <a:pt x="1071" y="2317"/>
                    </a:cubicBezTo>
                    <a:cubicBezTo>
                      <a:pt x="1110" y="2317"/>
                      <a:pt x="1151" y="2294"/>
                      <a:pt x="1165" y="2248"/>
                    </a:cubicBezTo>
                    <a:lnTo>
                      <a:pt x="1403" y="1588"/>
                    </a:lnTo>
                    <a:cubicBezTo>
                      <a:pt x="1413" y="1561"/>
                      <a:pt x="1433" y="1538"/>
                      <a:pt x="1460" y="1526"/>
                    </a:cubicBezTo>
                    <a:lnTo>
                      <a:pt x="2057" y="1262"/>
                    </a:lnTo>
                    <a:cubicBezTo>
                      <a:pt x="2141" y="1225"/>
                      <a:pt x="2141" y="1094"/>
                      <a:pt x="2057" y="1057"/>
                    </a:cubicBezTo>
                    <a:lnTo>
                      <a:pt x="1460" y="792"/>
                    </a:lnTo>
                    <a:cubicBezTo>
                      <a:pt x="1433" y="779"/>
                      <a:pt x="1413" y="758"/>
                      <a:pt x="1403" y="730"/>
                    </a:cubicBezTo>
                    <a:lnTo>
                      <a:pt x="1165" y="71"/>
                    </a:lnTo>
                    <a:cubicBezTo>
                      <a:pt x="1151" y="24"/>
                      <a:pt x="1111" y="1"/>
                      <a:pt x="107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2880;p66"/>
              <p:cNvSpPr/>
              <p:nvPr/>
            </p:nvSpPr>
            <p:spPr>
              <a:xfrm>
                <a:off x="3268700" y="4204850"/>
                <a:ext cx="289950" cy="93600"/>
              </a:xfrm>
              <a:custGeom>
                <a:avLst/>
                <a:gdLst/>
                <a:ahLst/>
                <a:cxnLst/>
                <a:rect l="l" t="t" r="r" b="b"/>
                <a:pathLst>
                  <a:path w="11598" h="3744" extrusionOk="0">
                    <a:moveTo>
                      <a:pt x="8066" y="1"/>
                    </a:moveTo>
                    <a:cubicBezTo>
                      <a:pt x="8791" y="1"/>
                      <a:pt x="9402" y="440"/>
                      <a:pt x="9570" y="1030"/>
                    </a:cubicBezTo>
                    <a:lnTo>
                      <a:pt x="9726" y="1030"/>
                    </a:lnTo>
                    <a:cubicBezTo>
                      <a:pt x="10182" y="1044"/>
                      <a:pt x="10544" y="1416"/>
                      <a:pt x="10544" y="1872"/>
                    </a:cubicBezTo>
                    <a:cubicBezTo>
                      <a:pt x="10544" y="2327"/>
                      <a:pt x="10182" y="2700"/>
                      <a:pt x="9726" y="2713"/>
                    </a:cubicBezTo>
                    <a:lnTo>
                      <a:pt x="525" y="2713"/>
                    </a:lnTo>
                    <a:cubicBezTo>
                      <a:pt x="521" y="2713"/>
                      <a:pt x="517" y="2713"/>
                      <a:pt x="514" y="2713"/>
                    </a:cubicBezTo>
                    <a:cubicBezTo>
                      <a:pt x="231" y="2713"/>
                      <a:pt x="1" y="2944"/>
                      <a:pt x="1" y="3228"/>
                    </a:cubicBezTo>
                    <a:cubicBezTo>
                      <a:pt x="1" y="3513"/>
                      <a:pt x="232" y="3743"/>
                      <a:pt x="516" y="3743"/>
                    </a:cubicBezTo>
                    <a:cubicBezTo>
                      <a:pt x="519" y="3743"/>
                      <a:pt x="522" y="3743"/>
                      <a:pt x="525" y="3743"/>
                    </a:cubicBezTo>
                    <a:lnTo>
                      <a:pt x="9726" y="3743"/>
                    </a:lnTo>
                    <a:cubicBezTo>
                      <a:pt x="10759" y="3741"/>
                      <a:pt x="11598" y="2904"/>
                      <a:pt x="11598" y="1872"/>
                    </a:cubicBezTo>
                    <a:cubicBezTo>
                      <a:pt x="11598" y="838"/>
                      <a:pt x="10759" y="1"/>
                      <a:pt x="9726" y="1"/>
                    </a:cubicBezTo>
                    <a:close/>
                  </a:path>
                </a:pathLst>
              </a:custGeom>
              <a:solidFill>
                <a:srgbClr val="3E3B36">
                  <a:alpha val="223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 name="Google Shape;2881;p66"/>
            <p:cNvSpPr/>
            <p:nvPr/>
          </p:nvSpPr>
          <p:spPr>
            <a:xfrm>
              <a:off x="3305150" y="3907450"/>
              <a:ext cx="290150" cy="93600"/>
            </a:xfrm>
            <a:custGeom>
              <a:avLst/>
              <a:gdLst/>
              <a:ahLst/>
              <a:cxnLst/>
              <a:rect l="l" t="t" r="r" b="b"/>
              <a:pathLst>
                <a:path w="11606" h="3744" extrusionOk="0">
                  <a:moveTo>
                    <a:pt x="9735" y="0"/>
                  </a:moveTo>
                  <a:cubicBezTo>
                    <a:pt x="9729" y="0"/>
                    <a:pt x="9722" y="0"/>
                    <a:pt x="9716" y="0"/>
                  </a:cubicBezTo>
                  <a:lnTo>
                    <a:pt x="9716" y="2"/>
                  </a:lnTo>
                  <a:lnTo>
                    <a:pt x="8055" y="2"/>
                  </a:lnTo>
                  <a:cubicBezTo>
                    <a:pt x="8780" y="2"/>
                    <a:pt x="9392" y="441"/>
                    <a:pt x="9560" y="1030"/>
                  </a:cubicBezTo>
                  <a:lnTo>
                    <a:pt x="9716" y="1030"/>
                  </a:lnTo>
                  <a:cubicBezTo>
                    <a:pt x="10168" y="1047"/>
                    <a:pt x="10527" y="1419"/>
                    <a:pt x="10527" y="1873"/>
                  </a:cubicBezTo>
                  <a:cubicBezTo>
                    <a:pt x="10527" y="2326"/>
                    <a:pt x="10168" y="2698"/>
                    <a:pt x="9716" y="2715"/>
                  </a:cubicBezTo>
                  <a:lnTo>
                    <a:pt x="514" y="2715"/>
                  </a:lnTo>
                  <a:cubicBezTo>
                    <a:pt x="231" y="2715"/>
                    <a:pt x="1" y="2945"/>
                    <a:pt x="1" y="3228"/>
                  </a:cubicBezTo>
                  <a:cubicBezTo>
                    <a:pt x="1" y="3513"/>
                    <a:pt x="231" y="3743"/>
                    <a:pt x="514" y="3743"/>
                  </a:cubicBezTo>
                  <a:lnTo>
                    <a:pt x="9716" y="3743"/>
                  </a:lnTo>
                  <a:cubicBezTo>
                    <a:pt x="9722" y="3743"/>
                    <a:pt x="9729" y="3743"/>
                    <a:pt x="9735" y="3743"/>
                  </a:cubicBezTo>
                  <a:cubicBezTo>
                    <a:pt x="10766" y="3743"/>
                    <a:pt x="11605" y="2907"/>
                    <a:pt x="11605" y="1872"/>
                  </a:cubicBezTo>
                  <a:cubicBezTo>
                    <a:pt x="11605" y="838"/>
                    <a:pt x="10766" y="0"/>
                    <a:pt x="9735" y="0"/>
                  </a:cubicBezTo>
                  <a:close/>
                </a:path>
              </a:pathLst>
            </a:custGeom>
            <a:solidFill>
              <a:srgbClr val="3E3B36">
                <a:alpha val="212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2882;p66"/>
            <p:cNvSpPr/>
            <p:nvPr/>
          </p:nvSpPr>
          <p:spPr>
            <a:xfrm>
              <a:off x="3304900" y="4001050"/>
              <a:ext cx="289925" cy="93550"/>
            </a:xfrm>
            <a:custGeom>
              <a:avLst/>
              <a:gdLst/>
              <a:ahLst/>
              <a:cxnLst/>
              <a:rect l="l" t="t" r="r" b="b"/>
              <a:pathLst>
                <a:path w="11597" h="3742" extrusionOk="0">
                  <a:moveTo>
                    <a:pt x="8065" y="0"/>
                  </a:moveTo>
                  <a:cubicBezTo>
                    <a:pt x="8790" y="0"/>
                    <a:pt x="9402" y="438"/>
                    <a:pt x="9570" y="1028"/>
                  </a:cubicBezTo>
                  <a:lnTo>
                    <a:pt x="9726" y="1028"/>
                  </a:lnTo>
                  <a:cubicBezTo>
                    <a:pt x="9734" y="1028"/>
                    <a:pt x="9742" y="1028"/>
                    <a:pt x="9750" y="1028"/>
                  </a:cubicBezTo>
                  <a:cubicBezTo>
                    <a:pt x="10215" y="1028"/>
                    <a:pt x="10593" y="1403"/>
                    <a:pt x="10593" y="1870"/>
                  </a:cubicBezTo>
                  <a:cubicBezTo>
                    <a:pt x="10593" y="2337"/>
                    <a:pt x="10215" y="2714"/>
                    <a:pt x="9750" y="2714"/>
                  </a:cubicBezTo>
                  <a:cubicBezTo>
                    <a:pt x="9742" y="2714"/>
                    <a:pt x="9734" y="2714"/>
                    <a:pt x="9726" y="2713"/>
                  </a:cubicBezTo>
                  <a:lnTo>
                    <a:pt x="524" y="2713"/>
                  </a:lnTo>
                  <a:cubicBezTo>
                    <a:pt x="520" y="2713"/>
                    <a:pt x="517" y="2713"/>
                    <a:pt x="513" y="2713"/>
                  </a:cubicBezTo>
                  <a:cubicBezTo>
                    <a:pt x="230" y="2713"/>
                    <a:pt x="0" y="2943"/>
                    <a:pt x="0" y="3227"/>
                  </a:cubicBezTo>
                  <a:cubicBezTo>
                    <a:pt x="0" y="3512"/>
                    <a:pt x="230" y="3742"/>
                    <a:pt x="513" y="3742"/>
                  </a:cubicBezTo>
                  <a:cubicBezTo>
                    <a:pt x="517" y="3742"/>
                    <a:pt x="520" y="3741"/>
                    <a:pt x="524" y="3741"/>
                  </a:cubicBezTo>
                  <a:lnTo>
                    <a:pt x="9726" y="3741"/>
                  </a:lnTo>
                  <a:cubicBezTo>
                    <a:pt x="10758" y="3740"/>
                    <a:pt x="11595" y="2903"/>
                    <a:pt x="11597" y="1871"/>
                  </a:cubicBezTo>
                  <a:lnTo>
                    <a:pt x="11597" y="1871"/>
                  </a:lnTo>
                  <a:cubicBezTo>
                    <a:pt x="11597" y="1871"/>
                    <a:pt x="11597" y="1871"/>
                    <a:pt x="11597" y="1872"/>
                  </a:cubicBezTo>
                  <a:lnTo>
                    <a:pt x="11597" y="1870"/>
                  </a:lnTo>
                  <a:cubicBezTo>
                    <a:pt x="11597" y="1870"/>
                    <a:pt x="11597" y="1871"/>
                    <a:pt x="11597" y="1871"/>
                  </a:cubicBezTo>
                  <a:lnTo>
                    <a:pt x="11597" y="1871"/>
                  </a:lnTo>
                  <a:cubicBezTo>
                    <a:pt x="11595" y="837"/>
                    <a:pt x="10758" y="2"/>
                    <a:pt x="9726" y="0"/>
                  </a:cubicBezTo>
                  <a:close/>
                </a:path>
              </a:pathLst>
            </a:custGeom>
            <a:solidFill>
              <a:srgbClr val="3E3B36">
                <a:alpha val="27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Rectangle 1"/>
          <p:cNvSpPr/>
          <p:nvPr/>
        </p:nvSpPr>
        <p:spPr>
          <a:xfrm>
            <a:off x="915226" y="1579067"/>
            <a:ext cx="7549184" cy="1569660"/>
          </a:xfrm>
          <a:prstGeom prst="rect">
            <a:avLst/>
          </a:prstGeom>
        </p:spPr>
        <p:txBody>
          <a:bodyPr wrap="square">
            <a:spAutoFit/>
          </a:bodyPr>
          <a:lstStyle/>
          <a:p>
            <a:pPr algn="just"/>
            <a:r>
              <a:rPr lang="en-US" sz="3200" b="1"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Ca </a:t>
            </a:r>
            <a:r>
              <a:rPr lang="en-US" sz="3200" b="1" dirty="0" err="1">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ngợi</a:t>
            </a:r>
            <a:r>
              <a:rPr lang="en-US" sz="3200" b="1"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anh</a:t>
            </a:r>
            <a:r>
              <a:rPr lang="en-US" sz="3200" b="1"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Lý</a:t>
            </a:r>
            <a:r>
              <a:rPr lang="en-US" sz="3200" b="1"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Tự</a:t>
            </a:r>
            <a:r>
              <a:rPr lang="en-US" sz="3200" b="1"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Trọng</a:t>
            </a:r>
            <a:r>
              <a:rPr lang="en-US" sz="3200" b="1"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giàu</a:t>
            </a:r>
            <a:r>
              <a:rPr lang="en-US" sz="3200" b="1"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lòng</a:t>
            </a:r>
            <a:r>
              <a:rPr lang="en-US" sz="3200" b="1"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yêu</a:t>
            </a:r>
            <a:r>
              <a:rPr lang="en-US" sz="3200" b="1"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nước</a:t>
            </a:r>
            <a:r>
              <a:rPr lang="en-US" sz="3200" b="1"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dũng</a:t>
            </a:r>
            <a:r>
              <a:rPr lang="en-US" sz="3200" b="1"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cảm</a:t>
            </a:r>
            <a:r>
              <a:rPr lang="en-US" sz="3200" b="1"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bảo</a:t>
            </a:r>
            <a:r>
              <a:rPr lang="en-US" sz="3200" b="1"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vệ</a:t>
            </a:r>
            <a:r>
              <a:rPr lang="en-US" sz="3200" b="1"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đồng</a:t>
            </a:r>
            <a:r>
              <a:rPr lang="en-US" sz="3200" b="1"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chí</a:t>
            </a:r>
            <a:r>
              <a:rPr lang="en-US" sz="3200" b="1"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đồng</a:t>
            </a:r>
            <a:r>
              <a:rPr lang="en-US" sz="3200" b="1"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smtClean="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đội</a:t>
            </a:r>
            <a:r>
              <a:rPr lang="en-US" sz="3200" b="1" dirty="0" smtClean="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hiên</a:t>
            </a:r>
            <a:r>
              <a:rPr lang="en-US" sz="3200" b="1"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ngang</a:t>
            </a:r>
            <a:r>
              <a:rPr lang="en-US" sz="3200" b="1"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bất</a:t>
            </a:r>
            <a:r>
              <a:rPr lang="en-US" sz="3200" b="1"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khuất</a:t>
            </a:r>
            <a:r>
              <a:rPr lang="en-US" sz="3200" b="1"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trước</a:t>
            </a:r>
            <a:r>
              <a:rPr lang="en-US" sz="3200" b="1"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kẻ</a:t>
            </a:r>
            <a:r>
              <a:rPr lang="en-US" sz="3200" b="1"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smtClean="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thù</a:t>
            </a:r>
            <a:r>
              <a:rPr lang="en-US" sz="3200" b="1" dirty="0" smtClean="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a:t>
            </a:r>
            <a:endParaRPr lang="en-US" sz="3200" b="1"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909"/>
        <p:cNvGrpSpPr/>
        <p:nvPr/>
      </p:nvGrpSpPr>
      <p:grpSpPr>
        <a:xfrm>
          <a:off x="0" y="0"/>
          <a:ext cx="0" cy="0"/>
          <a:chOff x="0" y="0"/>
          <a:chExt cx="0" cy="0"/>
        </a:xfrm>
      </p:grpSpPr>
      <p:pic>
        <p:nvPicPr>
          <p:cNvPr id="2050" name="Picture 2" descr="Kể chuyện: Lý Tự Trọng trang 9 SGK Tiếng Việt 5 tập 1 | SGK Tiếng Việt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1867" y="-19050"/>
            <a:ext cx="4503733" cy="5083525"/>
          </a:xfrm>
          <a:prstGeom prst="rect">
            <a:avLst/>
          </a:prstGeom>
          <a:noFill/>
          <a:extLst>
            <a:ext uri="{909E8E84-426E-40DD-AFC4-6F175D3DCCD1}">
              <a14:hiddenFill xmlns:a14="http://schemas.microsoft.com/office/drawing/2010/main">
                <a:solidFill>
                  <a:srgbClr val="FFFFFF"/>
                </a:solidFill>
              </a14:hiddenFill>
            </a:ext>
          </a:extLst>
        </p:spPr>
      </p:pic>
      <p:grpSp>
        <p:nvGrpSpPr>
          <p:cNvPr id="3" name="Google Shape;1116;p43"/>
          <p:cNvGrpSpPr/>
          <p:nvPr/>
        </p:nvGrpSpPr>
        <p:grpSpPr>
          <a:xfrm>
            <a:off x="7802012" y="3224096"/>
            <a:ext cx="1266992" cy="1880599"/>
            <a:chOff x="4281775" y="3890450"/>
            <a:chExt cx="960300" cy="1425375"/>
          </a:xfrm>
        </p:grpSpPr>
        <p:sp>
          <p:nvSpPr>
            <p:cNvPr id="4" name="Google Shape;1117;p43"/>
            <p:cNvSpPr/>
            <p:nvPr/>
          </p:nvSpPr>
          <p:spPr>
            <a:xfrm>
              <a:off x="4369925" y="4946100"/>
              <a:ext cx="774525" cy="369725"/>
            </a:xfrm>
            <a:custGeom>
              <a:avLst/>
              <a:gdLst/>
              <a:ahLst/>
              <a:cxnLst/>
              <a:rect l="l" t="t" r="r" b="b"/>
              <a:pathLst>
                <a:path w="30981" h="14789" extrusionOk="0">
                  <a:moveTo>
                    <a:pt x="23902" y="0"/>
                  </a:moveTo>
                  <a:lnTo>
                    <a:pt x="6626" y="243"/>
                  </a:lnTo>
                  <a:cubicBezTo>
                    <a:pt x="3736" y="3923"/>
                    <a:pt x="1021" y="9882"/>
                    <a:pt x="0" y="14789"/>
                  </a:cubicBezTo>
                  <a:lnTo>
                    <a:pt x="30981" y="14174"/>
                  </a:lnTo>
                  <a:cubicBezTo>
                    <a:pt x="29608" y="9509"/>
                    <a:pt x="27529" y="3576"/>
                    <a:pt x="2390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Google Shape;1118;p43"/>
            <p:cNvSpPr/>
            <p:nvPr/>
          </p:nvSpPr>
          <p:spPr>
            <a:xfrm>
              <a:off x="4449150" y="5078700"/>
              <a:ext cx="602475" cy="235575"/>
            </a:xfrm>
            <a:custGeom>
              <a:avLst/>
              <a:gdLst/>
              <a:ahLst/>
              <a:cxnLst/>
              <a:rect l="l" t="t" r="r" b="b"/>
              <a:pathLst>
                <a:path w="24099" h="9423" extrusionOk="0">
                  <a:moveTo>
                    <a:pt x="11637" y="1"/>
                  </a:moveTo>
                  <a:cubicBezTo>
                    <a:pt x="6583" y="1"/>
                    <a:pt x="1992" y="3843"/>
                    <a:pt x="1" y="9423"/>
                  </a:cubicBezTo>
                  <a:lnTo>
                    <a:pt x="24099" y="8890"/>
                  </a:lnTo>
                  <a:cubicBezTo>
                    <a:pt x="21520" y="3644"/>
                    <a:pt x="16762" y="27"/>
                    <a:pt x="11688" y="1"/>
                  </a:cubicBezTo>
                  <a:cubicBezTo>
                    <a:pt x="11671" y="1"/>
                    <a:pt x="11654" y="1"/>
                    <a:pt x="1163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1119;p43"/>
            <p:cNvSpPr/>
            <p:nvPr/>
          </p:nvSpPr>
          <p:spPr>
            <a:xfrm>
              <a:off x="4535575" y="4946100"/>
              <a:ext cx="518925" cy="131900"/>
            </a:xfrm>
            <a:custGeom>
              <a:avLst/>
              <a:gdLst/>
              <a:ahLst/>
              <a:cxnLst/>
              <a:rect l="l" t="t" r="r" b="b"/>
              <a:pathLst>
                <a:path w="20757" h="5276" extrusionOk="0">
                  <a:moveTo>
                    <a:pt x="17276" y="0"/>
                  </a:moveTo>
                  <a:lnTo>
                    <a:pt x="0" y="243"/>
                  </a:lnTo>
                  <a:cubicBezTo>
                    <a:pt x="0" y="243"/>
                    <a:pt x="1563" y="5275"/>
                    <a:pt x="13921" y="5275"/>
                  </a:cubicBezTo>
                  <a:cubicBezTo>
                    <a:pt x="15908" y="5275"/>
                    <a:pt x="18174" y="5145"/>
                    <a:pt x="20757" y="4843"/>
                  </a:cubicBezTo>
                  <a:cubicBezTo>
                    <a:pt x="19785" y="3024"/>
                    <a:pt x="18640" y="1345"/>
                    <a:pt x="17276" y="0"/>
                  </a:cubicBezTo>
                  <a:close/>
                </a:path>
              </a:pathLst>
            </a:custGeom>
            <a:solidFill>
              <a:srgbClr val="E76D6A">
                <a:alpha val="44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1120;p43"/>
            <p:cNvSpPr/>
            <p:nvPr/>
          </p:nvSpPr>
          <p:spPr>
            <a:xfrm>
              <a:off x="4383775" y="3890450"/>
              <a:ext cx="171475" cy="588750"/>
            </a:xfrm>
            <a:custGeom>
              <a:avLst/>
              <a:gdLst/>
              <a:ahLst/>
              <a:cxnLst/>
              <a:rect l="l" t="t" r="r" b="b"/>
              <a:pathLst>
                <a:path w="6859" h="23550" extrusionOk="0">
                  <a:moveTo>
                    <a:pt x="3725" y="1"/>
                  </a:moveTo>
                  <a:cubicBezTo>
                    <a:pt x="3055" y="1"/>
                    <a:pt x="2541" y="889"/>
                    <a:pt x="2338" y="1622"/>
                  </a:cubicBezTo>
                  <a:cubicBezTo>
                    <a:pt x="367" y="8731"/>
                    <a:pt x="1" y="16283"/>
                    <a:pt x="1276" y="23549"/>
                  </a:cubicBezTo>
                  <a:lnTo>
                    <a:pt x="6411" y="20807"/>
                  </a:lnTo>
                  <a:cubicBezTo>
                    <a:pt x="6822" y="16587"/>
                    <a:pt x="6859" y="12337"/>
                    <a:pt x="6518" y="8109"/>
                  </a:cubicBezTo>
                  <a:cubicBezTo>
                    <a:pt x="6315" y="5581"/>
                    <a:pt x="5955" y="2991"/>
                    <a:pt x="4709" y="781"/>
                  </a:cubicBezTo>
                  <a:cubicBezTo>
                    <a:pt x="4539" y="484"/>
                    <a:pt x="4334" y="175"/>
                    <a:pt x="4015" y="55"/>
                  </a:cubicBezTo>
                  <a:cubicBezTo>
                    <a:pt x="3915" y="18"/>
                    <a:pt x="3819" y="1"/>
                    <a:pt x="372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1121;p43"/>
            <p:cNvSpPr/>
            <p:nvPr/>
          </p:nvSpPr>
          <p:spPr>
            <a:xfrm>
              <a:off x="4444150" y="4029375"/>
              <a:ext cx="63050" cy="393925"/>
            </a:xfrm>
            <a:custGeom>
              <a:avLst/>
              <a:gdLst/>
              <a:ahLst/>
              <a:cxnLst/>
              <a:rect l="l" t="t" r="r" b="b"/>
              <a:pathLst>
                <a:path w="2522" h="15757" extrusionOk="0">
                  <a:moveTo>
                    <a:pt x="1288" y="1"/>
                  </a:moveTo>
                  <a:cubicBezTo>
                    <a:pt x="1026" y="1"/>
                    <a:pt x="898" y="332"/>
                    <a:pt x="851" y="598"/>
                  </a:cubicBezTo>
                  <a:cubicBezTo>
                    <a:pt x="114" y="4864"/>
                    <a:pt x="0" y="9215"/>
                    <a:pt x="513" y="13516"/>
                  </a:cubicBezTo>
                  <a:lnTo>
                    <a:pt x="1739" y="15756"/>
                  </a:lnTo>
                  <a:lnTo>
                    <a:pt x="2203" y="9902"/>
                  </a:lnTo>
                  <a:cubicBezTo>
                    <a:pt x="2363" y="7895"/>
                    <a:pt x="2521" y="5874"/>
                    <a:pt x="2307" y="3871"/>
                  </a:cubicBezTo>
                  <a:cubicBezTo>
                    <a:pt x="2187" y="2754"/>
                    <a:pt x="1951" y="1654"/>
                    <a:pt x="1716" y="555"/>
                  </a:cubicBezTo>
                  <a:cubicBezTo>
                    <a:pt x="1664" y="313"/>
                    <a:pt x="1553" y="15"/>
                    <a:pt x="1305" y="1"/>
                  </a:cubicBezTo>
                  <a:cubicBezTo>
                    <a:pt x="1299" y="1"/>
                    <a:pt x="1294" y="1"/>
                    <a:pt x="128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1122;p43"/>
            <p:cNvSpPr/>
            <p:nvPr/>
          </p:nvSpPr>
          <p:spPr>
            <a:xfrm>
              <a:off x="4936375" y="3890450"/>
              <a:ext cx="171450" cy="588750"/>
            </a:xfrm>
            <a:custGeom>
              <a:avLst/>
              <a:gdLst/>
              <a:ahLst/>
              <a:cxnLst/>
              <a:rect l="l" t="t" r="r" b="b"/>
              <a:pathLst>
                <a:path w="6858" h="23550" extrusionOk="0">
                  <a:moveTo>
                    <a:pt x="3134" y="1"/>
                  </a:moveTo>
                  <a:cubicBezTo>
                    <a:pt x="3040" y="1"/>
                    <a:pt x="2944" y="18"/>
                    <a:pt x="2844" y="55"/>
                  </a:cubicBezTo>
                  <a:cubicBezTo>
                    <a:pt x="2524" y="175"/>
                    <a:pt x="2318" y="484"/>
                    <a:pt x="2150" y="781"/>
                  </a:cubicBezTo>
                  <a:cubicBezTo>
                    <a:pt x="904" y="2991"/>
                    <a:pt x="543" y="5581"/>
                    <a:pt x="340" y="8109"/>
                  </a:cubicBezTo>
                  <a:cubicBezTo>
                    <a:pt x="0" y="12337"/>
                    <a:pt x="37" y="16587"/>
                    <a:pt x="448" y="20807"/>
                  </a:cubicBezTo>
                  <a:lnTo>
                    <a:pt x="5583" y="23549"/>
                  </a:lnTo>
                  <a:cubicBezTo>
                    <a:pt x="6857" y="16283"/>
                    <a:pt x="6492" y="8731"/>
                    <a:pt x="4521" y="1622"/>
                  </a:cubicBezTo>
                  <a:cubicBezTo>
                    <a:pt x="4317" y="889"/>
                    <a:pt x="3804" y="1"/>
                    <a:pt x="313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123;p43"/>
            <p:cNvSpPr/>
            <p:nvPr/>
          </p:nvSpPr>
          <p:spPr>
            <a:xfrm>
              <a:off x="4984400" y="4029375"/>
              <a:ext cx="63075" cy="393925"/>
            </a:xfrm>
            <a:custGeom>
              <a:avLst/>
              <a:gdLst/>
              <a:ahLst/>
              <a:cxnLst/>
              <a:rect l="l" t="t" r="r" b="b"/>
              <a:pathLst>
                <a:path w="2523" h="15757" extrusionOk="0">
                  <a:moveTo>
                    <a:pt x="1234" y="1"/>
                  </a:moveTo>
                  <a:cubicBezTo>
                    <a:pt x="1228" y="1"/>
                    <a:pt x="1223" y="1"/>
                    <a:pt x="1217" y="1"/>
                  </a:cubicBezTo>
                  <a:cubicBezTo>
                    <a:pt x="970" y="15"/>
                    <a:pt x="859" y="313"/>
                    <a:pt x="806" y="555"/>
                  </a:cubicBezTo>
                  <a:cubicBezTo>
                    <a:pt x="571" y="1654"/>
                    <a:pt x="336" y="2754"/>
                    <a:pt x="217" y="3871"/>
                  </a:cubicBezTo>
                  <a:cubicBezTo>
                    <a:pt x="0" y="5874"/>
                    <a:pt x="160" y="7895"/>
                    <a:pt x="319" y="9902"/>
                  </a:cubicBezTo>
                  <a:cubicBezTo>
                    <a:pt x="474" y="11854"/>
                    <a:pt x="629" y="13805"/>
                    <a:pt x="783" y="15756"/>
                  </a:cubicBezTo>
                  <a:lnTo>
                    <a:pt x="2009" y="13516"/>
                  </a:lnTo>
                  <a:cubicBezTo>
                    <a:pt x="2523" y="9215"/>
                    <a:pt x="2409" y="4864"/>
                    <a:pt x="1670" y="598"/>
                  </a:cubicBezTo>
                  <a:cubicBezTo>
                    <a:pt x="1624" y="332"/>
                    <a:pt x="1497" y="1"/>
                    <a:pt x="123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24;p43"/>
            <p:cNvSpPr/>
            <p:nvPr/>
          </p:nvSpPr>
          <p:spPr>
            <a:xfrm>
              <a:off x="4281775" y="4276625"/>
              <a:ext cx="960300" cy="731550"/>
            </a:xfrm>
            <a:custGeom>
              <a:avLst/>
              <a:gdLst/>
              <a:ahLst/>
              <a:cxnLst/>
              <a:rect l="l" t="t" r="r" b="b"/>
              <a:pathLst>
                <a:path w="38412" h="29262" extrusionOk="0">
                  <a:moveTo>
                    <a:pt x="20921" y="0"/>
                  </a:moveTo>
                  <a:cubicBezTo>
                    <a:pt x="18007" y="0"/>
                    <a:pt x="15073" y="547"/>
                    <a:pt x="12298" y="1473"/>
                  </a:cubicBezTo>
                  <a:cubicBezTo>
                    <a:pt x="9357" y="2454"/>
                    <a:pt x="6499" y="3885"/>
                    <a:pt x="4292" y="6108"/>
                  </a:cubicBezTo>
                  <a:cubicBezTo>
                    <a:pt x="1647" y="8773"/>
                    <a:pt x="78" y="12532"/>
                    <a:pt x="21" y="16338"/>
                  </a:cubicBezTo>
                  <a:cubicBezTo>
                    <a:pt x="1" y="17664"/>
                    <a:pt x="163" y="19017"/>
                    <a:pt x="710" y="20218"/>
                  </a:cubicBezTo>
                  <a:cubicBezTo>
                    <a:pt x="1255" y="21413"/>
                    <a:pt x="2154" y="22399"/>
                    <a:pt x="3107" y="23281"/>
                  </a:cubicBezTo>
                  <a:cubicBezTo>
                    <a:pt x="7347" y="27200"/>
                    <a:pt x="13059" y="29261"/>
                    <a:pt x="18750" y="29261"/>
                  </a:cubicBezTo>
                  <a:cubicBezTo>
                    <a:pt x="22293" y="29261"/>
                    <a:pt x="25827" y="28463"/>
                    <a:pt x="28993" y="26817"/>
                  </a:cubicBezTo>
                  <a:cubicBezTo>
                    <a:pt x="31867" y="25323"/>
                    <a:pt x="34472" y="23156"/>
                    <a:pt x="36127" y="20318"/>
                  </a:cubicBezTo>
                  <a:cubicBezTo>
                    <a:pt x="37784" y="17480"/>
                    <a:pt x="38412" y="13931"/>
                    <a:pt x="37426" y="10780"/>
                  </a:cubicBezTo>
                  <a:cubicBezTo>
                    <a:pt x="35971" y="5742"/>
                    <a:pt x="32251" y="2609"/>
                    <a:pt x="27382" y="1000"/>
                  </a:cubicBezTo>
                  <a:cubicBezTo>
                    <a:pt x="25292" y="310"/>
                    <a:pt x="23112" y="0"/>
                    <a:pt x="2092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125;p43"/>
            <p:cNvSpPr/>
            <p:nvPr/>
          </p:nvSpPr>
          <p:spPr>
            <a:xfrm>
              <a:off x="4627025" y="4617100"/>
              <a:ext cx="248525" cy="96925"/>
            </a:xfrm>
            <a:custGeom>
              <a:avLst/>
              <a:gdLst/>
              <a:ahLst/>
              <a:cxnLst/>
              <a:rect l="l" t="t" r="r" b="b"/>
              <a:pathLst>
                <a:path w="9941" h="3877" extrusionOk="0">
                  <a:moveTo>
                    <a:pt x="6446" y="1"/>
                  </a:moveTo>
                  <a:cubicBezTo>
                    <a:pt x="4248" y="1"/>
                    <a:pt x="1615" y="261"/>
                    <a:pt x="590" y="515"/>
                  </a:cubicBezTo>
                  <a:cubicBezTo>
                    <a:pt x="405" y="561"/>
                    <a:pt x="200" y="625"/>
                    <a:pt x="113" y="799"/>
                  </a:cubicBezTo>
                  <a:cubicBezTo>
                    <a:pt x="0" y="1026"/>
                    <a:pt x="152" y="1292"/>
                    <a:pt x="307" y="1490"/>
                  </a:cubicBezTo>
                  <a:cubicBezTo>
                    <a:pt x="1344" y="2805"/>
                    <a:pt x="2898" y="3676"/>
                    <a:pt x="4537" y="3862"/>
                  </a:cubicBezTo>
                  <a:cubicBezTo>
                    <a:pt x="4622" y="3871"/>
                    <a:pt x="4713" y="3876"/>
                    <a:pt x="4810" y="3876"/>
                  </a:cubicBezTo>
                  <a:cubicBezTo>
                    <a:pt x="6557" y="3876"/>
                    <a:pt x="9941" y="2321"/>
                    <a:pt x="9851" y="703"/>
                  </a:cubicBezTo>
                  <a:cubicBezTo>
                    <a:pt x="9821" y="183"/>
                    <a:pt x="8286" y="1"/>
                    <a:pt x="64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126;p43"/>
            <p:cNvSpPr/>
            <p:nvPr/>
          </p:nvSpPr>
          <p:spPr>
            <a:xfrm>
              <a:off x="4732350" y="4653900"/>
              <a:ext cx="89375" cy="161825"/>
            </a:xfrm>
            <a:custGeom>
              <a:avLst/>
              <a:gdLst/>
              <a:ahLst/>
              <a:cxnLst/>
              <a:rect l="l" t="t" r="r" b="b"/>
              <a:pathLst>
                <a:path w="3575" h="6473" extrusionOk="0">
                  <a:moveTo>
                    <a:pt x="516" y="0"/>
                  </a:moveTo>
                  <a:cubicBezTo>
                    <a:pt x="314" y="766"/>
                    <a:pt x="151" y="1542"/>
                    <a:pt x="73" y="2342"/>
                  </a:cubicBezTo>
                  <a:cubicBezTo>
                    <a:pt x="1" y="3138"/>
                    <a:pt x="30" y="3963"/>
                    <a:pt x="248" y="4769"/>
                  </a:cubicBezTo>
                  <a:cubicBezTo>
                    <a:pt x="307" y="4969"/>
                    <a:pt x="380" y="5165"/>
                    <a:pt x="463" y="5356"/>
                  </a:cubicBezTo>
                  <a:cubicBezTo>
                    <a:pt x="544" y="5561"/>
                    <a:pt x="651" y="5753"/>
                    <a:pt x="780" y="5932"/>
                  </a:cubicBezTo>
                  <a:cubicBezTo>
                    <a:pt x="918" y="6116"/>
                    <a:pt x="1112" y="6300"/>
                    <a:pt x="1368" y="6397"/>
                  </a:cubicBezTo>
                  <a:cubicBezTo>
                    <a:pt x="1499" y="6450"/>
                    <a:pt x="1638" y="6473"/>
                    <a:pt x="1774" y="6473"/>
                  </a:cubicBezTo>
                  <a:cubicBezTo>
                    <a:pt x="1901" y="6473"/>
                    <a:pt x="2026" y="6452"/>
                    <a:pt x="2140" y="6418"/>
                  </a:cubicBezTo>
                  <a:cubicBezTo>
                    <a:pt x="2616" y="6279"/>
                    <a:pt x="2987" y="5905"/>
                    <a:pt x="3185" y="5510"/>
                  </a:cubicBezTo>
                  <a:cubicBezTo>
                    <a:pt x="3383" y="5110"/>
                    <a:pt x="3477" y="4702"/>
                    <a:pt x="3548" y="4313"/>
                  </a:cubicBezTo>
                  <a:lnTo>
                    <a:pt x="3550" y="4306"/>
                  </a:lnTo>
                  <a:cubicBezTo>
                    <a:pt x="3574" y="4174"/>
                    <a:pt x="3490" y="4044"/>
                    <a:pt x="3358" y="4015"/>
                  </a:cubicBezTo>
                  <a:cubicBezTo>
                    <a:pt x="3339" y="4011"/>
                    <a:pt x="3320" y="4009"/>
                    <a:pt x="3301" y="4009"/>
                  </a:cubicBezTo>
                  <a:cubicBezTo>
                    <a:pt x="3190" y="4009"/>
                    <a:pt x="3090" y="4082"/>
                    <a:pt x="3059" y="4194"/>
                  </a:cubicBezTo>
                  <a:cubicBezTo>
                    <a:pt x="2850" y="4937"/>
                    <a:pt x="2577" y="5666"/>
                    <a:pt x="1970" y="5826"/>
                  </a:cubicBezTo>
                  <a:cubicBezTo>
                    <a:pt x="1901" y="5844"/>
                    <a:pt x="1835" y="5853"/>
                    <a:pt x="1771" y="5853"/>
                  </a:cubicBezTo>
                  <a:cubicBezTo>
                    <a:pt x="1576" y="5853"/>
                    <a:pt x="1408" y="5765"/>
                    <a:pt x="1253" y="5568"/>
                  </a:cubicBezTo>
                  <a:cubicBezTo>
                    <a:pt x="1055" y="5314"/>
                    <a:pt x="905" y="4945"/>
                    <a:pt x="783" y="4602"/>
                  </a:cubicBezTo>
                  <a:cubicBezTo>
                    <a:pt x="526" y="3900"/>
                    <a:pt x="456" y="3128"/>
                    <a:pt x="436" y="2355"/>
                  </a:cubicBezTo>
                  <a:cubicBezTo>
                    <a:pt x="420" y="1578"/>
                    <a:pt x="481" y="792"/>
                    <a:pt x="51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127;p43"/>
            <p:cNvSpPr/>
            <p:nvPr/>
          </p:nvSpPr>
          <p:spPr>
            <a:xfrm>
              <a:off x="4659225" y="4657850"/>
              <a:ext cx="84175" cy="157100"/>
            </a:xfrm>
            <a:custGeom>
              <a:avLst/>
              <a:gdLst/>
              <a:ahLst/>
              <a:cxnLst/>
              <a:rect l="l" t="t" r="r" b="b"/>
              <a:pathLst>
                <a:path w="3367" h="6284" extrusionOk="0">
                  <a:moveTo>
                    <a:pt x="3186" y="1"/>
                  </a:moveTo>
                  <a:cubicBezTo>
                    <a:pt x="3028" y="824"/>
                    <a:pt x="2961" y="1656"/>
                    <a:pt x="2876" y="2468"/>
                  </a:cubicBezTo>
                  <a:cubicBezTo>
                    <a:pt x="2831" y="2875"/>
                    <a:pt x="2781" y="3277"/>
                    <a:pt x="2715" y="3675"/>
                  </a:cubicBezTo>
                  <a:cubicBezTo>
                    <a:pt x="2661" y="4065"/>
                    <a:pt x="2538" y="4431"/>
                    <a:pt x="2403" y="4811"/>
                  </a:cubicBezTo>
                  <a:cubicBezTo>
                    <a:pt x="2336" y="4994"/>
                    <a:pt x="2257" y="5172"/>
                    <a:pt x="2168" y="5345"/>
                  </a:cubicBezTo>
                  <a:cubicBezTo>
                    <a:pt x="2086" y="5506"/>
                    <a:pt x="1971" y="5680"/>
                    <a:pt x="1895" y="5729"/>
                  </a:cubicBezTo>
                  <a:cubicBezTo>
                    <a:pt x="1885" y="5736"/>
                    <a:pt x="1882" y="5737"/>
                    <a:pt x="1879" y="5740"/>
                  </a:cubicBezTo>
                  <a:cubicBezTo>
                    <a:pt x="1879" y="5740"/>
                    <a:pt x="1890" y="5740"/>
                    <a:pt x="1858" y="5743"/>
                  </a:cubicBezTo>
                  <a:cubicBezTo>
                    <a:pt x="1815" y="5749"/>
                    <a:pt x="1771" y="5753"/>
                    <a:pt x="1728" y="5754"/>
                  </a:cubicBezTo>
                  <a:cubicBezTo>
                    <a:pt x="1708" y="5755"/>
                    <a:pt x="1687" y="5755"/>
                    <a:pt x="1667" y="5755"/>
                  </a:cubicBezTo>
                  <a:cubicBezTo>
                    <a:pt x="1605" y="5755"/>
                    <a:pt x="1543" y="5750"/>
                    <a:pt x="1481" y="5737"/>
                  </a:cubicBezTo>
                  <a:cubicBezTo>
                    <a:pt x="1324" y="5711"/>
                    <a:pt x="1190" y="5636"/>
                    <a:pt x="1073" y="5521"/>
                  </a:cubicBezTo>
                  <a:cubicBezTo>
                    <a:pt x="841" y="5283"/>
                    <a:pt x="694" y="4905"/>
                    <a:pt x="585" y="4523"/>
                  </a:cubicBezTo>
                  <a:cubicBezTo>
                    <a:pt x="476" y="4135"/>
                    <a:pt x="398" y="3730"/>
                    <a:pt x="305" y="3326"/>
                  </a:cubicBezTo>
                  <a:cubicBezTo>
                    <a:pt x="289" y="3257"/>
                    <a:pt x="228" y="3209"/>
                    <a:pt x="159" y="3209"/>
                  </a:cubicBezTo>
                  <a:cubicBezTo>
                    <a:pt x="150" y="3209"/>
                    <a:pt x="142" y="3210"/>
                    <a:pt x="133" y="3211"/>
                  </a:cubicBezTo>
                  <a:cubicBezTo>
                    <a:pt x="54" y="3224"/>
                    <a:pt x="0" y="3297"/>
                    <a:pt x="9" y="3376"/>
                  </a:cubicBezTo>
                  <a:cubicBezTo>
                    <a:pt x="54" y="3788"/>
                    <a:pt x="103" y="4201"/>
                    <a:pt x="188" y="4619"/>
                  </a:cubicBezTo>
                  <a:cubicBezTo>
                    <a:pt x="279" y="5033"/>
                    <a:pt x="384" y="5477"/>
                    <a:pt x="717" y="5857"/>
                  </a:cubicBezTo>
                  <a:cubicBezTo>
                    <a:pt x="882" y="6043"/>
                    <a:pt x="1121" y="6191"/>
                    <a:pt x="1370" y="6245"/>
                  </a:cubicBezTo>
                  <a:cubicBezTo>
                    <a:pt x="1478" y="6271"/>
                    <a:pt x="1588" y="6284"/>
                    <a:pt x="1700" y="6284"/>
                  </a:cubicBezTo>
                  <a:cubicBezTo>
                    <a:pt x="1713" y="6284"/>
                    <a:pt x="1726" y="6284"/>
                    <a:pt x="1740" y="6283"/>
                  </a:cubicBezTo>
                  <a:cubicBezTo>
                    <a:pt x="1799" y="6283"/>
                    <a:pt x="1859" y="6280"/>
                    <a:pt x="1919" y="6273"/>
                  </a:cubicBezTo>
                  <a:cubicBezTo>
                    <a:pt x="1963" y="6269"/>
                    <a:pt x="2006" y="6261"/>
                    <a:pt x="2050" y="6248"/>
                  </a:cubicBezTo>
                  <a:cubicBezTo>
                    <a:pt x="2093" y="6234"/>
                    <a:pt x="2135" y="6214"/>
                    <a:pt x="2174" y="6191"/>
                  </a:cubicBezTo>
                  <a:cubicBezTo>
                    <a:pt x="2445" y="6007"/>
                    <a:pt x="2546" y="5808"/>
                    <a:pt x="2664" y="5613"/>
                  </a:cubicBezTo>
                  <a:cubicBezTo>
                    <a:pt x="2767" y="5419"/>
                    <a:pt x="2859" y="5219"/>
                    <a:pt x="2937" y="5015"/>
                  </a:cubicBezTo>
                  <a:cubicBezTo>
                    <a:pt x="3090" y="4619"/>
                    <a:pt x="3223" y="4192"/>
                    <a:pt x="3274" y="3760"/>
                  </a:cubicBezTo>
                  <a:cubicBezTo>
                    <a:pt x="3330" y="3340"/>
                    <a:pt x="3358" y="2919"/>
                    <a:pt x="3359" y="2496"/>
                  </a:cubicBezTo>
                  <a:cubicBezTo>
                    <a:pt x="3366" y="1655"/>
                    <a:pt x="3286" y="831"/>
                    <a:pt x="318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128;p43"/>
            <p:cNvSpPr/>
            <p:nvPr/>
          </p:nvSpPr>
          <p:spPr>
            <a:xfrm>
              <a:off x="4936200" y="4679525"/>
              <a:ext cx="190825" cy="163825"/>
            </a:xfrm>
            <a:custGeom>
              <a:avLst/>
              <a:gdLst/>
              <a:ahLst/>
              <a:cxnLst/>
              <a:rect l="l" t="t" r="r" b="b"/>
              <a:pathLst>
                <a:path w="7633" h="6553" extrusionOk="0">
                  <a:moveTo>
                    <a:pt x="3833" y="1"/>
                  </a:moveTo>
                  <a:cubicBezTo>
                    <a:pt x="2807" y="1"/>
                    <a:pt x="1728" y="444"/>
                    <a:pt x="890" y="1660"/>
                  </a:cubicBezTo>
                  <a:cubicBezTo>
                    <a:pt x="0" y="2950"/>
                    <a:pt x="442" y="4978"/>
                    <a:pt x="1731" y="5843"/>
                  </a:cubicBezTo>
                  <a:cubicBezTo>
                    <a:pt x="2105" y="6094"/>
                    <a:pt x="2529" y="6252"/>
                    <a:pt x="2960" y="6369"/>
                  </a:cubicBezTo>
                  <a:cubicBezTo>
                    <a:pt x="3364" y="6478"/>
                    <a:pt x="3779" y="6552"/>
                    <a:pt x="4196" y="6552"/>
                  </a:cubicBezTo>
                  <a:cubicBezTo>
                    <a:pt x="4270" y="6552"/>
                    <a:pt x="4345" y="6550"/>
                    <a:pt x="4420" y="6545"/>
                  </a:cubicBezTo>
                  <a:cubicBezTo>
                    <a:pt x="5549" y="6472"/>
                    <a:pt x="6626" y="5758"/>
                    <a:pt x="7130" y="4716"/>
                  </a:cubicBezTo>
                  <a:cubicBezTo>
                    <a:pt x="7632" y="3676"/>
                    <a:pt x="7528" y="2344"/>
                    <a:pt x="6842" y="1419"/>
                  </a:cubicBezTo>
                  <a:cubicBezTo>
                    <a:pt x="6295" y="682"/>
                    <a:pt x="5105" y="1"/>
                    <a:pt x="383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129;p43"/>
            <p:cNvSpPr/>
            <p:nvPr/>
          </p:nvSpPr>
          <p:spPr>
            <a:xfrm>
              <a:off x="4361675" y="4680225"/>
              <a:ext cx="186425" cy="163150"/>
            </a:xfrm>
            <a:custGeom>
              <a:avLst/>
              <a:gdLst/>
              <a:ahLst/>
              <a:cxnLst/>
              <a:rect l="l" t="t" r="r" b="b"/>
              <a:pathLst>
                <a:path w="7457" h="6526" extrusionOk="0">
                  <a:moveTo>
                    <a:pt x="4053" y="0"/>
                  </a:moveTo>
                  <a:cubicBezTo>
                    <a:pt x="2445" y="0"/>
                    <a:pt x="1506" y="1039"/>
                    <a:pt x="1068" y="1969"/>
                  </a:cubicBezTo>
                  <a:cubicBezTo>
                    <a:pt x="1" y="4233"/>
                    <a:pt x="1573" y="6525"/>
                    <a:pt x="4073" y="6525"/>
                  </a:cubicBezTo>
                  <a:cubicBezTo>
                    <a:pt x="4550" y="6525"/>
                    <a:pt x="5061" y="6442"/>
                    <a:pt x="5594" y="6259"/>
                  </a:cubicBezTo>
                  <a:cubicBezTo>
                    <a:pt x="7154" y="5722"/>
                    <a:pt x="7456" y="4180"/>
                    <a:pt x="7301" y="3060"/>
                  </a:cubicBezTo>
                  <a:cubicBezTo>
                    <a:pt x="7212" y="2408"/>
                    <a:pt x="7053" y="1749"/>
                    <a:pt x="6689" y="1208"/>
                  </a:cubicBezTo>
                  <a:cubicBezTo>
                    <a:pt x="6307" y="637"/>
                    <a:pt x="5694" y="256"/>
                    <a:pt x="5035" y="119"/>
                  </a:cubicBezTo>
                  <a:cubicBezTo>
                    <a:pt x="4683" y="37"/>
                    <a:pt x="4356" y="0"/>
                    <a:pt x="405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130;p43"/>
            <p:cNvSpPr/>
            <p:nvPr/>
          </p:nvSpPr>
          <p:spPr>
            <a:xfrm>
              <a:off x="4943875" y="4488100"/>
              <a:ext cx="126650" cy="142375"/>
            </a:xfrm>
            <a:custGeom>
              <a:avLst/>
              <a:gdLst/>
              <a:ahLst/>
              <a:cxnLst/>
              <a:rect l="l" t="t" r="r" b="b"/>
              <a:pathLst>
                <a:path w="5066" h="5695" extrusionOk="0">
                  <a:moveTo>
                    <a:pt x="2615" y="0"/>
                  </a:moveTo>
                  <a:cubicBezTo>
                    <a:pt x="1097" y="0"/>
                    <a:pt x="1" y="2499"/>
                    <a:pt x="380" y="3942"/>
                  </a:cubicBezTo>
                  <a:cubicBezTo>
                    <a:pt x="606" y="4800"/>
                    <a:pt x="1331" y="5508"/>
                    <a:pt x="2182" y="5670"/>
                  </a:cubicBezTo>
                  <a:cubicBezTo>
                    <a:pt x="2261" y="5685"/>
                    <a:pt x="2354" y="5694"/>
                    <a:pt x="2457" y="5694"/>
                  </a:cubicBezTo>
                  <a:cubicBezTo>
                    <a:pt x="2844" y="5694"/>
                    <a:pt x="3366" y="5565"/>
                    <a:pt x="3786" y="5132"/>
                  </a:cubicBezTo>
                  <a:cubicBezTo>
                    <a:pt x="5066" y="3818"/>
                    <a:pt x="4820" y="1149"/>
                    <a:pt x="3377" y="209"/>
                  </a:cubicBezTo>
                  <a:cubicBezTo>
                    <a:pt x="3115" y="65"/>
                    <a:pt x="2860" y="0"/>
                    <a:pt x="261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131;p43"/>
            <p:cNvSpPr/>
            <p:nvPr/>
          </p:nvSpPr>
          <p:spPr>
            <a:xfrm>
              <a:off x="4973900" y="4539075"/>
              <a:ext cx="64250" cy="55800"/>
            </a:xfrm>
            <a:custGeom>
              <a:avLst/>
              <a:gdLst/>
              <a:ahLst/>
              <a:cxnLst/>
              <a:rect l="l" t="t" r="r" b="b"/>
              <a:pathLst>
                <a:path w="2570" h="2232" extrusionOk="0">
                  <a:moveTo>
                    <a:pt x="2428" y="1"/>
                  </a:moveTo>
                  <a:cubicBezTo>
                    <a:pt x="2370" y="1"/>
                    <a:pt x="2315" y="39"/>
                    <a:pt x="2298" y="96"/>
                  </a:cubicBezTo>
                  <a:lnTo>
                    <a:pt x="2296" y="102"/>
                  </a:lnTo>
                  <a:cubicBezTo>
                    <a:pt x="2185" y="458"/>
                    <a:pt x="2056" y="819"/>
                    <a:pt x="1888" y="1140"/>
                  </a:cubicBezTo>
                  <a:cubicBezTo>
                    <a:pt x="1724" y="1455"/>
                    <a:pt x="1494" y="1768"/>
                    <a:pt x="1233" y="1804"/>
                  </a:cubicBezTo>
                  <a:cubicBezTo>
                    <a:pt x="1207" y="1808"/>
                    <a:pt x="1181" y="1811"/>
                    <a:pt x="1155" y="1811"/>
                  </a:cubicBezTo>
                  <a:cubicBezTo>
                    <a:pt x="1054" y="1811"/>
                    <a:pt x="957" y="1775"/>
                    <a:pt x="867" y="1698"/>
                  </a:cubicBezTo>
                  <a:cubicBezTo>
                    <a:pt x="750" y="1604"/>
                    <a:pt x="660" y="1454"/>
                    <a:pt x="577" y="1299"/>
                  </a:cubicBezTo>
                  <a:cubicBezTo>
                    <a:pt x="417" y="980"/>
                    <a:pt x="312" y="608"/>
                    <a:pt x="230" y="246"/>
                  </a:cubicBezTo>
                  <a:lnTo>
                    <a:pt x="228" y="240"/>
                  </a:lnTo>
                  <a:cubicBezTo>
                    <a:pt x="214" y="179"/>
                    <a:pt x="165" y="151"/>
                    <a:pt x="117" y="151"/>
                  </a:cubicBezTo>
                  <a:cubicBezTo>
                    <a:pt x="59" y="151"/>
                    <a:pt x="0" y="193"/>
                    <a:pt x="2" y="268"/>
                  </a:cubicBezTo>
                  <a:cubicBezTo>
                    <a:pt x="14" y="672"/>
                    <a:pt x="81" y="1064"/>
                    <a:pt x="236" y="1453"/>
                  </a:cubicBezTo>
                  <a:cubicBezTo>
                    <a:pt x="314" y="1647"/>
                    <a:pt x="423" y="1838"/>
                    <a:pt x="599" y="2001"/>
                  </a:cubicBezTo>
                  <a:cubicBezTo>
                    <a:pt x="743" y="2140"/>
                    <a:pt x="962" y="2232"/>
                    <a:pt x="1178" y="2232"/>
                  </a:cubicBezTo>
                  <a:cubicBezTo>
                    <a:pt x="1220" y="2232"/>
                    <a:pt x="1262" y="2228"/>
                    <a:pt x="1304" y="2221"/>
                  </a:cubicBezTo>
                  <a:cubicBezTo>
                    <a:pt x="1564" y="2175"/>
                    <a:pt x="1763" y="2014"/>
                    <a:pt x="1907" y="1851"/>
                  </a:cubicBezTo>
                  <a:cubicBezTo>
                    <a:pt x="2045" y="1689"/>
                    <a:pt x="2157" y="1508"/>
                    <a:pt x="2241" y="1313"/>
                  </a:cubicBezTo>
                  <a:cubicBezTo>
                    <a:pt x="2404" y="944"/>
                    <a:pt x="2512" y="553"/>
                    <a:pt x="2560" y="153"/>
                  </a:cubicBezTo>
                  <a:cubicBezTo>
                    <a:pt x="2570" y="84"/>
                    <a:pt x="2524" y="19"/>
                    <a:pt x="2456" y="4"/>
                  </a:cubicBezTo>
                  <a:cubicBezTo>
                    <a:pt x="2446" y="2"/>
                    <a:pt x="2437" y="1"/>
                    <a:pt x="24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132;p43"/>
            <p:cNvSpPr/>
            <p:nvPr/>
          </p:nvSpPr>
          <p:spPr>
            <a:xfrm>
              <a:off x="4435300" y="4488100"/>
              <a:ext cx="126625" cy="142375"/>
            </a:xfrm>
            <a:custGeom>
              <a:avLst/>
              <a:gdLst/>
              <a:ahLst/>
              <a:cxnLst/>
              <a:rect l="l" t="t" r="r" b="b"/>
              <a:pathLst>
                <a:path w="5065" h="5695" extrusionOk="0">
                  <a:moveTo>
                    <a:pt x="2614" y="0"/>
                  </a:moveTo>
                  <a:cubicBezTo>
                    <a:pt x="1096" y="0"/>
                    <a:pt x="0" y="2499"/>
                    <a:pt x="379" y="3942"/>
                  </a:cubicBezTo>
                  <a:cubicBezTo>
                    <a:pt x="604" y="4800"/>
                    <a:pt x="1330" y="5508"/>
                    <a:pt x="2181" y="5670"/>
                  </a:cubicBezTo>
                  <a:cubicBezTo>
                    <a:pt x="2260" y="5685"/>
                    <a:pt x="2354" y="5694"/>
                    <a:pt x="2456" y="5694"/>
                  </a:cubicBezTo>
                  <a:cubicBezTo>
                    <a:pt x="2843" y="5694"/>
                    <a:pt x="3365" y="5565"/>
                    <a:pt x="3786" y="5132"/>
                  </a:cubicBezTo>
                  <a:cubicBezTo>
                    <a:pt x="5064" y="3818"/>
                    <a:pt x="4819" y="1149"/>
                    <a:pt x="3376" y="209"/>
                  </a:cubicBezTo>
                  <a:cubicBezTo>
                    <a:pt x="3114" y="65"/>
                    <a:pt x="2858" y="0"/>
                    <a:pt x="261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1133;p43"/>
            <p:cNvSpPr/>
            <p:nvPr/>
          </p:nvSpPr>
          <p:spPr>
            <a:xfrm>
              <a:off x="4465300" y="4539075"/>
              <a:ext cx="64275" cy="55800"/>
            </a:xfrm>
            <a:custGeom>
              <a:avLst/>
              <a:gdLst/>
              <a:ahLst/>
              <a:cxnLst/>
              <a:rect l="l" t="t" r="r" b="b"/>
              <a:pathLst>
                <a:path w="2571" h="2232" extrusionOk="0">
                  <a:moveTo>
                    <a:pt x="2428" y="1"/>
                  </a:moveTo>
                  <a:cubicBezTo>
                    <a:pt x="2370" y="1"/>
                    <a:pt x="2316" y="39"/>
                    <a:pt x="2298" y="96"/>
                  </a:cubicBezTo>
                  <a:lnTo>
                    <a:pt x="2297" y="102"/>
                  </a:lnTo>
                  <a:cubicBezTo>
                    <a:pt x="2186" y="458"/>
                    <a:pt x="2057" y="819"/>
                    <a:pt x="1888" y="1140"/>
                  </a:cubicBezTo>
                  <a:cubicBezTo>
                    <a:pt x="1725" y="1455"/>
                    <a:pt x="1493" y="1768"/>
                    <a:pt x="1234" y="1804"/>
                  </a:cubicBezTo>
                  <a:cubicBezTo>
                    <a:pt x="1207" y="1808"/>
                    <a:pt x="1181" y="1811"/>
                    <a:pt x="1156" y="1811"/>
                  </a:cubicBezTo>
                  <a:cubicBezTo>
                    <a:pt x="1054" y="1811"/>
                    <a:pt x="957" y="1775"/>
                    <a:pt x="866" y="1698"/>
                  </a:cubicBezTo>
                  <a:cubicBezTo>
                    <a:pt x="750" y="1604"/>
                    <a:pt x="660" y="1454"/>
                    <a:pt x="576" y="1299"/>
                  </a:cubicBezTo>
                  <a:cubicBezTo>
                    <a:pt x="417" y="980"/>
                    <a:pt x="313" y="608"/>
                    <a:pt x="230" y="246"/>
                  </a:cubicBezTo>
                  <a:lnTo>
                    <a:pt x="227" y="240"/>
                  </a:lnTo>
                  <a:cubicBezTo>
                    <a:pt x="214" y="179"/>
                    <a:pt x="166" y="151"/>
                    <a:pt x="117" y="151"/>
                  </a:cubicBezTo>
                  <a:cubicBezTo>
                    <a:pt x="59" y="151"/>
                    <a:pt x="0" y="193"/>
                    <a:pt x="2" y="268"/>
                  </a:cubicBezTo>
                  <a:cubicBezTo>
                    <a:pt x="14" y="672"/>
                    <a:pt x="81" y="1064"/>
                    <a:pt x="236" y="1453"/>
                  </a:cubicBezTo>
                  <a:cubicBezTo>
                    <a:pt x="313" y="1647"/>
                    <a:pt x="424" y="1838"/>
                    <a:pt x="600" y="2001"/>
                  </a:cubicBezTo>
                  <a:cubicBezTo>
                    <a:pt x="743" y="2140"/>
                    <a:pt x="963" y="2232"/>
                    <a:pt x="1179" y="2232"/>
                  </a:cubicBezTo>
                  <a:cubicBezTo>
                    <a:pt x="1221" y="2232"/>
                    <a:pt x="1263" y="2228"/>
                    <a:pt x="1304" y="2221"/>
                  </a:cubicBezTo>
                  <a:cubicBezTo>
                    <a:pt x="1564" y="2175"/>
                    <a:pt x="1762" y="2014"/>
                    <a:pt x="1907" y="1851"/>
                  </a:cubicBezTo>
                  <a:cubicBezTo>
                    <a:pt x="2044" y="1689"/>
                    <a:pt x="2157" y="1508"/>
                    <a:pt x="2241" y="1313"/>
                  </a:cubicBezTo>
                  <a:cubicBezTo>
                    <a:pt x="2405" y="944"/>
                    <a:pt x="2512" y="553"/>
                    <a:pt x="2561" y="153"/>
                  </a:cubicBezTo>
                  <a:cubicBezTo>
                    <a:pt x="2570" y="84"/>
                    <a:pt x="2524" y="19"/>
                    <a:pt x="2455" y="4"/>
                  </a:cubicBezTo>
                  <a:cubicBezTo>
                    <a:pt x="2446" y="2"/>
                    <a:pt x="2437" y="1"/>
                    <a:pt x="24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245345139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71"/>
        <p:cNvGrpSpPr/>
        <p:nvPr/>
      </p:nvGrpSpPr>
      <p:grpSpPr>
        <a:xfrm>
          <a:off x="0" y="0"/>
          <a:ext cx="0" cy="0"/>
          <a:chOff x="0" y="0"/>
          <a:chExt cx="0" cy="0"/>
        </a:xfrm>
      </p:grpSpPr>
      <p:sp>
        <p:nvSpPr>
          <p:cNvPr id="872" name="Google Shape;872;p37"/>
          <p:cNvSpPr txBox="1">
            <a:spLocks noGrp="1"/>
          </p:cNvSpPr>
          <p:nvPr>
            <p:ph type="title"/>
          </p:nvPr>
        </p:nvSpPr>
        <p:spPr>
          <a:xfrm>
            <a:off x="720000" y="445025"/>
            <a:ext cx="77040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b="1" dirty="0" smtClean="0">
                <a:latin typeface="Cambria" panose="02040503050406030204" pitchFamily="18" charset="0"/>
                <a:ea typeface="Cambria" panose="02040503050406030204" pitchFamily="18" charset="0"/>
              </a:rPr>
              <a:t>Mục tiêu</a:t>
            </a:r>
            <a:endParaRPr sz="6000" b="1" dirty="0">
              <a:latin typeface="Cambria" panose="02040503050406030204" pitchFamily="18" charset="0"/>
              <a:ea typeface="Cambria" panose="02040503050406030204" pitchFamily="18" charset="0"/>
            </a:endParaRPr>
          </a:p>
        </p:txBody>
      </p:sp>
      <p:sp>
        <p:nvSpPr>
          <p:cNvPr id="873" name="Google Shape;873;p37"/>
          <p:cNvSpPr txBox="1">
            <a:spLocks noGrp="1"/>
          </p:cNvSpPr>
          <p:nvPr>
            <p:ph type="body" idx="1"/>
          </p:nvPr>
        </p:nvSpPr>
        <p:spPr>
          <a:xfrm>
            <a:off x="1143000" y="971550"/>
            <a:ext cx="7704000" cy="3447000"/>
          </a:xfrm>
          <a:prstGeom prst="rect">
            <a:avLst/>
          </a:prstGeom>
        </p:spPr>
        <p:txBody>
          <a:bodyPr spcFirstLastPara="1" wrap="square" lIns="91425" tIns="91425" rIns="91425" bIns="91425" anchor="ctr" anchorCtr="0">
            <a:noAutofit/>
          </a:bodyPr>
          <a:lstStyle/>
          <a:p>
            <a:pPr marL="0" lvl="0" indent="0">
              <a:buNone/>
            </a:pPr>
            <a:r>
              <a:rPr lang="en-US" sz="3200" dirty="0" err="1" smtClean="0">
                <a:latin typeface="Cambria" panose="02040503050406030204" pitchFamily="18" charset="0"/>
                <a:ea typeface="Cambria" panose="02040503050406030204" pitchFamily="18" charset="0"/>
              </a:rPr>
              <a:t>Kể</a:t>
            </a:r>
            <a:r>
              <a:rPr lang="en-US" sz="3200" dirty="0" smtClean="0">
                <a:latin typeface="Cambria" panose="02040503050406030204" pitchFamily="18" charset="0"/>
                <a:ea typeface="Cambria" panose="02040503050406030204" pitchFamily="18" charset="0"/>
              </a:rPr>
              <a:t> </a:t>
            </a:r>
            <a:r>
              <a:rPr lang="en-US" sz="3200" dirty="0" err="1" smtClean="0">
                <a:latin typeface="Cambria" panose="02040503050406030204" pitchFamily="18" charset="0"/>
                <a:ea typeface="Cambria" panose="02040503050406030204" pitchFamily="18" charset="0"/>
              </a:rPr>
              <a:t>được</a:t>
            </a:r>
            <a:r>
              <a:rPr lang="en-US" sz="3200" dirty="0" smtClean="0">
                <a:latin typeface="Cambria" panose="02040503050406030204" pitchFamily="18" charset="0"/>
                <a:ea typeface="Cambria" panose="02040503050406030204" pitchFamily="18" charset="0"/>
              </a:rPr>
              <a:t> </a:t>
            </a:r>
            <a:r>
              <a:rPr lang="en-US" sz="3200" dirty="0" err="1" smtClean="0">
                <a:latin typeface="Cambria" panose="02040503050406030204" pitchFamily="18" charset="0"/>
                <a:ea typeface="Cambria" panose="02040503050406030204" pitchFamily="18" charset="0"/>
              </a:rPr>
              <a:t>toàn</a:t>
            </a:r>
            <a:r>
              <a:rPr lang="en-US" sz="3200" dirty="0" smtClean="0">
                <a:latin typeface="Cambria" panose="02040503050406030204" pitchFamily="18" charset="0"/>
                <a:ea typeface="Cambria" panose="02040503050406030204" pitchFamily="18" charset="0"/>
              </a:rPr>
              <a:t> </a:t>
            </a:r>
            <a:r>
              <a:rPr lang="en-US" sz="3200" dirty="0" err="1" smtClean="0">
                <a:latin typeface="Cambria" panose="02040503050406030204" pitchFamily="18" charset="0"/>
                <a:ea typeface="Cambria" panose="02040503050406030204" pitchFamily="18" charset="0"/>
              </a:rPr>
              <a:t>bộ</a:t>
            </a:r>
            <a:r>
              <a:rPr lang="en-US" sz="3200" dirty="0" smtClean="0">
                <a:latin typeface="Cambria" panose="02040503050406030204" pitchFamily="18" charset="0"/>
                <a:ea typeface="Cambria" panose="02040503050406030204" pitchFamily="18" charset="0"/>
              </a:rPr>
              <a:t> </a:t>
            </a:r>
            <a:r>
              <a:rPr lang="en-US" sz="3200" dirty="0" err="1" smtClean="0">
                <a:latin typeface="Cambria" panose="02040503050406030204" pitchFamily="18" charset="0"/>
                <a:ea typeface="Cambria" panose="02040503050406030204" pitchFamily="18" charset="0"/>
              </a:rPr>
              <a:t>câu</a:t>
            </a:r>
            <a:r>
              <a:rPr lang="en-US" sz="3200" dirty="0" smtClean="0">
                <a:latin typeface="Cambria" panose="02040503050406030204" pitchFamily="18" charset="0"/>
                <a:ea typeface="Cambria" panose="02040503050406030204" pitchFamily="18" charset="0"/>
              </a:rPr>
              <a:t> </a:t>
            </a:r>
            <a:r>
              <a:rPr lang="en-US" sz="3200" dirty="0" err="1" smtClean="0">
                <a:latin typeface="Cambria" panose="02040503050406030204" pitchFamily="18" charset="0"/>
                <a:ea typeface="Cambria" panose="02040503050406030204" pitchFamily="18" charset="0"/>
              </a:rPr>
              <a:t>chuyện</a:t>
            </a:r>
            <a:r>
              <a:rPr lang="en-US" sz="3200" dirty="0" smtClean="0">
                <a:latin typeface="Cambria" panose="02040503050406030204" pitchFamily="18" charset="0"/>
                <a:ea typeface="Cambria" panose="02040503050406030204" pitchFamily="18" charset="0"/>
              </a:rPr>
              <a:t> </a:t>
            </a:r>
            <a:r>
              <a:rPr lang="en-US" sz="3200" dirty="0" err="1" smtClean="0">
                <a:latin typeface="Cambria" panose="02040503050406030204" pitchFamily="18" charset="0"/>
                <a:ea typeface="Cambria" panose="02040503050406030204" pitchFamily="18" charset="0"/>
              </a:rPr>
              <a:t>theo</a:t>
            </a:r>
            <a:r>
              <a:rPr lang="en-US" sz="3200" dirty="0" smtClean="0">
                <a:latin typeface="Cambria" panose="02040503050406030204" pitchFamily="18" charset="0"/>
                <a:ea typeface="Cambria" panose="02040503050406030204" pitchFamily="18" charset="0"/>
              </a:rPr>
              <a:t> </a:t>
            </a:r>
            <a:r>
              <a:rPr lang="en-US" sz="3200" dirty="0" err="1" smtClean="0">
                <a:latin typeface="Cambria" panose="02040503050406030204" pitchFamily="18" charset="0"/>
                <a:ea typeface="Cambria" panose="02040503050406030204" pitchFamily="18" charset="0"/>
              </a:rPr>
              <a:t>tranh</a:t>
            </a:r>
            <a:r>
              <a:rPr lang="en-US" sz="3200" dirty="0" smtClean="0">
                <a:latin typeface="Cambria" panose="02040503050406030204" pitchFamily="18" charset="0"/>
                <a:ea typeface="Cambria" panose="02040503050406030204" pitchFamily="18" charset="0"/>
              </a:rPr>
              <a:t> minh </a:t>
            </a:r>
            <a:r>
              <a:rPr lang="en-US" sz="3200" dirty="0" err="1" smtClean="0">
                <a:latin typeface="Cambria" panose="02040503050406030204" pitchFamily="18" charset="0"/>
                <a:ea typeface="Cambria" panose="02040503050406030204" pitchFamily="18" charset="0"/>
              </a:rPr>
              <a:t>họa</a:t>
            </a:r>
            <a:r>
              <a:rPr lang="en-US" sz="3200" dirty="0" smtClean="0">
                <a:latin typeface="Cambria" panose="02040503050406030204" pitchFamily="18" charset="0"/>
                <a:ea typeface="Cambria" panose="02040503050406030204" pitchFamily="18" charset="0"/>
              </a:rPr>
              <a:t>.</a:t>
            </a:r>
            <a:endParaRPr lang="en-US" sz="3200" dirty="0" smtClean="0">
              <a:latin typeface="Cambria" panose="02040503050406030204" pitchFamily="18" charset="0"/>
              <a:ea typeface="Cambria" panose="02040503050406030204" pitchFamily="18" charset="0"/>
            </a:endParaRPr>
          </a:p>
          <a:p>
            <a:pPr marL="0" lvl="0" indent="0">
              <a:lnSpc>
                <a:spcPct val="150000"/>
              </a:lnSpc>
              <a:buNone/>
            </a:pPr>
            <a:r>
              <a:rPr lang="en-US" sz="3200" dirty="0" err="1" smtClean="0">
                <a:latin typeface="Cambria" panose="02040503050406030204" pitchFamily="18" charset="0"/>
                <a:ea typeface="Cambria" panose="02040503050406030204" pitchFamily="18" charset="0"/>
              </a:rPr>
              <a:t>Hiểu</a:t>
            </a:r>
            <a:r>
              <a:rPr lang="en-US" sz="3200" dirty="0" smtClean="0">
                <a:latin typeface="Cambria" panose="02040503050406030204" pitchFamily="18" charset="0"/>
                <a:ea typeface="Cambria" panose="02040503050406030204" pitchFamily="18" charset="0"/>
              </a:rPr>
              <a:t> </a:t>
            </a:r>
            <a:r>
              <a:rPr lang="en-US" sz="3200" dirty="0" err="1" smtClean="0">
                <a:latin typeface="Cambria" panose="02040503050406030204" pitchFamily="18" charset="0"/>
                <a:ea typeface="Cambria" panose="02040503050406030204" pitchFamily="18" charset="0"/>
              </a:rPr>
              <a:t>được</a:t>
            </a:r>
            <a:r>
              <a:rPr lang="en-US" sz="3200" dirty="0" smtClean="0">
                <a:latin typeface="Cambria" panose="02040503050406030204" pitchFamily="18" charset="0"/>
                <a:ea typeface="Cambria" panose="02040503050406030204" pitchFamily="18" charset="0"/>
              </a:rPr>
              <a:t> ý </a:t>
            </a:r>
            <a:r>
              <a:rPr lang="en-US" sz="3200" dirty="0" err="1" smtClean="0">
                <a:latin typeface="Cambria" panose="02040503050406030204" pitchFamily="18" charset="0"/>
                <a:ea typeface="Cambria" panose="02040503050406030204" pitchFamily="18" charset="0"/>
              </a:rPr>
              <a:t>nghĩa</a:t>
            </a:r>
            <a:r>
              <a:rPr lang="en-US" sz="3200" dirty="0" smtClean="0">
                <a:latin typeface="Cambria" panose="02040503050406030204" pitchFamily="18" charset="0"/>
                <a:ea typeface="Cambria" panose="02040503050406030204" pitchFamily="18" charset="0"/>
              </a:rPr>
              <a:t> </a:t>
            </a:r>
            <a:r>
              <a:rPr lang="en-US" sz="3200" dirty="0" err="1" smtClean="0">
                <a:latin typeface="Cambria" panose="02040503050406030204" pitchFamily="18" charset="0"/>
                <a:ea typeface="Cambria" panose="02040503050406030204" pitchFamily="18" charset="0"/>
              </a:rPr>
              <a:t>của</a:t>
            </a:r>
            <a:r>
              <a:rPr lang="en-US" sz="3200" dirty="0" smtClean="0">
                <a:latin typeface="Cambria" panose="02040503050406030204" pitchFamily="18" charset="0"/>
                <a:ea typeface="Cambria" panose="02040503050406030204" pitchFamily="18" charset="0"/>
              </a:rPr>
              <a:t> </a:t>
            </a:r>
            <a:r>
              <a:rPr lang="en-US" sz="3200" dirty="0" err="1" smtClean="0">
                <a:latin typeface="Cambria" panose="02040503050406030204" pitchFamily="18" charset="0"/>
                <a:ea typeface="Cambria" panose="02040503050406030204" pitchFamily="18" charset="0"/>
              </a:rPr>
              <a:t>câu</a:t>
            </a:r>
            <a:r>
              <a:rPr lang="en-US" sz="3200" dirty="0" smtClean="0">
                <a:latin typeface="Cambria" panose="02040503050406030204" pitchFamily="18" charset="0"/>
                <a:ea typeface="Cambria" panose="02040503050406030204" pitchFamily="18" charset="0"/>
              </a:rPr>
              <a:t> </a:t>
            </a:r>
            <a:r>
              <a:rPr lang="en-US" sz="3200" dirty="0" err="1" smtClean="0">
                <a:latin typeface="Cambria" panose="02040503050406030204" pitchFamily="18" charset="0"/>
                <a:ea typeface="Cambria" panose="02040503050406030204" pitchFamily="18" charset="0"/>
              </a:rPr>
              <a:t>chuyện</a:t>
            </a:r>
            <a:r>
              <a:rPr lang="en-US" sz="3200" dirty="0">
                <a:latin typeface="Cambria" panose="02040503050406030204" pitchFamily="18" charset="0"/>
                <a:ea typeface="Cambria" panose="02040503050406030204" pitchFamily="18" charset="0"/>
              </a:rPr>
              <a:t>.</a:t>
            </a:r>
            <a:endParaRPr sz="3200" dirty="0">
              <a:solidFill>
                <a:schemeClr val="dk1"/>
              </a:solidFill>
              <a:latin typeface="Cambria" panose="02040503050406030204" pitchFamily="18" charset="0"/>
              <a:ea typeface="Cambria" panose="02040503050406030204" pitchFamily="18" charset="0"/>
              <a:sym typeface="Zilla Slab"/>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4344" y="1885950"/>
            <a:ext cx="631312" cy="605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6055" y="2952750"/>
            <a:ext cx="609601" cy="58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67"/>
        <p:cNvGrpSpPr/>
        <p:nvPr/>
      </p:nvGrpSpPr>
      <p:grpSpPr>
        <a:xfrm>
          <a:off x="0" y="0"/>
          <a:ext cx="0" cy="0"/>
          <a:chOff x="0" y="0"/>
          <a:chExt cx="0" cy="0"/>
        </a:xfrm>
      </p:grpSpPr>
      <p:sp>
        <p:nvSpPr>
          <p:cNvPr id="6" name="Rounded Rectangle 5"/>
          <p:cNvSpPr/>
          <p:nvPr/>
        </p:nvSpPr>
        <p:spPr>
          <a:xfrm>
            <a:off x="3262023" y="133350"/>
            <a:ext cx="5653377" cy="4969621"/>
          </a:xfrm>
          <a:prstGeom prst="roundRect">
            <a:avLst/>
          </a:prstGeom>
          <a:solidFill>
            <a:srgbClr val="FFDFC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Anh hùng Lý Tự Trọng - một tấm gương sáng cho các thế hệ thanh niên noi  the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33350"/>
            <a:ext cx="2667000" cy="396875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5" name="Google Shape;873;p37"/>
          <p:cNvSpPr txBox="1">
            <a:spLocks/>
          </p:cNvSpPr>
          <p:nvPr/>
        </p:nvSpPr>
        <p:spPr>
          <a:xfrm>
            <a:off x="171450" y="4102101"/>
            <a:ext cx="2628900" cy="8382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317500" algn="ctr" rtl="0">
              <a:lnSpc>
                <a:spcPct val="100000"/>
              </a:lnSpc>
              <a:spcBef>
                <a:spcPts val="0"/>
              </a:spcBef>
              <a:spcAft>
                <a:spcPts val="0"/>
              </a:spcAft>
              <a:buClr>
                <a:schemeClr val="dk1"/>
              </a:buClr>
              <a:buSzPts val="2500"/>
              <a:buFont typeface="Bebas Neue"/>
              <a:buNone/>
              <a:defRPr sz="3000" b="0" i="0" u="none" strike="noStrike" cap="none">
                <a:solidFill>
                  <a:schemeClr val="dk1"/>
                </a:solidFill>
                <a:latin typeface="Patrick Hand"/>
                <a:ea typeface="Patrick Hand"/>
                <a:cs typeface="Patrick Hand"/>
                <a:sym typeface="Patrick Hand"/>
              </a:defRPr>
            </a:lvl1pPr>
            <a:lvl2pPr marL="914400" marR="0" lvl="1" indent="-317500" algn="ctr" rtl="0">
              <a:lnSpc>
                <a:spcPct val="100000"/>
              </a:lnSpc>
              <a:spcBef>
                <a:spcPts val="0"/>
              </a:spcBef>
              <a:spcAft>
                <a:spcPts val="0"/>
              </a:spcAft>
              <a:buClr>
                <a:schemeClr val="dk1"/>
              </a:buClr>
              <a:buSzPts val="2500"/>
              <a:buFont typeface="Bebas Neue"/>
              <a:buNone/>
              <a:defRPr sz="2500" b="0" i="0" u="none" strike="noStrike" cap="none">
                <a:solidFill>
                  <a:schemeClr val="dk1"/>
                </a:solidFill>
                <a:latin typeface="Bebas Neue"/>
                <a:ea typeface="Bebas Neue"/>
                <a:cs typeface="Bebas Neue"/>
                <a:sym typeface="Bebas Neue"/>
              </a:defRPr>
            </a:lvl2pPr>
            <a:lvl3pPr marL="1371600" marR="0" lvl="2" indent="-317500" algn="ctr" rtl="0">
              <a:lnSpc>
                <a:spcPct val="100000"/>
              </a:lnSpc>
              <a:spcBef>
                <a:spcPts val="0"/>
              </a:spcBef>
              <a:spcAft>
                <a:spcPts val="0"/>
              </a:spcAft>
              <a:buClr>
                <a:schemeClr val="dk1"/>
              </a:buClr>
              <a:buSzPts val="2500"/>
              <a:buFont typeface="Bebas Neue"/>
              <a:buNone/>
              <a:defRPr sz="2500" b="0" i="0" u="none" strike="noStrike" cap="none">
                <a:solidFill>
                  <a:schemeClr val="dk1"/>
                </a:solidFill>
                <a:latin typeface="Bebas Neue"/>
                <a:ea typeface="Bebas Neue"/>
                <a:cs typeface="Bebas Neue"/>
                <a:sym typeface="Bebas Neue"/>
              </a:defRPr>
            </a:lvl3pPr>
            <a:lvl4pPr marL="1828800" marR="0" lvl="3" indent="-317500" algn="ctr" rtl="0">
              <a:lnSpc>
                <a:spcPct val="100000"/>
              </a:lnSpc>
              <a:spcBef>
                <a:spcPts val="0"/>
              </a:spcBef>
              <a:spcAft>
                <a:spcPts val="0"/>
              </a:spcAft>
              <a:buClr>
                <a:schemeClr val="dk1"/>
              </a:buClr>
              <a:buSzPts val="2500"/>
              <a:buFont typeface="Bebas Neue"/>
              <a:buNone/>
              <a:defRPr sz="2500" b="0" i="0" u="none" strike="noStrike" cap="none">
                <a:solidFill>
                  <a:schemeClr val="dk1"/>
                </a:solidFill>
                <a:latin typeface="Bebas Neue"/>
                <a:ea typeface="Bebas Neue"/>
                <a:cs typeface="Bebas Neue"/>
                <a:sym typeface="Bebas Neue"/>
              </a:defRPr>
            </a:lvl4pPr>
            <a:lvl5pPr marL="2286000" marR="0" lvl="4" indent="-317500" algn="ctr" rtl="0">
              <a:lnSpc>
                <a:spcPct val="100000"/>
              </a:lnSpc>
              <a:spcBef>
                <a:spcPts val="0"/>
              </a:spcBef>
              <a:spcAft>
                <a:spcPts val="0"/>
              </a:spcAft>
              <a:buClr>
                <a:schemeClr val="dk1"/>
              </a:buClr>
              <a:buSzPts val="2500"/>
              <a:buFont typeface="Bebas Neue"/>
              <a:buNone/>
              <a:defRPr sz="2500" b="0" i="0" u="none" strike="noStrike" cap="none">
                <a:solidFill>
                  <a:schemeClr val="dk1"/>
                </a:solidFill>
                <a:latin typeface="Bebas Neue"/>
                <a:ea typeface="Bebas Neue"/>
                <a:cs typeface="Bebas Neue"/>
                <a:sym typeface="Bebas Neue"/>
              </a:defRPr>
            </a:lvl5pPr>
            <a:lvl6pPr marL="2743200" marR="0" lvl="5" indent="-317500" algn="ctr" rtl="0">
              <a:lnSpc>
                <a:spcPct val="100000"/>
              </a:lnSpc>
              <a:spcBef>
                <a:spcPts val="0"/>
              </a:spcBef>
              <a:spcAft>
                <a:spcPts val="0"/>
              </a:spcAft>
              <a:buClr>
                <a:schemeClr val="dk1"/>
              </a:buClr>
              <a:buSzPts val="2500"/>
              <a:buFont typeface="Bebas Neue"/>
              <a:buNone/>
              <a:defRPr sz="2500" b="0" i="0" u="none" strike="noStrike" cap="none">
                <a:solidFill>
                  <a:schemeClr val="dk1"/>
                </a:solidFill>
                <a:latin typeface="Bebas Neue"/>
                <a:ea typeface="Bebas Neue"/>
                <a:cs typeface="Bebas Neue"/>
                <a:sym typeface="Bebas Neue"/>
              </a:defRPr>
            </a:lvl6pPr>
            <a:lvl7pPr marL="3200400" marR="0" lvl="6" indent="-317500" algn="ctr" rtl="0">
              <a:lnSpc>
                <a:spcPct val="100000"/>
              </a:lnSpc>
              <a:spcBef>
                <a:spcPts val="0"/>
              </a:spcBef>
              <a:spcAft>
                <a:spcPts val="0"/>
              </a:spcAft>
              <a:buClr>
                <a:schemeClr val="dk1"/>
              </a:buClr>
              <a:buSzPts val="2500"/>
              <a:buFont typeface="Bebas Neue"/>
              <a:buNone/>
              <a:defRPr sz="2500" b="0" i="0" u="none" strike="noStrike" cap="none">
                <a:solidFill>
                  <a:schemeClr val="dk1"/>
                </a:solidFill>
                <a:latin typeface="Bebas Neue"/>
                <a:ea typeface="Bebas Neue"/>
                <a:cs typeface="Bebas Neue"/>
                <a:sym typeface="Bebas Neue"/>
              </a:defRPr>
            </a:lvl7pPr>
            <a:lvl8pPr marL="3657600" marR="0" lvl="7" indent="-317500" algn="ctr" rtl="0">
              <a:lnSpc>
                <a:spcPct val="100000"/>
              </a:lnSpc>
              <a:spcBef>
                <a:spcPts val="0"/>
              </a:spcBef>
              <a:spcAft>
                <a:spcPts val="0"/>
              </a:spcAft>
              <a:buClr>
                <a:schemeClr val="dk1"/>
              </a:buClr>
              <a:buSzPts val="2500"/>
              <a:buFont typeface="Bebas Neue"/>
              <a:buNone/>
              <a:defRPr sz="2500" b="0" i="0" u="none" strike="noStrike" cap="none">
                <a:solidFill>
                  <a:schemeClr val="dk1"/>
                </a:solidFill>
                <a:latin typeface="Bebas Neue"/>
                <a:ea typeface="Bebas Neue"/>
                <a:cs typeface="Bebas Neue"/>
                <a:sym typeface="Bebas Neue"/>
              </a:defRPr>
            </a:lvl8pPr>
            <a:lvl9pPr marL="4114800" marR="0" lvl="8" indent="-317500" algn="ctr" rtl="0">
              <a:lnSpc>
                <a:spcPct val="100000"/>
              </a:lnSpc>
              <a:spcBef>
                <a:spcPts val="0"/>
              </a:spcBef>
              <a:spcAft>
                <a:spcPts val="0"/>
              </a:spcAft>
              <a:buClr>
                <a:schemeClr val="dk1"/>
              </a:buClr>
              <a:buSzPts val="2500"/>
              <a:buFont typeface="Bebas Neue"/>
              <a:buNone/>
              <a:defRPr sz="2500" b="0" i="0" u="none" strike="noStrike" cap="none">
                <a:solidFill>
                  <a:schemeClr val="dk1"/>
                </a:solidFill>
                <a:latin typeface="Bebas Neue"/>
                <a:ea typeface="Bebas Neue"/>
                <a:cs typeface="Bebas Neue"/>
                <a:sym typeface="Bebas Neue"/>
              </a:defRPr>
            </a:lvl9pPr>
          </a:lstStyle>
          <a:p>
            <a:pPr marL="0" indent="0"/>
            <a:r>
              <a:rPr lang="en-US" sz="2400" dirty="0" err="1" smtClean="0"/>
              <a:t>Lý</a:t>
            </a:r>
            <a:r>
              <a:rPr lang="en-US" sz="2400" dirty="0" smtClean="0"/>
              <a:t> </a:t>
            </a:r>
            <a:r>
              <a:rPr lang="en-US" sz="2400" dirty="0" err="1" smtClean="0"/>
              <a:t>Tự</a:t>
            </a:r>
            <a:r>
              <a:rPr lang="en-US" sz="2400" dirty="0" smtClean="0"/>
              <a:t> </a:t>
            </a:r>
            <a:r>
              <a:rPr lang="en-US" sz="2400" dirty="0" err="1" smtClean="0"/>
              <a:t>Trọng</a:t>
            </a:r>
            <a:endParaRPr lang="en-US" sz="2400" dirty="0" smtClean="0"/>
          </a:p>
          <a:p>
            <a:pPr marL="0" indent="0"/>
            <a:r>
              <a:rPr lang="en-US" sz="2400" dirty="0" smtClean="0">
                <a:sym typeface="Zilla Slab"/>
              </a:rPr>
              <a:t>(1914 – 1931)</a:t>
            </a:r>
            <a:endParaRPr lang="vi-VN" sz="2400" dirty="0">
              <a:sym typeface="Zilla Slab"/>
            </a:endParaRPr>
          </a:p>
        </p:txBody>
      </p:sp>
      <p:sp>
        <p:nvSpPr>
          <p:cNvPr id="2" name="Rectangle 1"/>
          <p:cNvSpPr/>
          <p:nvPr/>
        </p:nvSpPr>
        <p:spPr>
          <a:xfrm>
            <a:off x="3505200" y="303863"/>
            <a:ext cx="5181599" cy="1323439"/>
          </a:xfrm>
          <a:prstGeom prst="rect">
            <a:avLst/>
          </a:prstGeom>
          <a:noFill/>
          <a:ln>
            <a:noFill/>
          </a:ln>
        </p:spPr>
        <p:style>
          <a:lnRef idx="0">
            <a:scrgbClr r="0" g="0" b="0"/>
          </a:lnRef>
          <a:fillRef idx="0">
            <a:scrgbClr r="0" g="0" b="0"/>
          </a:fillRef>
          <a:effectRef idx="0">
            <a:scrgbClr r="0" g="0" b="0"/>
          </a:effectRef>
          <a:fontRef idx="minor">
            <a:schemeClr val="lt1"/>
          </a:fontRef>
        </p:style>
        <p:txBody>
          <a:bodyPr wrap="square">
            <a:spAutoFit/>
          </a:bodyPr>
          <a:lstStyle/>
          <a:p>
            <a:pPr algn="just" fontAlgn="base"/>
            <a:r>
              <a:rPr lang="en-US" sz="16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vi-VN" sz="16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Lý </a:t>
            </a:r>
            <a:r>
              <a:rPr lang="vi-VN" sz="16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Tự Trọng tên thật là Lê Văn Trọng, sinh ngày 20 tháng 10 năm 1914. Quê quán ở xã Thạch Minh, huyện Thạch Hà, tỉnh Hà Tĩnh. Sinh ra tại làng Bản Mạy, tỉnh Nakhonphanom – Thái Lan trong một gia đình Việt kiều yêu nước có đông anh chị em</a:t>
            </a:r>
            <a:r>
              <a:rPr lang="en-US" sz="16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a:t>
            </a:r>
            <a:endParaRPr lang="vi-VN" sz="1600" b="1" dirty="0">
              <a:solidFill>
                <a:srgbClr val="002060"/>
              </a:solidFill>
              <a:latin typeface="Cambria" panose="02040503050406030204" pitchFamily="18" charset="0"/>
              <a:ea typeface="Cambria" panose="02040503050406030204" pitchFamily="18" charset="0"/>
              <a:cs typeface="Times New Roman" panose="02020603050405020304" pitchFamily="18" charset="0"/>
            </a:endParaRPr>
          </a:p>
        </p:txBody>
      </p:sp>
      <p:sp>
        <p:nvSpPr>
          <p:cNvPr id="3" name="Rectangle 2"/>
          <p:cNvSpPr/>
          <p:nvPr/>
        </p:nvSpPr>
        <p:spPr>
          <a:xfrm>
            <a:off x="3505200" y="1751663"/>
            <a:ext cx="5333999" cy="2062103"/>
          </a:xfrm>
          <a:prstGeom prst="rect">
            <a:avLst/>
          </a:prstGeom>
          <a:noFill/>
          <a:ln>
            <a:noFill/>
          </a:ln>
        </p:spPr>
        <p:style>
          <a:lnRef idx="0">
            <a:scrgbClr r="0" g="0" b="0"/>
          </a:lnRef>
          <a:fillRef idx="0">
            <a:scrgbClr r="0" g="0" b="0"/>
          </a:fillRef>
          <a:effectRef idx="0">
            <a:scrgbClr r="0" g="0" b="0"/>
          </a:effectRef>
          <a:fontRef idx="minor">
            <a:schemeClr val="lt1"/>
          </a:fontRef>
        </p:style>
        <p:txBody>
          <a:bodyPr wrap="square">
            <a:spAutoFit/>
          </a:bodyPr>
          <a:lstStyle/>
          <a:p>
            <a:pPr algn="just"/>
            <a:r>
              <a:rPr lang="en-US" sz="16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vi-VN" sz="16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Ông </a:t>
            </a:r>
            <a:r>
              <a:rPr lang="vi-VN" sz="16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là một trong những nhà cách mạng trẻ tuổi nhất của Việt Nam. Năm 1923, chỉ mới 10 tuổi, Lý Tự Trọng được sang Trung Quốc học tập v</a:t>
            </a:r>
            <a:r>
              <a:rPr lang="en-US" sz="16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à</a:t>
            </a:r>
            <a:r>
              <a:rPr lang="vi-VN" sz="16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nói thạo tiếng Thái Lan, tiếng Hán và tiếng Anh. Ông hoạt động trong Hội Việt Nam cách mạng thanh niên. Năm 1929, Lý Tự Trọng về nước hoạt động với nhiệm vụ thành lập Đoàn Thanh niên Cộng sản Đông Dương và làm liên lạc cho Xứ uỷ Nam Kì với Đảng Cộng sản Việt Nam.</a:t>
            </a:r>
            <a:endParaRPr lang="en-US" sz="1600" b="1" dirty="0">
              <a:solidFill>
                <a:srgbClr val="002060"/>
              </a:solidFill>
              <a:latin typeface="Cambria" panose="02040503050406030204" pitchFamily="18" charset="0"/>
              <a:ea typeface="Cambria" panose="02040503050406030204" pitchFamily="18" charset="0"/>
            </a:endParaRPr>
          </a:p>
        </p:txBody>
      </p:sp>
      <p:sp>
        <p:nvSpPr>
          <p:cNvPr id="4" name="Rectangle 3"/>
          <p:cNvSpPr/>
          <p:nvPr/>
        </p:nvSpPr>
        <p:spPr>
          <a:xfrm>
            <a:off x="3505201" y="3867150"/>
            <a:ext cx="5333998" cy="1077218"/>
          </a:xfrm>
          <a:prstGeom prst="rect">
            <a:avLst/>
          </a:prstGeom>
          <a:noFill/>
          <a:ln>
            <a:noFill/>
          </a:ln>
        </p:spPr>
        <p:style>
          <a:lnRef idx="0">
            <a:scrgbClr r="0" g="0" b="0"/>
          </a:lnRef>
          <a:fillRef idx="0">
            <a:scrgbClr r="0" g="0" b="0"/>
          </a:fillRef>
          <a:effectRef idx="0">
            <a:scrgbClr r="0" g="0" b="0"/>
          </a:effectRef>
          <a:fontRef idx="minor">
            <a:schemeClr val="lt1"/>
          </a:fontRef>
        </p:style>
        <p:txBody>
          <a:bodyPr wrap="square">
            <a:spAutoFit/>
          </a:bodyPr>
          <a:lstStyle/>
          <a:p>
            <a:pPr algn="just" fontAlgn="base"/>
            <a:r>
              <a:rPr lang="en-US" sz="16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1600" b="1" dirty="0" err="1"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Ông</a:t>
            </a:r>
            <a:r>
              <a:rPr lang="en-US" sz="16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1600" b="1" dirty="0" err="1"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bị</a:t>
            </a:r>
            <a:r>
              <a:rPr lang="en-US" sz="16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1600" b="1" dirty="0" err="1"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kết</a:t>
            </a:r>
            <a:r>
              <a:rPr lang="en-US" sz="16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1600" b="1" dirty="0" err="1"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án</a:t>
            </a:r>
            <a:r>
              <a:rPr lang="en-US" sz="16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1600" b="1" dirty="0" err="1"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tử</a:t>
            </a:r>
            <a:r>
              <a:rPr lang="en-US" sz="16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1600" b="1" dirty="0" err="1"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hình</a:t>
            </a:r>
            <a:r>
              <a:rPr lang="en-US" sz="16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vi-VN" sz="16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vào </a:t>
            </a:r>
            <a:r>
              <a:rPr lang="vi-VN" sz="16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ngày 20 tháng 11 năm 1931 khi </a:t>
            </a:r>
            <a:r>
              <a:rPr lang="vi-VN" sz="16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mới </a:t>
            </a:r>
            <a:r>
              <a:rPr lang="vi-VN" sz="16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17 tuổi</a:t>
            </a:r>
            <a:r>
              <a:rPr lang="vi-VN" sz="16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a:t>
            </a:r>
            <a:r>
              <a:rPr lang="en-US" sz="16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vi-VN" sz="16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Cuộc đời của Lý Tự Trọng là tấm gương sáng về tinh thần yêu nước, ý chí kiên cường của tuổi trẻ Việt Nam. </a:t>
            </a: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par>
                          <p:cTn id="8" fill="hold">
                            <p:stCondLst>
                              <p:cond delay="2000"/>
                            </p:stCondLst>
                            <p:childTnLst>
                              <p:par>
                                <p:cTn id="9" presetID="6" presetClass="entr" presetSubtype="16"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circle(in)">
                                      <p:cBhvr>
                                        <p:cTn id="11" dur="2000"/>
                                        <p:tgtEl>
                                          <p:spTgt spid="3"/>
                                        </p:tgtEl>
                                      </p:cBhvr>
                                    </p:animEffect>
                                  </p:childTnLst>
                                </p:cTn>
                              </p:par>
                            </p:childTnLst>
                          </p:cTn>
                        </p:par>
                        <p:par>
                          <p:cTn id="12" fill="hold">
                            <p:stCondLst>
                              <p:cond delay="4000"/>
                            </p:stCondLst>
                            <p:childTnLst>
                              <p:par>
                                <p:cTn id="13" presetID="6" presetClass="entr" presetSubtype="16"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circle(in)">
                                      <p:cBhvr>
                                        <p:cTn id="15"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09"/>
        <p:cNvGrpSpPr/>
        <p:nvPr/>
      </p:nvGrpSpPr>
      <p:grpSpPr>
        <a:xfrm>
          <a:off x="0" y="0"/>
          <a:ext cx="0" cy="0"/>
          <a:chOff x="0" y="0"/>
          <a:chExt cx="0" cy="0"/>
        </a:xfrm>
      </p:grpSpPr>
      <p:pic>
        <p:nvPicPr>
          <p:cNvPr id="2050" name="Picture 2" descr="Kể chuyện: Lý Tự Trọng trang 9 SGK Tiếng Việt 5 tập 1 | SGK Tiếng Việt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1867" y="-19050"/>
            <a:ext cx="4503733" cy="5083525"/>
          </a:xfrm>
          <a:prstGeom prst="rect">
            <a:avLst/>
          </a:prstGeom>
          <a:noFill/>
          <a:extLst>
            <a:ext uri="{909E8E84-426E-40DD-AFC4-6F175D3DCCD1}">
              <a14:hiddenFill xmlns:a14="http://schemas.microsoft.com/office/drawing/2010/main">
                <a:solidFill>
                  <a:srgbClr val="FFFFFF"/>
                </a:solidFill>
              </a14:hiddenFill>
            </a:ext>
          </a:extLst>
        </p:spPr>
      </p:pic>
      <p:grpSp>
        <p:nvGrpSpPr>
          <p:cNvPr id="13" name="Google Shape;955;p40"/>
          <p:cNvGrpSpPr/>
          <p:nvPr/>
        </p:nvGrpSpPr>
        <p:grpSpPr>
          <a:xfrm>
            <a:off x="304800" y="3714750"/>
            <a:ext cx="1155556" cy="1151059"/>
            <a:chOff x="4183250" y="275850"/>
            <a:chExt cx="2293225" cy="2284300"/>
          </a:xfrm>
        </p:grpSpPr>
        <p:sp>
          <p:nvSpPr>
            <p:cNvPr id="14" name="Google Shape;956;p40"/>
            <p:cNvSpPr/>
            <p:nvPr/>
          </p:nvSpPr>
          <p:spPr>
            <a:xfrm>
              <a:off x="4771050" y="904625"/>
              <a:ext cx="1125075" cy="1029275"/>
            </a:xfrm>
            <a:custGeom>
              <a:avLst/>
              <a:gdLst/>
              <a:ahLst/>
              <a:cxnLst/>
              <a:rect l="l" t="t" r="r" b="b"/>
              <a:pathLst>
                <a:path w="45003" h="41171" extrusionOk="0">
                  <a:moveTo>
                    <a:pt x="22528" y="0"/>
                  </a:moveTo>
                  <a:cubicBezTo>
                    <a:pt x="12722" y="0"/>
                    <a:pt x="4252" y="7579"/>
                    <a:pt x="2253" y="17641"/>
                  </a:cubicBezTo>
                  <a:cubicBezTo>
                    <a:pt x="1" y="28974"/>
                    <a:pt x="6953" y="38484"/>
                    <a:pt x="18286" y="40736"/>
                  </a:cubicBezTo>
                  <a:cubicBezTo>
                    <a:pt x="19761" y="41029"/>
                    <a:pt x="21228" y="41171"/>
                    <a:pt x="22669" y="41171"/>
                  </a:cubicBezTo>
                  <a:cubicBezTo>
                    <a:pt x="32306" y="41171"/>
                    <a:pt x="40792" y="34834"/>
                    <a:pt x="42751" y="24974"/>
                  </a:cubicBezTo>
                  <a:cubicBezTo>
                    <a:pt x="45002" y="13639"/>
                    <a:pt x="37639" y="2626"/>
                    <a:pt x="26305" y="374"/>
                  </a:cubicBezTo>
                  <a:cubicBezTo>
                    <a:pt x="25031" y="121"/>
                    <a:pt x="23769" y="0"/>
                    <a:pt x="2252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957;p40"/>
            <p:cNvSpPr/>
            <p:nvPr/>
          </p:nvSpPr>
          <p:spPr>
            <a:xfrm>
              <a:off x="5328175" y="275850"/>
              <a:ext cx="273475" cy="530925"/>
            </a:xfrm>
            <a:custGeom>
              <a:avLst/>
              <a:gdLst/>
              <a:ahLst/>
              <a:cxnLst/>
              <a:rect l="l" t="t" r="r" b="b"/>
              <a:pathLst>
                <a:path w="10939" h="21237" extrusionOk="0">
                  <a:moveTo>
                    <a:pt x="1182" y="0"/>
                  </a:moveTo>
                  <a:lnTo>
                    <a:pt x="1" y="20697"/>
                  </a:lnTo>
                  <a:cubicBezTo>
                    <a:pt x="593" y="20632"/>
                    <a:pt x="1166" y="20605"/>
                    <a:pt x="1711" y="20605"/>
                  </a:cubicBezTo>
                  <a:cubicBezTo>
                    <a:pt x="4344" y="20605"/>
                    <a:pt x="6294" y="21236"/>
                    <a:pt x="6294" y="21236"/>
                  </a:cubicBezTo>
                  <a:lnTo>
                    <a:pt x="10938" y="1370"/>
                  </a:lnTo>
                  <a:cubicBezTo>
                    <a:pt x="10132" y="1166"/>
                    <a:pt x="9318" y="979"/>
                    <a:pt x="8494" y="813"/>
                  </a:cubicBezTo>
                  <a:cubicBezTo>
                    <a:pt x="6085" y="335"/>
                    <a:pt x="3638" y="62"/>
                    <a:pt x="118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958;p40"/>
            <p:cNvSpPr/>
            <p:nvPr/>
          </p:nvSpPr>
          <p:spPr>
            <a:xfrm>
              <a:off x="5027400" y="2030600"/>
              <a:ext cx="317275" cy="529550"/>
            </a:xfrm>
            <a:custGeom>
              <a:avLst/>
              <a:gdLst/>
              <a:ahLst/>
              <a:cxnLst/>
              <a:rect l="l" t="t" r="r" b="b"/>
              <a:pathLst>
                <a:path w="12691" h="21182" extrusionOk="0">
                  <a:moveTo>
                    <a:pt x="6111" y="0"/>
                  </a:moveTo>
                  <a:lnTo>
                    <a:pt x="0" y="19620"/>
                  </a:lnTo>
                  <a:cubicBezTo>
                    <a:pt x="897" y="19846"/>
                    <a:pt x="1801" y="20058"/>
                    <a:pt x="2723" y="20242"/>
                  </a:cubicBezTo>
                  <a:cubicBezTo>
                    <a:pt x="5548" y="20801"/>
                    <a:pt x="8415" y="21115"/>
                    <a:pt x="11293" y="21181"/>
                  </a:cubicBezTo>
                  <a:lnTo>
                    <a:pt x="12690" y="888"/>
                  </a:lnTo>
                  <a:lnTo>
                    <a:pt x="12690" y="888"/>
                  </a:lnTo>
                  <a:cubicBezTo>
                    <a:pt x="12240" y="938"/>
                    <a:pt x="11794" y="960"/>
                    <a:pt x="11361" y="960"/>
                  </a:cubicBezTo>
                  <a:cubicBezTo>
                    <a:pt x="8474" y="960"/>
                    <a:pt x="6111" y="0"/>
                    <a:pt x="611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959;p40"/>
            <p:cNvSpPr/>
            <p:nvPr/>
          </p:nvSpPr>
          <p:spPr>
            <a:xfrm>
              <a:off x="5577300" y="362175"/>
              <a:ext cx="429550" cy="548025"/>
            </a:xfrm>
            <a:custGeom>
              <a:avLst/>
              <a:gdLst/>
              <a:ahLst/>
              <a:cxnLst/>
              <a:rect l="l" t="t" r="r" b="b"/>
              <a:pathLst>
                <a:path w="17182" h="21921" extrusionOk="0">
                  <a:moveTo>
                    <a:pt x="7246" y="1"/>
                  </a:moveTo>
                  <a:lnTo>
                    <a:pt x="1" y="18986"/>
                  </a:lnTo>
                  <a:cubicBezTo>
                    <a:pt x="1" y="18986"/>
                    <a:pt x="4073" y="20862"/>
                    <a:pt x="4929" y="21921"/>
                  </a:cubicBezTo>
                  <a:lnTo>
                    <a:pt x="17182" y="5628"/>
                  </a:lnTo>
                  <a:cubicBezTo>
                    <a:pt x="14115" y="3348"/>
                    <a:pt x="10778" y="1458"/>
                    <a:pt x="724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960;p40"/>
            <p:cNvSpPr/>
            <p:nvPr/>
          </p:nvSpPr>
          <p:spPr>
            <a:xfrm>
              <a:off x="5789525" y="630725"/>
              <a:ext cx="528925" cy="451100"/>
            </a:xfrm>
            <a:custGeom>
              <a:avLst/>
              <a:gdLst/>
              <a:ahLst/>
              <a:cxnLst/>
              <a:rect l="l" t="t" r="r" b="b"/>
              <a:pathLst>
                <a:path w="21157" h="18044" extrusionOk="0">
                  <a:moveTo>
                    <a:pt x="14480" y="0"/>
                  </a:moveTo>
                  <a:lnTo>
                    <a:pt x="0" y="13841"/>
                  </a:lnTo>
                  <a:cubicBezTo>
                    <a:pt x="0" y="13841"/>
                    <a:pt x="2225" y="16062"/>
                    <a:pt x="3254" y="18044"/>
                  </a:cubicBezTo>
                  <a:lnTo>
                    <a:pt x="21157" y="8866"/>
                  </a:lnTo>
                  <a:cubicBezTo>
                    <a:pt x="19291" y="5655"/>
                    <a:pt x="17050" y="2680"/>
                    <a:pt x="1448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961;p40"/>
            <p:cNvSpPr/>
            <p:nvPr/>
          </p:nvSpPr>
          <p:spPr>
            <a:xfrm>
              <a:off x="5931125" y="1007500"/>
              <a:ext cx="532450" cy="290500"/>
            </a:xfrm>
            <a:custGeom>
              <a:avLst/>
              <a:gdLst/>
              <a:ahLst/>
              <a:cxnLst/>
              <a:rect l="l" t="t" r="r" b="b"/>
              <a:pathLst>
                <a:path w="21298" h="11620" extrusionOk="0">
                  <a:moveTo>
                    <a:pt x="18507" y="1"/>
                  </a:moveTo>
                  <a:lnTo>
                    <a:pt x="0" y="7244"/>
                  </a:lnTo>
                  <a:cubicBezTo>
                    <a:pt x="0" y="7244"/>
                    <a:pt x="779" y="9888"/>
                    <a:pt x="1146" y="11620"/>
                  </a:cubicBezTo>
                  <a:lnTo>
                    <a:pt x="21297" y="10394"/>
                  </a:lnTo>
                  <a:cubicBezTo>
                    <a:pt x="20774" y="6833"/>
                    <a:pt x="19838" y="3345"/>
                    <a:pt x="185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962;p40"/>
            <p:cNvSpPr/>
            <p:nvPr/>
          </p:nvSpPr>
          <p:spPr>
            <a:xfrm>
              <a:off x="5956950" y="1397725"/>
              <a:ext cx="519525" cy="327150"/>
            </a:xfrm>
            <a:custGeom>
              <a:avLst/>
              <a:gdLst/>
              <a:ahLst/>
              <a:cxnLst/>
              <a:rect l="l" t="t" r="r" b="b"/>
              <a:pathLst>
                <a:path w="20781" h="13086" extrusionOk="0">
                  <a:moveTo>
                    <a:pt x="506" y="0"/>
                  </a:moveTo>
                  <a:cubicBezTo>
                    <a:pt x="506" y="0"/>
                    <a:pt x="454" y="4138"/>
                    <a:pt x="0" y="5825"/>
                  </a:cubicBezTo>
                  <a:lnTo>
                    <a:pt x="19280" y="13085"/>
                  </a:lnTo>
                  <a:cubicBezTo>
                    <a:pt x="19493" y="12255"/>
                    <a:pt x="19689" y="11414"/>
                    <a:pt x="19859" y="10560"/>
                  </a:cubicBezTo>
                  <a:cubicBezTo>
                    <a:pt x="20481" y="7433"/>
                    <a:pt x="20780" y="4250"/>
                    <a:pt x="20754" y="1061"/>
                  </a:cubicBezTo>
                  <a:lnTo>
                    <a:pt x="50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963;p40"/>
            <p:cNvSpPr/>
            <p:nvPr/>
          </p:nvSpPr>
          <p:spPr>
            <a:xfrm>
              <a:off x="5417225" y="2031475"/>
              <a:ext cx="257525" cy="526450"/>
            </a:xfrm>
            <a:custGeom>
              <a:avLst/>
              <a:gdLst/>
              <a:ahLst/>
              <a:cxnLst/>
              <a:rect l="l" t="t" r="r" b="b"/>
              <a:pathLst>
                <a:path w="10301" h="21058" extrusionOk="0">
                  <a:moveTo>
                    <a:pt x="4733" y="1"/>
                  </a:moveTo>
                  <a:cubicBezTo>
                    <a:pt x="4733" y="1"/>
                    <a:pt x="1379" y="920"/>
                    <a:pt x="473" y="920"/>
                  </a:cubicBezTo>
                  <a:cubicBezTo>
                    <a:pt x="389" y="920"/>
                    <a:pt x="326" y="912"/>
                    <a:pt x="289" y="895"/>
                  </a:cubicBezTo>
                  <a:lnTo>
                    <a:pt x="1" y="21057"/>
                  </a:lnTo>
                  <a:cubicBezTo>
                    <a:pt x="3541" y="20826"/>
                    <a:pt x="6993" y="20214"/>
                    <a:pt x="10300" y="19241"/>
                  </a:cubicBezTo>
                  <a:lnTo>
                    <a:pt x="4733"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964;p40"/>
            <p:cNvSpPr/>
            <p:nvPr/>
          </p:nvSpPr>
          <p:spPr>
            <a:xfrm>
              <a:off x="5633500" y="1924050"/>
              <a:ext cx="399525" cy="546575"/>
            </a:xfrm>
            <a:custGeom>
              <a:avLst/>
              <a:gdLst/>
              <a:ahLst/>
              <a:cxnLst/>
              <a:rect l="l" t="t" r="r" b="b"/>
              <a:pathLst>
                <a:path w="15981" h="21863" extrusionOk="0">
                  <a:moveTo>
                    <a:pt x="4877" y="0"/>
                  </a:moveTo>
                  <a:cubicBezTo>
                    <a:pt x="4877" y="0"/>
                    <a:pt x="776" y="2148"/>
                    <a:pt x="1" y="2469"/>
                  </a:cubicBezTo>
                  <a:lnTo>
                    <a:pt x="6363" y="21863"/>
                  </a:lnTo>
                  <a:cubicBezTo>
                    <a:pt x="9799" y="20430"/>
                    <a:pt x="13027" y="18592"/>
                    <a:pt x="15981" y="16384"/>
                  </a:cubicBezTo>
                  <a:lnTo>
                    <a:pt x="487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965;p40"/>
            <p:cNvSpPr/>
            <p:nvPr/>
          </p:nvSpPr>
          <p:spPr>
            <a:xfrm>
              <a:off x="5840175" y="1668475"/>
              <a:ext cx="526600" cy="558850"/>
            </a:xfrm>
            <a:custGeom>
              <a:avLst/>
              <a:gdLst/>
              <a:ahLst/>
              <a:cxnLst/>
              <a:rect l="l" t="t" r="r" b="b"/>
              <a:pathLst>
                <a:path w="21064" h="22354" extrusionOk="0">
                  <a:moveTo>
                    <a:pt x="3618" y="0"/>
                  </a:moveTo>
                  <a:cubicBezTo>
                    <a:pt x="3618" y="0"/>
                    <a:pt x="1252" y="4153"/>
                    <a:pt x="1" y="5681"/>
                  </a:cubicBezTo>
                  <a:lnTo>
                    <a:pt x="12605" y="22354"/>
                  </a:lnTo>
                  <a:cubicBezTo>
                    <a:pt x="16093" y="18836"/>
                    <a:pt x="18954" y="14749"/>
                    <a:pt x="21064" y="10268"/>
                  </a:cubicBezTo>
                  <a:lnTo>
                    <a:pt x="361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966;p40"/>
            <p:cNvSpPr/>
            <p:nvPr/>
          </p:nvSpPr>
          <p:spPr>
            <a:xfrm>
              <a:off x="4648925" y="1953900"/>
              <a:ext cx="425525" cy="528325"/>
            </a:xfrm>
            <a:custGeom>
              <a:avLst/>
              <a:gdLst/>
              <a:ahLst/>
              <a:cxnLst/>
              <a:rect l="l" t="t" r="r" b="b"/>
              <a:pathLst>
                <a:path w="17021" h="21133" extrusionOk="0">
                  <a:moveTo>
                    <a:pt x="12093" y="0"/>
                  </a:moveTo>
                  <a:lnTo>
                    <a:pt x="0" y="16080"/>
                  </a:lnTo>
                  <a:cubicBezTo>
                    <a:pt x="3056" y="18107"/>
                    <a:pt x="6428" y="19807"/>
                    <a:pt x="10077" y="21132"/>
                  </a:cubicBezTo>
                  <a:lnTo>
                    <a:pt x="17021" y="2935"/>
                  </a:lnTo>
                  <a:cubicBezTo>
                    <a:pt x="17021" y="2935"/>
                    <a:pt x="12950" y="1060"/>
                    <a:pt x="1209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967;p40"/>
            <p:cNvSpPr/>
            <p:nvPr/>
          </p:nvSpPr>
          <p:spPr>
            <a:xfrm>
              <a:off x="4324025" y="1782300"/>
              <a:ext cx="538250" cy="453300"/>
            </a:xfrm>
            <a:custGeom>
              <a:avLst/>
              <a:gdLst/>
              <a:ahLst/>
              <a:cxnLst/>
              <a:rect l="l" t="t" r="r" b="b"/>
              <a:pathLst>
                <a:path w="21530" h="18132" extrusionOk="0">
                  <a:moveTo>
                    <a:pt x="18275" y="0"/>
                  </a:moveTo>
                  <a:lnTo>
                    <a:pt x="0" y="9370"/>
                  </a:lnTo>
                  <a:cubicBezTo>
                    <a:pt x="1896" y="12579"/>
                    <a:pt x="4229" y="15520"/>
                    <a:pt x="6958" y="18132"/>
                  </a:cubicBezTo>
                  <a:lnTo>
                    <a:pt x="21530" y="4203"/>
                  </a:lnTo>
                  <a:cubicBezTo>
                    <a:pt x="21530" y="4203"/>
                    <a:pt x="19303" y="1984"/>
                    <a:pt x="1827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968;p40"/>
            <p:cNvSpPr/>
            <p:nvPr/>
          </p:nvSpPr>
          <p:spPr>
            <a:xfrm>
              <a:off x="4187400" y="1566125"/>
              <a:ext cx="533250" cy="294100"/>
            </a:xfrm>
            <a:custGeom>
              <a:avLst/>
              <a:gdLst/>
              <a:ahLst/>
              <a:cxnLst/>
              <a:rect l="l" t="t" r="r" b="b"/>
              <a:pathLst>
                <a:path w="21330" h="11764" extrusionOk="0">
                  <a:moveTo>
                    <a:pt x="20184" y="0"/>
                  </a:moveTo>
                  <a:lnTo>
                    <a:pt x="0" y="1229"/>
                  </a:lnTo>
                  <a:cubicBezTo>
                    <a:pt x="367" y="4916"/>
                    <a:pt x="1201" y="8443"/>
                    <a:pt x="2455" y="11763"/>
                  </a:cubicBezTo>
                  <a:lnTo>
                    <a:pt x="21329" y="4376"/>
                  </a:lnTo>
                  <a:cubicBezTo>
                    <a:pt x="21329" y="4376"/>
                    <a:pt x="20551" y="1732"/>
                    <a:pt x="2018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969;p40"/>
            <p:cNvSpPr/>
            <p:nvPr/>
          </p:nvSpPr>
          <p:spPr>
            <a:xfrm>
              <a:off x="4183250" y="1146450"/>
              <a:ext cx="511575" cy="319975"/>
            </a:xfrm>
            <a:custGeom>
              <a:avLst/>
              <a:gdLst/>
              <a:ahLst/>
              <a:cxnLst/>
              <a:rect l="l" t="t" r="r" b="b"/>
              <a:pathLst>
                <a:path w="20463" h="12799" extrusionOk="0">
                  <a:moveTo>
                    <a:pt x="1950" y="1"/>
                  </a:moveTo>
                  <a:cubicBezTo>
                    <a:pt x="1536" y="1418"/>
                    <a:pt x="1183" y="2860"/>
                    <a:pt x="889" y="4327"/>
                  </a:cubicBezTo>
                  <a:cubicBezTo>
                    <a:pt x="401" y="6776"/>
                    <a:pt x="105" y="9259"/>
                    <a:pt x="1" y="11753"/>
                  </a:cubicBezTo>
                  <a:lnTo>
                    <a:pt x="19958" y="12798"/>
                  </a:lnTo>
                  <a:cubicBezTo>
                    <a:pt x="19958" y="12798"/>
                    <a:pt x="20009" y="8661"/>
                    <a:pt x="20462" y="6973"/>
                  </a:cubicBezTo>
                  <a:lnTo>
                    <a:pt x="1950"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970;p40"/>
            <p:cNvSpPr/>
            <p:nvPr/>
          </p:nvSpPr>
          <p:spPr>
            <a:xfrm>
              <a:off x="4973050" y="279925"/>
              <a:ext cx="261850" cy="552725"/>
            </a:xfrm>
            <a:custGeom>
              <a:avLst/>
              <a:gdLst/>
              <a:ahLst/>
              <a:cxnLst/>
              <a:rect l="l" t="t" r="r" b="b"/>
              <a:pathLst>
                <a:path w="10474" h="22109" extrusionOk="0">
                  <a:moveTo>
                    <a:pt x="10474" y="1"/>
                  </a:moveTo>
                  <a:lnTo>
                    <a:pt x="10474" y="1"/>
                  </a:lnTo>
                  <a:cubicBezTo>
                    <a:pt x="6899" y="329"/>
                    <a:pt x="3380" y="1108"/>
                    <a:pt x="1" y="2321"/>
                  </a:cubicBezTo>
                  <a:lnTo>
                    <a:pt x="5726" y="22109"/>
                  </a:lnTo>
                  <a:cubicBezTo>
                    <a:pt x="5726" y="22109"/>
                    <a:pt x="9084" y="21188"/>
                    <a:pt x="9987" y="21188"/>
                  </a:cubicBezTo>
                  <a:cubicBezTo>
                    <a:pt x="10071" y="21188"/>
                    <a:pt x="10134" y="21196"/>
                    <a:pt x="10171" y="21214"/>
                  </a:cubicBezTo>
                  <a:lnTo>
                    <a:pt x="10474"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971;p40"/>
            <p:cNvSpPr/>
            <p:nvPr/>
          </p:nvSpPr>
          <p:spPr>
            <a:xfrm>
              <a:off x="4624725" y="387125"/>
              <a:ext cx="393525" cy="552950"/>
            </a:xfrm>
            <a:custGeom>
              <a:avLst/>
              <a:gdLst/>
              <a:ahLst/>
              <a:cxnLst/>
              <a:rect l="l" t="t" r="r" b="b"/>
              <a:pathLst>
                <a:path w="15741" h="22118" extrusionOk="0">
                  <a:moveTo>
                    <a:pt x="9295" y="1"/>
                  </a:moveTo>
                  <a:cubicBezTo>
                    <a:pt x="5975" y="1638"/>
                    <a:pt x="2857" y="3687"/>
                    <a:pt x="0" y="6088"/>
                  </a:cubicBezTo>
                  <a:lnTo>
                    <a:pt x="10866" y="22118"/>
                  </a:lnTo>
                  <a:cubicBezTo>
                    <a:pt x="10866" y="22118"/>
                    <a:pt x="14966" y="19970"/>
                    <a:pt x="15741" y="19650"/>
                  </a:cubicBezTo>
                  <a:lnTo>
                    <a:pt x="9295"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972;p40"/>
            <p:cNvSpPr/>
            <p:nvPr/>
          </p:nvSpPr>
          <p:spPr>
            <a:xfrm>
              <a:off x="4306450" y="651875"/>
              <a:ext cx="505175" cy="543750"/>
            </a:xfrm>
            <a:custGeom>
              <a:avLst/>
              <a:gdLst/>
              <a:ahLst/>
              <a:cxnLst/>
              <a:rect l="l" t="t" r="r" b="b"/>
              <a:pathLst>
                <a:path w="20207" h="21750" extrusionOk="0">
                  <a:moveTo>
                    <a:pt x="8057" y="0"/>
                  </a:moveTo>
                  <a:cubicBezTo>
                    <a:pt x="4850" y="3531"/>
                    <a:pt x="2121" y="7569"/>
                    <a:pt x="0" y="11988"/>
                  </a:cubicBezTo>
                  <a:lnTo>
                    <a:pt x="16588" y="21750"/>
                  </a:lnTo>
                  <a:cubicBezTo>
                    <a:pt x="16588" y="21750"/>
                    <a:pt x="18954" y="17598"/>
                    <a:pt x="20206" y="16070"/>
                  </a:cubicBezTo>
                  <a:lnTo>
                    <a:pt x="805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973;p40"/>
            <p:cNvSpPr/>
            <p:nvPr/>
          </p:nvSpPr>
          <p:spPr>
            <a:xfrm>
              <a:off x="5512975" y="1343875"/>
              <a:ext cx="181825" cy="154825"/>
            </a:xfrm>
            <a:custGeom>
              <a:avLst/>
              <a:gdLst/>
              <a:ahLst/>
              <a:cxnLst/>
              <a:rect l="l" t="t" r="r" b="b"/>
              <a:pathLst>
                <a:path w="7273" h="6193" extrusionOk="0">
                  <a:moveTo>
                    <a:pt x="3952" y="0"/>
                  </a:moveTo>
                  <a:cubicBezTo>
                    <a:pt x="2384" y="0"/>
                    <a:pt x="1469" y="986"/>
                    <a:pt x="1041" y="1868"/>
                  </a:cubicBezTo>
                  <a:cubicBezTo>
                    <a:pt x="0" y="4017"/>
                    <a:pt x="1533" y="6192"/>
                    <a:pt x="3971" y="6192"/>
                  </a:cubicBezTo>
                  <a:cubicBezTo>
                    <a:pt x="4437" y="6192"/>
                    <a:pt x="4935" y="6113"/>
                    <a:pt x="5455" y="5939"/>
                  </a:cubicBezTo>
                  <a:cubicBezTo>
                    <a:pt x="6978" y="5430"/>
                    <a:pt x="7273" y="3967"/>
                    <a:pt x="7122" y="2903"/>
                  </a:cubicBezTo>
                  <a:cubicBezTo>
                    <a:pt x="7034" y="2285"/>
                    <a:pt x="6879" y="1660"/>
                    <a:pt x="6525" y="1146"/>
                  </a:cubicBezTo>
                  <a:cubicBezTo>
                    <a:pt x="6152" y="605"/>
                    <a:pt x="5553" y="244"/>
                    <a:pt x="4909" y="113"/>
                  </a:cubicBezTo>
                  <a:cubicBezTo>
                    <a:pt x="4566" y="35"/>
                    <a:pt x="4248" y="0"/>
                    <a:pt x="395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974;p40"/>
            <p:cNvSpPr/>
            <p:nvPr/>
          </p:nvSpPr>
          <p:spPr>
            <a:xfrm>
              <a:off x="5004850" y="1199475"/>
              <a:ext cx="181850" cy="154800"/>
            </a:xfrm>
            <a:custGeom>
              <a:avLst/>
              <a:gdLst/>
              <a:ahLst/>
              <a:cxnLst/>
              <a:rect l="l" t="t" r="r" b="b"/>
              <a:pathLst>
                <a:path w="7274" h="6192" extrusionOk="0">
                  <a:moveTo>
                    <a:pt x="3953" y="1"/>
                  </a:moveTo>
                  <a:cubicBezTo>
                    <a:pt x="2385" y="1"/>
                    <a:pt x="1469" y="986"/>
                    <a:pt x="1042" y="1868"/>
                  </a:cubicBezTo>
                  <a:cubicBezTo>
                    <a:pt x="1" y="4017"/>
                    <a:pt x="1533" y="6191"/>
                    <a:pt x="3971" y="6191"/>
                  </a:cubicBezTo>
                  <a:cubicBezTo>
                    <a:pt x="4437" y="6191"/>
                    <a:pt x="4936" y="6112"/>
                    <a:pt x="5457" y="5938"/>
                  </a:cubicBezTo>
                  <a:cubicBezTo>
                    <a:pt x="6979" y="5430"/>
                    <a:pt x="7273" y="3966"/>
                    <a:pt x="7122" y="2903"/>
                  </a:cubicBezTo>
                  <a:cubicBezTo>
                    <a:pt x="7035" y="2286"/>
                    <a:pt x="6879" y="1660"/>
                    <a:pt x="6525" y="1146"/>
                  </a:cubicBezTo>
                  <a:cubicBezTo>
                    <a:pt x="6152" y="604"/>
                    <a:pt x="5554" y="244"/>
                    <a:pt x="4911" y="113"/>
                  </a:cubicBezTo>
                  <a:cubicBezTo>
                    <a:pt x="4568" y="36"/>
                    <a:pt x="4249" y="1"/>
                    <a:pt x="395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975;p40"/>
            <p:cNvSpPr/>
            <p:nvPr/>
          </p:nvSpPr>
          <p:spPr>
            <a:xfrm>
              <a:off x="5323200" y="1241600"/>
              <a:ext cx="134875" cy="70550"/>
            </a:xfrm>
            <a:custGeom>
              <a:avLst/>
              <a:gdLst/>
              <a:ahLst/>
              <a:cxnLst/>
              <a:rect l="l" t="t" r="r" b="b"/>
              <a:pathLst>
                <a:path w="5395" h="2822" extrusionOk="0">
                  <a:moveTo>
                    <a:pt x="108" y="1"/>
                  </a:moveTo>
                  <a:cubicBezTo>
                    <a:pt x="54" y="1"/>
                    <a:pt x="0" y="47"/>
                    <a:pt x="16" y="115"/>
                  </a:cubicBezTo>
                  <a:cubicBezTo>
                    <a:pt x="136" y="625"/>
                    <a:pt x="404" y="1099"/>
                    <a:pt x="759" y="1499"/>
                  </a:cubicBezTo>
                  <a:cubicBezTo>
                    <a:pt x="1115" y="1898"/>
                    <a:pt x="1562" y="2213"/>
                    <a:pt x="2046" y="2447"/>
                  </a:cubicBezTo>
                  <a:cubicBezTo>
                    <a:pt x="2537" y="2665"/>
                    <a:pt x="3072" y="2805"/>
                    <a:pt x="3617" y="2820"/>
                  </a:cubicBezTo>
                  <a:cubicBezTo>
                    <a:pt x="3651" y="2821"/>
                    <a:pt x="3685" y="2821"/>
                    <a:pt x="3719" y="2821"/>
                  </a:cubicBezTo>
                  <a:cubicBezTo>
                    <a:pt x="4230" y="2821"/>
                    <a:pt x="4748" y="2717"/>
                    <a:pt x="5208" y="2485"/>
                  </a:cubicBezTo>
                  <a:cubicBezTo>
                    <a:pt x="5339" y="2420"/>
                    <a:pt x="5394" y="2264"/>
                    <a:pt x="5336" y="2130"/>
                  </a:cubicBezTo>
                  <a:cubicBezTo>
                    <a:pt x="5291" y="2028"/>
                    <a:pt x="5191" y="1966"/>
                    <a:pt x="5085" y="1966"/>
                  </a:cubicBezTo>
                  <a:cubicBezTo>
                    <a:pt x="5053" y="1966"/>
                    <a:pt x="5021" y="1972"/>
                    <a:pt x="4989" y="1983"/>
                  </a:cubicBezTo>
                  <a:lnTo>
                    <a:pt x="4988" y="1983"/>
                  </a:lnTo>
                  <a:cubicBezTo>
                    <a:pt x="4588" y="2132"/>
                    <a:pt x="4165" y="2208"/>
                    <a:pt x="3739" y="2208"/>
                  </a:cubicBezTo>
                  <a:cubicBezTo>
                    <a:pt x="3704" y="2208"/>
                    <a:pt x="3669" y="2208"/>
                    <a:pt x="3634" y="2207"/>
                  </a:cubicBezTo>
                  <a:cubicBezTo>
                    <a:pt x="3172" y="2192"/>
                    <a:pt x="2706" y="2103"/>
                    <a:pt x="2272" y="1924"/>
                  </a:cubicBezTo>
                  <a:cubicBezTo>
                    <a:pt x="1831" y="1758"/>
                    <a:pt x="1422" y="1506"/>
                    <a:pt x="1065" y="1193"/>
                  </a:cubicBezTo>
                  <a:cubicBezTo>
                    <a:pt x="701" y="875"/>
                    <a:pt x="403" y="486"/>
                    <a:pt x="189" y="53"/>
                  </a:cubicBezTo>
                  <a:cubicBezTo>
                    <a:pt x="171" y="16"/>
                    <a:pt x="140" y="1"/>
                    <a:pt x="1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976;p40"/>
            <p:cNvSpPr/>
            <p:nvPr/>
          </p:nvSpPr>
          <p:spPr>
            <a:xfrm>
              <a:off x="5490825" y="1139675"/>
              <a:ext cx="124725" cy="137225"/>
            </a:xfrm>
            <a:custGeom>
              <a:avLst/>
              <a:gdLst/>
              <a:ahLst/>
              <a:cxnLst/>
              <a:rect l="l" t="t" r="r" b="b"/>
              <a:pathLst>
                <a:path w="4989" h="5489" extrusionOk="0">
                  <a:moveTo>
                    <a:pt x="2756" y="1"/>
                  </a:moveTo>
                  <a:cubicBezTo>
                    <a:pt x="1351" y="1"/>
                    <a:pt x="1" y="2020"/>
                    <a:pt x="105" y="3387"/>
                  </a:cubicBezTo>
                  <a:cubicBezTo>
                    <a:pt x="170" y="4252"/>
                    <a:pt x="758" y="5066"/>
                    <a:pt x="1567" y="5381"/>
                  </a:cubicBezTo>
                  <a:cubicBezTo>
                    <a:pt x="1722" y="5441"/>
                    <a:pt x="1940" y="5488"/>
                    <a:pt x="2188" y="5488"/>
                  </a:cubicBezTo>
                  <a:cubicBezTo>
                    <a:pt x="2514" y="5488"/>
                    <a:pt x="2892" y="5406"/>
                    <a:pt x="3246" y="5165"/>
                  </a:cubicBezTo>
                  <a:cubicBezTo>
                    <a:pt x="4745" y="4143"/>
                    <a:pt x="4988" y="1539"/>
                    <a:pt x="3736" y="369"/>
                  </a:cubicBezTo>
                  <a:cubicBezTo>
                    <a:pt x="3418" y="112"/>
                    <a:pt x="3085" y="1"/>
                    <a:pt x="275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977;p40"/>
            <p:cNvSpPr/>
            <p:nvPr/>
          </p:nvSpPr>
          <p:spPr>
            <a:xfrm>
              <a:off x="5519550" y="1186650"/>
              <a:ext cx="65675" cy="55350"/>
            </a:xfrm>
            <a:custGeom>
              <a:avLst/>
              <a:gdLst/>
              <a:ahLst/>
              <a:cxnLst/>
              <a:rect l="l" t="t" r="r" b="b"/>
              <a:pathLst>
                <a:path w="2627" h="2214" extrusionOk="0">
                  <a:moveTo>
                    <a:pt x="178" y="0"/>
                  </a:moveTo>
                  <a:cubicBezTo>
                    <a:pt x="123" y="0"/>
                    <a:pt x="76" y="40"/>
                    <a:pt x="67" y="96"/>
                  </a:cubicBezTo>
                  <a:cubicBezTo>
                    <a:pt x="5" y="489"/>
                    <a:pt x="1" y="882"/>
                    <a:pt x="85" y="1287"/>
                  </a:cubicBezTo>
                  <a:cubicBezTo>
                    <a:pt x="129" y="1488"/>
                    <a:pt x="201" y="1693"/>
                    <a:pt x="346" y="1882"/>
                  </a:cubicBezTo>
                  <a:cubicBezTo>
                    <a:pt x="487" y="2071"/>
                    <a:pt x="740" y="2208"/>
                    <a:pt x="990" y="2213"/>
                  </a:cubicBezTo>
                  <a:cubicBezTo>
                    <a:pt x="996" y="2213"/>
                    <a:pt x="1002" y="2213"/>
                    <a:pt x="1009" y="2213"/>
                  </a:cubicBezTo>
                  <a:cubicBezTo>
                    <a:pt x="1257" y="2213"/>
                    <a:pt x="1477" y="2105"/>
                    <a:pt x="1645" y="1978"/>
                  </a:cubicBezTo>
                  <a:cubicBezTo>
                    <a:pt x="1809" y="1847"/>
                    <a:pt x="1953" y="1694"/>
                    <a:pt x="2073" y="1523"/>
                  </a:cubicBezTo>
                  <a:cubicBezTo>
                    <a:pt x="2303" y="1198"/>
                    <a:pt x="2482" y="842"/>
                    <a:pt x="2605" y="464"/>
                  </a:cubicBezTo>
                  <a:cubicBezTo>
                    <a:pt x="2627" y="398"/>
                    <a:pt x="2594" y="327"/>
                    <a:pt x="2531" y="299"/>
                  </a:cubicBezTo>
                  <a:cubicBezTo>
                    <a:pt x="2513" y="292"/>
                    <a:pt x="2495" y="288"/>
                    <a:pt x="2478" y="288"/>
                  </a:cubicBezTo>
                  <a:cubicBezTo>
                    <a:pt x="2430" y="288"/>
                    <a:pt x="2385" y="314"/>
                    <a:pt x="2361" y="359"/>
                  </a:cubicBezTo>
                  <a:lnTo>
                    <a:pt x="2357" y="364"/>
                  </a:lnTo>
                  <a:cubicBezTo>
                    <a:pt x="2184" y="685"/>
                    <a:pt x="1990" y="1009"/>
                    <a:pt x="1765" y="1286"/>
                  </a:cubicBezTo>
                  <a:cubicBezTo>
                    <a:pt x="1546" y="1553"/>
                    <a:pt x="1270" y="1794"/>
                    <a:pt x="1014" y="1794"/>
                  </a:cubicBezTo>
                  <a:cubicBezTo>
                    <a:pt x="1009" y="1794"/>
                    <a:pt x="1005" y="1794"/>
                    <a:pt x="1000" y="1794"/>
                  </a:cubicBezTo>
                  <a:cubicBezTo>
                    <a:pt x="867" y="1790"/>
                    <a:pt x="752" y="1737"/>
                    <a:pt x="658" y="1626"/>
                  </a:cubicBezTo>
                  <a:cubicBezTo>
                    <a:pt x="561" y="1518"/>
                    <a:pt x="496" y="1358"/>
                    <a:pt x="442" y="1193"/>
                  </a:cubicBezTo>
                  <a:cubicBezTo>
                    <a:pt x="342" y="859"/>
                    <a:pt x="306" y="481"/>
                    <a:pt x="291" y="116"/>
                  </a:cubicBezTo>
                  <a:lnTo>
                    <a:pt x="291" y="109"/>
                  </a:lnTo>
                  <a:cubicBezTo>
                    <a:pt x="289" y="50"/>
                    <a:pt x="243" y="4"/>
                    <a:pt x="185" y="0"/>
                  </a:cubicBezTo>
                  <a:cubicBezTo>
                    <a:pt x="182" y="0"/>
                    <a:pt x="180" y="0"/>
                    <a:pt x="17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978;p40"/>
            <p:cNvSpPr/>
            <p:nvPr/>
          </p:nvSpPr>
          <p:spPr>
            <a:xfrm>
              <a:off x="5205450" y="1083050"/>
              <a:ext cx="124725" cy="137200"/>
            </a:xfrm>
            <a:custGeom>
              <a:avLst/>
              <a:gdLst/>
              <a:ahLst/>
              <a:cxnLst/>
              <a:rect l="l" t="t" r="r" b="b"/>
              <a:pathLst>
                <a:path w="4989" h="5488" extrusionOk="0">
                  <a:moveTo>
                    <a:pt x="2756" y="0"/>
                  </a:moveTo>
                  <a:cubicBezTo>
                    <a:pt x="1351" y="0"/>
                    <a:pt x="1" y="2019"/>
                    <a:pt x="104" y="3386"/>
                  </a:cubicBezTo>
                  <a:cubicBezTo>
                    <a:pt x="171" y="4252"/>
                    <a:pt x="758" y="5066"/>
                    <a:pt x="1567" y="5380"/>
                  </a:cubicBezTo>
                  <a:cubicBezTo>
                    <a:pt x="1722" y="5440"/>
                    <a:pt x="1941" y="5488"/>
                    <a:pt x="2189" y="5488"/>
                  </a:cubicBezTo>
                  <a:cubicBezTo>
                    <a:pt x="2515" y="5488"/>
                    <a:pt x="2892" y="5406"/>
                    <a:pt x="3245" y="5165"/>
                  </a:cubicBezTo>
                  <a:cubicBezTo>
                    <a:pt x="4745" y="4143"/>
                    <a:pt x="4989" y="1538"/>
                    <a:pt x="3736" y="369"/>
                  </a:cubicBezTo>
                  <a:cubicBezTo>
                    <a:pt x="3418" y="112"/>
                    <a:pt x="3086" y="0"/>
                    <a:pt x="275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979;p40"/>
            <p:cNvSpPr/>
            <p:nvPr/>
          </p:nvSpPr>
          <p:spPr>
            <a:xfrm>
              <a:off x="5234200" y="1130000"/>
              <a:ext cx="65675" cy="55350"/>
            </a:xfrm>
            <a:custGeom>
              <a:avLst/>
              <a:gdLst/>
              <a:ahLst/>
              <a:cxnLst/>
              <a:rect l="l" t="t" r="r" b="b"/>
              <a:pathLst>
                <a:path w="2627" h="2214" extrusionOk="0">
                  <a:moveTo>
                    <a:pt x="177" y="1"/>
                  </a:moveTo>
                  <a:cubicBezTo>
                    <a:pt x="122" y="1"/>
                    <a:pt x="74" y="41"/>
                    <a:pt x="66" y="96"/>
                  </a:cubicBezTo>
                  <a:cubicBezTo>
                    <a:pt x="5" y="489"/>
                    <a:pt x="0" y="881"/>
                    <a:pt x="83" y="1287"/>
                  </a:cubicBezTo>
                  <a:cubicBezTo>
                    <a:pt x="128" y="1488"/>
                    <a:pt x="200" y="1694"/>
                    <a:pt x="345" y="1883"/>
                  </a:cubicBezTo>
                  <a:cubicBezTo>
                    <a:pt x="486" y="2072"/>
                    <a:pt x="739" y="2209"/>
                    <a:pt x="989" y="2214"/>
                  </a:cubicBezTo>
                  <a:cubicBezTo>
                    <a:pt x="994" y="2214"/>
                    <a:pt x="999" y="2214"/>
                    <a:pt x="1004" y="2214"/>
                  </a:cubicBezTo>
                  <a:cubicBezTo>
                    <a:pt x="1254" y="2214"/>
                    <a:pt x="1475" y="2106"/>
                    <a:pt x="1644" y="1978"/>
                  </a:cubicBezTo>
                  <a:cubicBezTo>
                    <a:pt x="1809" y="1848"/>
                    <a:pt x="1952" y="1694"/>
                    <a:pt x="2072" y="1523"/>
                  </a:cubicBezTo>
                  <a:cubicBezTo>
                    <a:pt x="2302" y="1199"/>
                    <a:pt x="2481" y="841"/>
                    <a:pt x="2604" y="463"/>
                  </a:cubicBezTo>
                  <a:cubicBezTo>
                    <a:pt x="2626" y="397"/>
                    <a:pt x="2594" y="326"/>
                    <a:pt x="2530" y="299"/>
                  </a:cubicBezTo>
                  <a:cubicBezTo>
                    <a:pt x="2513" y="292"/>
                    <a:pt x="2495" y="288"/>
                    <a:pt x="2477" y="288"/>
                  </a:cubicBezTo>
                  <a:cubicBezTo>
                    <a:pt x="2429" y="288"/>
                    <a:pt x="2384" y="314"/>
                    <a:pt x="2360" y="358"/>
                  </a:cubicBezTo>
                  <a:lnTo>
                    <a:pt x="2357" y="364"/>
                  </a:lnTo>
                  <a:cubicBezTo>
                    <a:pt x="2183" y="686"/>
                    <a:pt x="1989" y="1010"/>
                    <a:pt x="1764" y="1287"/>
                  </a:cubicBezTo>
                  <a:cubicBezTo>
                    <a:pt x="1545" y="1553"/>
                    <a:pt x="1270" y="1795"/>
                    <a:pt x="1013" y="1795"/>
                  </a:cubicBezTo>
                  <a:cubicBezTo>
                    <a:pt x="1009" y="1795"/>
                    <a:pt x="1004" y="1795"/>
                    <a:pt x="999" y="1795"/>
                  </a:cubicBezTo>
                  <a:cubicBezTo>
                    <a:pt x="867" y="1791"/>
                    <a:pt x="751" y="1736"/>
                    <a:pt x="658" y="1626"/>
                  </a:cubicBezTo>
                  <a:cubicBezTo>
                    <a:pt x="561" y="1517"/>
                    <a:pt x="496" y="1359"/>
                    <a:pt x="441" y="1194"/>
                  </a:cubicBezTo>
                  <a:cubicBezTo>
                    <a:pt x="340" y="858"/>
                    <a:pt x="305" y="481"/>
                    <a:pt x="290" y="115"/>
                  </a:cubicBezTo>
                  <a:lnTo>
                    <a:pt x="290" y="110"/>
                  </a:lnTo>
                  <a:cubicBezTo>
                    <a:pt x="288" y="51"/>
                    <a:pt x="242" y="4"/>
                    <a:pt x="184" y="1"/>
                  </a:cubicBezTo>
                  <a:cubicBezTo>
                    <a:pt x="182" y="1"/>
                    <a:pt x="179" y="1"/>
                    <a:pt x="17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09"/>
        <p:cNvGrpSpPr/>
        <p:nvPr/>
      </p:nvGrpSpPr>
      <p:grpSpPr>
        <a:xfrm>
          <a:off x="0" y="0"/>
          <a:ext cx="0" cy="0"/>
          <a:chOff x="0" y="0"/>
          <a:chExt cx="0" cy="0"/>
        </a:xfrm>
      </p:grpSpPr>
      <p:sp>
        <p:nvSpPr>
          <p:cNvPr id="5" name="Rounded Rectangle 4"/>
          <p:cNvSpPr/>
          <p:nvPr/>
        </p:nvSpPr>
        <p:spPr>
          <a:xfrm>
            <a:off x="685800" y="742950"/>
            <a:ext cx="7848600" cy="990600"/>
          </a:xfrm>
          <a:prstGeom prst="roundRect">
            <a:avLst/>
          </a:prstGeom>
          <a:solidFill>
            <a:schemeClr val="bg1">
              <a:lumMod val="90000"/>
            </a:schemeClr>
          </a:solidFill>
          <a:ln w="38100">
            <a:solidFill>
              <a:schemeClr val="tx1"/>
            </a:solidFill>
            <a:prstDash val="dash"/>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sp>
        <p:nvSpPr>
          <p:cNvPr id="4" name="TextBox 3"/>
          <p:cNvSpPr txBox="1"/>
          <p:nvPr/>
        </p:nvSpPr>
        <p:spPr>
          <a:xfrm>
            <a:off x="1028700" y="920175"/>
            <a:ext cx="7162800" cy="584775"/>
          </a:xfrm>
          <a:prstGeom prst="rect">
            <a:avLst/>
          </a:prstGeom>
          <a:noFill/>
        </p:spPr>
        <p:txBody>
          <a:bodyPr wrap="square" rtlCol="0">
            <a:spAutoFit/>
          </a:bodyPr>
          <a:lstStyle/>
          <a:p>
            <a:pPr algn="ctr"/>
            <a:r>
              <a:rPr lang="en-US" altLang="vi-VN" sz="3200" b="1" dirty="0" err="1" smtClean="0">
                <a:solidFill>
                  <a:schemeClr val="tx1"/>
                </a:solidFill>
                <a:latin typeface="Cambria" panose="02040503050406030204" pitchFamily="18" charset="0"/>
                <a:ea typeface="Cambria" panose="02040503050406030204" pitchFamily="18" charset="0"/>
              </a:rPr>
              <a:t>Câu</a:t>
            </a:r>
            <a:r>
              <a:rPr lang="en-US" altLang="vi-VN" sz="3200" b="1" dirty="0" smtClean="0">
                <a:solidFill>
                  <a:schemeClr val="tx1"/>
                </a:solidFill>
                <a:latin typeface="Cambria" panose="02040503050406030204" pitchFamily="18" charset="0"/>
                <a:ea typeface="Cambria" panose="02040503050406030204" pitchFamily="18" charset="0"/>
              </a:rPr>
              <a:t> </a:t>
            </a:r>
            <a:r>
              <a:rPr lang="en-US" altLang="vi-VN" sz="3200" b="1" dirty="0" err="1" smtClean="0">
                <a:solidFill>
                  <a:schemeClr val="tx1"/>
                </a:solidFill>
                <a:latin typeface="Cambria" panose="02040503050406030204" pitchFamily="18" charset="0"/>
                <a:ea typeface="Cambria" panose="02040503050406030204" pitchFamily="18" charset="0"/>
              </a:rPr>
              <a:t>chuyện</a:t>
            </a:r>
            <a:r>
              <a:rPr lang="en-US" altLang="vi-VN" sz="3200" b="1" dirty="0" smtClean="0">
                <a:solidFill>
                  <a:schemeClr val="tx1"/>
                </a:solidFill>
                <a:latin typeface="Cambria" panose="02040503050406030204" pitchFamily="18" charset="0"/>
                <a:ea typeface="Cambria" panose="02040503050406030204" pitchFamily="18" charset="0"/>
              </a:rPr>
              <a:t> </a:t>
            </a:r>
            <a:r>
              <a:rPr lang="en-US" altLang="vi-VN" sz="3200" b="1" dirty="0" err="1" smtClean="0">
                <a:solidFill>
                  <a:schemeClr val="tx1"/>
                </a:solidFill>
                <a:latin typeface="Cambria" panose="02040503050406030204" pitchFamily="18" charset="0"/>
                <a:ea typeface="Cambria" panose="02040503050406030204" pitchFamily="18" charset="0"/>
              </a:rPr>
              <a:t>có</a:t>
            </a:r>
            <a:r>
              <a:rPr lang="en-US" altLang="vi-VN" sz="3200" b="1" dirty="0" smtClean="0">
                <a:solidFill>
                  <a:schemeClr val="tx1"/>
                </a:solidFill>
                <a:latin typeface="Cambria" panose="02040503050406030204" pitchFamily="18" charset="0"/>
                <a:ea typeface="Cambria" panose="02040503050406030204" pitchFamily="18" charset="0"/>
              </a:rPr>
              <a:t> </a:t>
            </a:r>
            <a:r>
              <a:rPr lang="en-US" altLang="vi-VN" sz="3200" b="1" dirty="0" err="1" smtClean="0">
                <a:solidFill>
                  <a:schemeClr val="tx1"/>
                </a:solidFill>
                <a:latin typeface="Cambria" panose="02040503050406030204" pitchFamily="18" charset="0"/>
                <a:ea typeface="Cambria" panose="02040503050406030204" pitchFamily="18" charset="0"/>
              </a:rPr>
              <a:t>những</a:t>
            </a:r>
            <a:r>
              <a:rPr lang="en-US" altLang="vi-VN" sz="3200" b="1" dirty="0" smtClean="0">
                <a:solidFill>
                  <a:schemeClr val="tx1"/>
                </a:solidFill>
                <a:latin typeface="Cambria" panose="02040503050406030204" pitchFamily="18" charset="0"/>
                <a:ea typeface="Cambria" panose="02040503050406030204" pitchFamily="18" charset="0"/>
              </a:rPr>
              <a:t> </a:t>
            </a:r>
            <a:r>
              <a:rPr lang="en-US" altLang="vi-VN" sz="3200" b="1" dirty="0" err="1" smtClean="0">
                <a:solidFill>
                  <a:schemeClr val="tx1"/>
                </a:solidFill>
                <a:latin typeface="Cambria" panose="02040503050406030204" pitchFamily="18" charset="0"/>
                <a:ea typeface="Cambria" panose="02040503050406030204" pitchFamily="18" charset="0"/>
              </a:rPr>
              <a:t>nhân</a:t>
            </a:r>
            <a:r>
              <a:rPr lang="en-US" altLang="vi-VN" sz="3200" b="1" dirty="0" smtClean="0">
                <a:solidFill>
                  <a:schemeClr val="tx1"/>
                </a:solidFill>
                <a:latin typeface="Cambria" panose="02040503050406030204" pitchFamily="18" charset="0"/>
                <a:ea typeface="Cambria" panose="02040503050406030204" pitchFamily="18" charset="0"/>
              </a:rPr>
              <a:t> </a:t>
            </a:r>
            <a:r>
              <a:rPr lang="en-US" altLang="vi-VN" sz="3200" b="1" dirty="0" err="1" smtClean="0">
                <a:solidFill>
                  <a:schemeClr val="tx1"/>
                </a:solidFill>
                <a:latin typeface="Cambria" panose="02040503050406030204" pitchFamily="18" charset="0"/>
                <a:ea typeface="Cambria" panose="02040503050406030204" pitchFamily="18" charset="0"/>
              </a:rPr>
              <a:t>vật</a:t>
            </a:r>
            <a:r>
              <a:rPr lang="en-US" altLang="vi-VN" sz="3200" b="1" dirty="0" smtClean="0">
                <a:solidFill>
                  <a:schemeClr val="tx1"/>
                </a:solidFill>
                <a:latin typeface="Cambria" panose="02040503050406030204" pitchFamily="18" charset="0"/>
                <a:ea typeface="Cambria" panose="02040503050406030204" pitchFamily="18" charset="0"/>
              </a:rPr>
              <a:t> </a:t>
            </a:r>
            <a:r>
              <a:rPr lang="en-US" altLang="vi-VN" sz="3200" b="1" dirty="0" err="1" smtClean="0">
                <a:solidFill>
                  <a:schemeClr val="tx1"/>
                </a:solidFill>
                <a:latin typeface="Cambria" panose="02040503050406030204" pitchFamily="18" charset="0"/>
                <a:ea typeface="Cambria" panose="02040503050406030204" pitchFamily="18" charset="0"/>
              </a:rPr>
              <a:t>nào</a:t>
            </a:r>
            <a:r>
              <a:rPr lang="en-US" altLang="vi-VN" sz="3200" b="1" dirty="0" smtClean="0">
                <a:solidFill>
                  <a:schemeClr val="tx1"/>
                </a:solidFill>
                <a:latin typeface="Cambria" panose="02040503050406030204" pitchFamily="18" charset="0"/>
                <a:ea typeface="Cambria" panose="02040503050406030204" pitchFamily="18" charset="0"/>
              </a:rPr>
              <a:t>?</a:t>
            </a:r>
            <a:endParaRPr lang="en-US" sz="3200" b="1" dirty="0">
              <a:solidFill>
                <a:schemeClr val="tx1"/>
              </a:solidFill>
              <a:latin typeface="Cambria" panose="02040503050406030204" pitchFamily="18" charset="0"/>
              <a:ea typeface="Cambria" panose="02040503050406030204" pitchFamily="18" charset="0"/>
            </a:endParaRPr>
          </a:p>
        </p:txBody>
      </p:sp>
      <p:sp>
        <p:nvSpPr>
          <p:cNvPr id="23" name="TextBox 22"/>
          <p:cNvSpPr txBox="1"/>
          <p:nvPr/>
        </p:nvSpPr>
        <p:spPr>
          <a:xfrm>
            <a:off x="813955" y="3181350"/>
            <a:ext cx="2538845" cy="584775"/>
          </a:xfrm>
          <a:prstGeom prst="rect">
            <a:avLst/>
          </a:prstGeom>
          <a:noFill/>
        </p:spPr>
        <p:txBody>
          <a:bodyPr wrap="square" rtlCol="0">
            <a:spAutoFit/>
          </a:bodyPr>
          <a:lstStyle/>
          <a:p>
            <a:pPr algn="ctr"/>
            <a:r>
              <a:rPr lang="en-US" sz="3200" dirty="0" err="1" smtClean="0">
                <a:latin typeface="Cambria" panose="02040503050406030204" pitchFamily="18" charset="0"/>
                <a:ea typeface="Cambria" panose="02040503050406030204" pitchFamily="18" charset="0"/>
              </a:rPr>
              <a:t>Luật</a:t>
            </a:r>
            <a:r>
              <a:rPr lang="en-US" sz="3200" dirty="0" smtClean="0">
                <a:latin typeface="Cambria" panose="02040503050406030204" pitchFamily="18" charset="0"/>
                <a:ea typeface="Cambria" panose="02040503050406030204" pitchFamily="18" charset="0"/>
              </a:rPr>
              <a:t> </a:t>
            </a:r>
            <a:r>
              <a:rPr lang="en-US" sz="3200" dirty="0" err="1" smtClean="0">
                <a:latin typeface="Cambria" panose="02040503050406030204" pitchFamily="18" charset="0"/>
                <a:ea typeface="Cambria" panose="02040503050406030204" pitchFamily="18" charset="0"/>
              </a:rPr>
              <a:t>sư</a:t>
            </a:r>
            <a:endParaRPr lang="en-US" sz="3200" dirty="0">
              <a:latin typeface="Cambria" panose="02040503050406030204" pitchFamily="18" charset="0"/>
              <a:ea typeface="Cambria" panose="02040503050406030204" pitchFamily="18" charset="0"/>
            </a:endParaRPr>
          </a:p>
        </p:txBody>
      </p:sp>
      <p:sp>
        <p:nvSpPr>
          <p:cNvPr id="24" name="TextBox 23"/>
          <p:cNvSpPr txBox="1"/>
          <p:nvPr/>
        </p:nvSpPr>
        <p:spPr>
          <a:xfrm>
            <a:off x="1028700" y="2265747"/>
            <a:ext cx="2538845" cy="584775"/>
          </a:xfrm>
          <a:prstGeom prst="rect">
            <a:avLst/>
          </a:prstGeom>
          <a:noFill/>
        </p:spPr>
        <p:txBody>
          <a:bodyPr wrap="square" rtlCol="0">
            <a:spAutoFit/>
          </a:bodyPr>
          <a:lstStyle/>
          <a:p>
            <a:pPr algn="ctr"/>
            <a:r>
              <a:rPr lang="en-US" sz="3200" dirty="0" err="1" smtClean="0">
                <a:latin typeface="Cambria" panose="02040503050406030204" pitchFamily="18" charset="0"/>
                <a:ea typeface="Cambria" panose="02040503050406030204" pitchFamily="18" charset="0"/>
              </a:rPr>
              <a:t>Lý</a:t>
            </a:r>
            <a:r>
              <a:rPr lang="en-US" sz="3200" dirty="0" smtClean="0">
                <a:latin typeface="Cambria" panose="02040503050406030204" pitchFamily="18" charset="0"/>
                <a:ea typeface="Cambria" panose="02040503050406030204" pitchFamily="18" charset="0"/>
              </a:rPr>
              <a:t> </a:t>
            </a:r>
            <a:r>
              <a:rPr lang="en-US" sz="3200" dirty="0" err="1" smtClean="0">
                <a:latin typeface="Cambria" panose="02040503050406030204" pitchFamily="18" charset="0"/>
                <a:ea typeface="Cambria" panose="02040503050406030204" pitchFamily="18" charset="0"/>
              </a:rPr>
              <a:t>Tự</a:t>
            </a:r>
            <a:r>
              <a:rPr lang="en-US" sz="3200" dirty="0" smtClean="0">
                <a:latin typeface="Cambria" panose="02040503050406030204" pitchFamily="18" charset="0"/>
                <a:ea typeface="Cambria" panose="02040503050406030204" pitchFamily="18" charset="0"/>
              </a:rPr>
              <a:t> </a:t>
            </a:r>
            <a:r>
              <a:rPr lang="en-US" sz="3200" dirty="0" err="1" smtClean="0">
                <a:latin typeface="Cambria" panose="02040503050406030204" pitchFamily="18" charset="0"/>
                <a:ea typeface="Cambria" panose="02040503050406030204" pitchFamily="18" charset="0"/>
              </a:rPr>
              <a:t>Trọng</a:t>
            </a:r>
            <a:endParaRPr lang="en-US" sz="3200" dirty="0">
              <a:latin typeface="Cambria" panose="02040503050406030204" pitchFamily="18" charset="0"/>
              <a:ea typeface="Cambria" panose="02040503050406030204" pitchFamily="18" charset="0"/>
            </a:endParaRPr>
          </a:p>
        </p:txBody>
      </p:sp>
      <p:sp>
        <p:nvSpPr>
          <p:cNvPr id="26" name="TextBox 25"/>
          <p:cNvSpPr txBox="1"/>
          <p:nvPr/>
        </p:nvSpPr>
        <p:spPr>
          <a:xfrm>
            <a:off x="5410200" y="2266950"/>
            <a:ext cx="2538845" cy="584775"/>
          </a:xfrm>
          <a:prstGeom prst="rect">
            <a:avLst/>
          </a:prstGeom>
          <a:noFill/>
        </p:spPr>
        <p:txBody>
          <a:bodyPr wrap="square" rtlCol="0">
            <a:spAutoFit/>
          </a:bodyPr>
          <a:lstStyle/>
          <a:p>
            <a:pPr algn="ctr"/>
            <a:r>
              <a:rPr lang="en-US" sz="3200" dirty="0" err="1" smtClean="0">
                <a:latin typeface="Cambria" panose="02040503050406030204" pitchFamily="18" charset="0"/>
                <a:ea typeface="Cambria" panose="02040503050406030204" pitchFamily="18" charset="0"/>
              </a:rPr>
              <a:t>Mật</a:t>
            </a:r>
            <a:r>
              <a:rPr lang="en-US" sz="3200" dirty="0" smtClean="0">
                <a:latin typeface="Cambria" panose="02040503050406030204" pitchFamily="18" charset="0"/>
                <a:ea typeface="Cambria" panose="02040503050406030204" pitchFamily="18" charset="0"/>
              </a:rPr>
              <a:t> </a:t>
            </a:r>
            <a:r>
              <a:rPr lang="en-US" sz="3200" dirty="0" err="1">
                <a:latin typeface="Cambria" panose="02040503050406030204" pitchFamily="18" charset="0"/>
                <a:ea typeface="Cambria" panose="02040503050406030204" pitchFamily="18" charset="0"/>
              </a:rPr>
              <a:t>t</a:t>
            </a:r>
            <a:r>
              <a:rPr lang="en-US" sz="3200" dirty="0" err="1" smtClean="0">
                <a:latin typeface="Cambria" panose="02040503050406030204" pitchFamily="18" charset="0"/>
                <a:ea typeface="Cambria" panose="02040503050406030204" pitchFamily="18" charset="0"/>
              </a:rPr>
              <a:t>hám</a:t>
            </a:r>
            <a:endParaRPr lang="en-US" sz="3200" dirty="0">
              <a:latin typeface="Cambria" panose="02040503050406030204" pitchFamily="18" charset="0"/>
              <a:ea typeface="Cambria" panose="02040503050406030204" pitchFamily="18" charset="0"/>
            </a:endParaRPr>
          </a:p>
        </p:txBody>
      </p:sp>
      <p:sp>
        <p:nvSpPr>
          <p:cNvPr id="27" name="TextBox 26"/>
          <p:cNvSpPr txBox="1"/>
          <p:nvPr/>
        </p:nvSpPr>
        <p:spPr>
          <a:xfrm>
            <a:off x="5410199" y="3092737"/>
            <a:ext cx="2538845" cy="584775"/>
          </a:xfrm>
          <a:prstGeom prst="rect">
            <a:avLst/>
          </a:prstGeom>
          <a:noFill/>
        </p:spPr>
        <p:txBody>
          <a:bodyPr wrap="square" rtlCol="0">
            <a:spAutoFit/>
          </a:bodyPr>
          <a:lstStyle/>
          <a:p>
            <a:pPr algn="ctr"/>
            <a:r>
              <a:rPr lang="en-US" sz="3200" dirty="0" err="1">
                <a:latin typeface="Cambria" panose="02040503050406030204" pitchFamily="18" charset="0"/>
                <a:ea typeface="Cambria" panose="02040503050406030204" pitchFamily="18" charset="0"/>
              </a:rPr>
              <a:t>t</a:t>
            </a:r>
            <a:r>
              <a:rPr lang="en-US" sz="3200" dirty="0" err="1" smtClean="0">
                <a:latin typeface="Cambria" panose="02040503050406030204" pitchFamily="18" charset="0"/>
                <a:ea typeface="Cambria" panose="02040503050406030204" pitchFamily="18" charset="0"/>
              </a:rPr>
              <a:t>ên</a:t>
            </a:r>
            <a:r>
              <a:rPr lang="en-US" sz="3200" dirty="0" smtClean="0">
                <a:latin typeface="Cambria" panose="02040503050406030204" pitchFamily="18" charset="0"/>
                <a:ea typeface="Cambria" panose="02040503050406030204" pitchFamily="18" charset="0"/>
              </a:rPr>
              <a:t> </a:t>
            </a:r>
            <a:r>
              <a:rPr lang="en-US" sz="3200" dirty="0" err="1" smtClean="0">
                <a:latin typeface="Cambria" panose="02040503050406030204" pitchFamily="18" charset="0"/>
                <a:ea typeface="Cambria" panose="02040503050406030204" pitchFamily="18" charset="0"/>
              </a:rPr>
              <a:t>đội</a:t>
            </a:r>
            <a:r>
              <a:rPr lang="en-US" sz="3200" dirty="0" smtClean="0">
                <a:latin typeface="Cambria" panose="02040503050406030204" pitchFamily="18" charset="0"/>
                <a:ea typeface="Cambria" panose="02040503050406030204" pitchFamily="18" charset="0"/>
              </a:rPr>
              <a:t> </a:t>
            </a:r>
            <a:r>
              <a:rPr lang="en-US" sz="3200" dirty="0" err="1" smtClean="0">
                <a:latin typeface="Cambria" panose="02040503050406030204" pitchFamily="18" charset="0"/>
                <a:ea typeface="Cambria" panose="02040503050406030204" pitchFamily="18" charset="0"/>
              </a:rPr>
              <a:t>Tây</a:t>
            </a:r>
            <a:endParaRPr lang="en-US" sz="32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52981854"/>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500"/>
                                        <p:tgtEl>
                                          <p:spTgt spid="2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barn(inVertical)">
                                      <p:cBhvr>
                                        <p:cTn id="10" dur="500"/>
                                        <p:tgtEl>
                                          <p:spTgt spid="24"/>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6"/>
                                        </p:tgtEl>
                                        <p:attrNameLst>
                                          <p:attrName>style.visibility</p:attrName>
                                        </p:attrNameLst>
                                      </p:cBhvr>
                                      <p:to>
                                        <p:strVal val="visible"/>
                                      </p:to>
                                    </p:set>
                                    <p:animEffect transition="in" filter="barn(inVertical)">
                                      <p:cBhvr>
                                        <p:cTn id="13" dur="500"/>
                                        <p:tgtEl>
                                          <p:spTgt spid="26"/>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barn(inVertical)">
                                      <p:cBhvr>
                                        <p:cTn id="16"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6" grpId="0"/>
      <p:bldP spid="2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09"/>
        <p:cNvGrpSpPr/>
        <p:nvPr/>
      </p:nvGrpSpPr>
      <p:grpSpPr>
        <a:xfrm>
          <a:off x="0" y="0"/>
          <a:ext cx="0" cy="0"/>
          <a:chOff x="0" y="0"/>
          <a:chExt cx="0" cy="0"/>
        </a:xfrm>
      </p:grpSpPr>
      <p:pic>
        <p:nvPicPr>
          <p:cNvPr id="19" name="Picture 2" descr="Kể chuyện: Lý Tự Trọng trang 9 SGK Tiếng Việt 5 tập 1 | SGK Tiếng Việt 5"/>
          <p:cNvPicPr>
            <a:picLocks noChangeAspect="1" noChangeArrowheads="1"/>
          </p:cNvPicPr>
          <p:nvPr/>
        </p:nvPicPr>
        <p:blipFill rotWithShape="1">
          <a:blip r:embed="rId3">
            <a:extLst>
              <a:ext uri="{28A0092B-C50C-407E-A947-70E740481C1C}">
                <a14:useLocalDpi xmlns:a14="http://schemas.microsoft.com/office/drawing/2010/main" val="0"/>
              </a:ext>
            </a:extLst>
          </a:blip>
          <a:srcRect r="52450" b="67023"/>
          <a:stretch/>
        </p:blipFill>
        <p:spPr bwMode="auto">
          <a:xfrm>
            <a:off x="304800" y="742950"/>
            <a:ext cx="4198933" cy="328694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876800" y="1509257"/>
            <a:ext cx="4038600" cy="1754326"/>
          </a:xfrm>
          <a:prstGeom prst="rect">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algn="just"/>
            <a:r>
              <a:rPr lang="en-US" sz="3600" dirty="0">
                <a:latin typeface="Cambria" panose="02040503050406030204" pitchFamily="18" charset="0"/>
                <a:ea typeface="Cambria" panose="02040503050406030204" pitchFamily="18" charset="0"/>
                <a:cs typeface="Times New Roman" panose="02020603050405020304" pitchFamily="18" charset="0"/>
              </a:rPr>
              <a:t>1. </a:t>
            </a:r>
            <a:r>
              <a:rPr lang="en-US" sz="3600" dirty="0" err="1">
                <a:latin typeface="Cambria" panose="02040503050406030204" pitchFamily="18" charset="0"/>
                <a:ea typeface="Cambria" panose="02040503050406030204" pitchFamily="18" charset="0"/>
                <a:cs typeface="Times New Roman" panose="02020603050405020304" pitchFamily="18" charset="0"/>
              </a:rPr>
              <a:t>Lý</a:t>
            </a:r>
            <a:r>
              <a:rPr lang="en-US" sz="3600" dirty="0">
                <a:latin typeface="Cambria" panose="02040503050406030204" pitchFamily="18" charset="0"/>
                <a:ea typeface="Cambria" panose="02040503050406030204" pitchFamily="18" charset="0"/>
                <a:cs typeface="Times New Roman" panose="02020603050405020304" pitchFamily="18" charset="0"/>
              </a:rPr>
              <a:t> </a:t>
            </a:r>
            <a:r>
              <a:rPr lang="en-US" sz="3600" dirty="0" err="1">
                <a:latin typeface="Cambria" panose="02040503050406030204" pitchFamily="18" charset="0"/>
                <a:ea typeface="Cambria" panose="02040503050406030204" pitchFamily="18" charset="0"/>
                <a:cs typeface="Times New Roman" panose="02020603050405020304" pitchFamily="18" charset="0"/>
              </a:rPr>
              <a:t>Tự</a:t>
            </a:r>
            <a:r>
              <a:rPr lang="en-US" sz="3600" dirty="0">
                <a:latin typeface="Cambria" panose="02040503050406030204" pitchFamily="18" charset="0"/>
                <a:ea typeface="Cambria" panose="02040503050406030204" pitchFamily="18" charset="0"/>
                <a:cs typeface="Times New Roman" panose="02020603050405020304" pitchFamily="18" charset="0"/>
              </a:rPr>
              <a:t> </a:t>
            </a:r>
            <a:r>
              <a:rPr lang="en-US" sz="3600" dirty="0" err="1">
                <a:latin typeface="Cambria" panose="02040503050406030204" pitchFamily="18" charset="0"/>
                <a:ea typeface="Cambria" panose="02040503050406030204" pitchFamily="18" charset="0"/>
                <a:cs typeface="Times New Roman" panose="02020603050405020304" pitchFamily="18" charset="0"/>
              </a:rPr>
              <a:t>Trọng</a:t>
            </a:r>
            <a:r>
              <a:rPr lang="en-US" sz="3600" dirty="0">
                <a:latin typeface="Cambria" panose="02040503050406030204" pitchFamily="18" charset="0"/>
                <a:ea typeface="Cambria" panose="02040503050406030204" pitchFamily="18" charset="0"/>
                <a:cs typeface="Times New Roman" panose="02020603050405020304" pitchFamily="18" charset="0"/>
              </a:rPr>
              <a:t> </a:t>
            </a:r>
            <a:r>
              <a:rPr lang="en-US" sz="3600" dirty="0" err="1">
                <a:latin typeface="Cambria" panose="02040503050406030204" pitchFamily="18" charset="0"/>
                <a:ea typeface="Cambria" panose="02040503050406030204" pitchFamily="18" charset="0"/>
                <a:cs typeface="Times New Roman" panose="02020603050405020304" pitchFamily="18" charset="0"/>
              </a:rPr>
              <a:t>rất</a:t>
            </a:r>
            <a:r>
              <a:rPr lang="en-US" sz="3600" dirty="0">
                <a:latin typeface="Cambria" panose="02040503050406030204" pitchFamily="18" charset="0"/>
                <a:ea typeface="Cambria" panose="02040503050406030204" pitchFamily="18" charset="0"/>
                <a:cs typeface="Times New Roman" panose="02020603050405020304" pitchFamily="18" charset="0"/>
              </a:rPr>
              <a:t> </a:t>
            </a:r>
            <a:r>
              <a:rPr lang="en-US" sz="3600" dirty="0" err="1">
                <a:latin typeface="Cambria" panose="02040503050406030204" pitchFamily="18" charset="0"/>
                <a:ea typeface="Cambria" panose="02040503050406030204" pitchFamily="18" charset="0"/>
                <a:cs typeface="Times New Roman" panose="02020603050405020304" pitchFamily="18" charset="0"/>
              </a:rPr>
              <a:t>sáng</a:t>
            </a:r>
            <a:r>
              <a:rPr lang="en-US" sz="3600" dirty="0">
                <a:latin typeface="Cambria" panose="02040503050406030204" pitchFamily="18" charset="0"/>
                <a:ea typeface="Cambria" panose="02040503050406030204" pitchFamily="18" charset="0"/>
                <a:cs typeface="Times New Roman" panose="02020603050405020304" pitchFamily="18" charset="0"/>
              </a:rPr>
              <a:t> </a:t>
            </a:r>
            <a:r>
              <a:rPr lang="en-US" sz="3600" dirty="0" err="1">
                <a:latin typeface="Cambria" panose="02040503050406030204" pitchFamily="18" charset="0"/>
                <a:ea typeface="Cambria" panose="02040503050406030204" pitchFamily="18" charset="0"/>
                <a:cs typeface="Times New Roman" panose="02020603050405020304" pitchFamily="18" charset="0"/>
              </a:rPr>
              <a:t>dạ</a:t>
            </a:r>
            <a:r>
              <a:rPr lang="en-US" sz="3600" dirty="0">
                <a:latin typeface="Cambria" panose="02040503050406030204" pitchFamily="18" charset="0"/>
                <a:ea typeface="Cambria" panose="02040503050406030204" pitchFamily="18" charset="0"/>
                <a:cs typeface="Times New Roman" panose="02020603050405020304" pitchFamily="18" charset="0"/>
              </a:rPr>
              <a:t>, </a:t>
            </a:r>
            <a:r>
              <a:rPr lang="en-US" sz="3600" dirty="0" err="1">
                <a:latin typeface="Cambria" panose="02040503050406030204" pitchFamily="18" charset="0"/>
                <a:ea typeface="Cambria" panose="02040503050406030204" pitchFamily="18" charset="0"/>
                <a:cs typeface="Times New Roman" panose="02020603050405020304" pitchFamily="18" charset="0"/>
              </a:rPr>
              <a:t>được</a:t>
            </a:r>
            <a:r>
              <a:rPr lang="en-US" sz="3600" dirty="0">
                <a:latin typeface="Cambria" panose="02040503050406030204" pitchFamily="18" charset="0"/>
                <a:ea typeface="Cambria" panose="02040503050406030204" pitchFamily="18" charset="0"/>
                <a:cs typeface="Times New Roman" panose="02020603050405020304" pitchFamily="18" charset="0"/>
              </a:rPr>
              <a:t> </a:t>
            </a:r>
            <a:r>
              <a:rPr lang="en-US" sz="3600" dirty="0" err="1">
                <a:latin typeface="Cambria" panose="02040503050406030204" pitchFamily="18" charset="0"/>
                <a:ea typeface="Cambria" panose="02040503050406030204" pitchFamily="18" charset="0"/>
                <a:cs typeface="Times New Roman" panose="02020603050405020304" pitchFamily="18" charset="0"/>
              </a:rPr>
              <a:t>cử</a:t>
            </a:r>
            <a:r>
              <a:rPr lang="en-US" sz="3600" dirty="0">
                <a:latin typeface="Cambria" panose="02040503050406030204" pitchFamily="18" charset="0"/>
                <a:ea typeface="Cambria" panose="02040503050406030204" pitchFamily="18" charset="0"/>
                <a:cs typeface="Times New Roman" panose="02020603050405020304" pitchFamily="18" charset="0"/>
              </a:rPr>
              <a:t> </a:t>
            </a:r>
            <a:r>
              <a:rPr lang="en-US" sz="3600" dirty="0" err="1">
                <a:latin typeface="Cambria" panose="02040503050406030204" pitchFamily="18" charset="0"/>
                <a:ea typeface="Cambria" panose="02040503050406030204" pitchFamily="18" charset="0"/>
                <a:cs typeface="Times New Roman" panose="02020603050405020304" pitchFamily="18" charset="0"/>
              </a:rPr>
              <a:t>ra</a:t>
            </a:r>
            <a:r>
              <a:rPr lang="en-US" sz="3600" dirty="0">
                <a:latin typeface="Cambria" panose="02040503050406030204" pitchFamily="18" charset="0"/>
                <a:ea typeface="Cambria" panose="02040503050406030204" pitchFamily="18" charset="0"/>
                <a:cs typeface="Times New Roman" panose="02020603050405020304" pitchFamily="18" charset="0"/>
              </a:rPr>
              <a:t> </a:t>
            </a:r>
            <a:r>
              <a:rPr lang="en-US" sz="3600" dirty="0" err="1">
                <a:latin typeface="Cambria" panose="02040503050406030204" pitchFamily="18" charset="0"/>
                <a:ea typeface="Cambria" panose="02040503050406030204" pitchFamily="18" charset="0"/>
                <a:cs typeface="Times New Roman" panose="02020603050405020304" pitchFamily="18" charset="0"/>
              </a:rPr>
              <a:t>nước</a:t>
            </a:r>
            <a:r>
              <a:rPr lang="en-US" sz="3600" dirty="0">
                <a:latin typeface="Cambria" panose="02040503050406030204" pitchFamily="18" charset="0"/>
                <a:ea typeface="Cambria" panose="02040503050406030204" pitchFamily="18" charset="0"/>
                <a:cs typeface="Times New Roman" panose="02020603050405020304" pitchFamily="18" charset="0"/>
              </a:rPr>
              <a:t> </a:t>
            </a:r>
            <a:r>
              <a:rPr lang="en-US" sz="3600" dirty="0" err="1">
                <a:latin typeface="Cambria" panose="02040503050406030204" pitchFamily="18" charset="0"/>
                <a:ea typeface="Cambria" panose="02040503050406030204" pitchFamily="18" charset="0"/>
                <a:cs typeface="Times New Roman" panose="02020603050405020304" pitchFamily="18" charset="0"/>
              </a:rPr>
              <a:t>ngoài</a:t>
            </a:r>
            <a:r>
              <a:rPr lang="en-US" sz="3600" dirty="0">
                <a:latin typeface="Cambria" panose="02040503050406030204" pitchFamily="18" charset="0"/>
                <a:ea typeface="Cambria" panose="02040503050406030204" pitchFamily="18" charset="0"/>
                <a:cs typeface="Times New Roman" panose="02020603050405020304" pitchFamily="18" charset="0"/>
              </a:rPr>
              <a:t> </a:t>
            </a:r>
            <a:r>
              <a:rPr lang="en-US" sz="3600" dirty="0" err="1">
                <a:latin typeface="Cambria" panose="02040503050406030204" pitchFamily="18" charset="0"/>
                <a:ea typeface="Cambria" panose="02040503050406030204" pitchFamily="18" charset="0"/>
                <a:cs typeface="Times New Roman" panose="02020603050405020304" pitchFamily="18" charset="0"/>
              </a:rPr>
              <a:t>học</a:t>
            </a:r>
            <a:r>
              <a:rPr lang="en-US" sz="3600" dirty="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tập</a:t>
            </a:r>
            <a:r>
              <a:rPr lang="en-US" sz="3600" dirty="0" smtClean="0">
                <a:latin typeface="Cambria" panose="02040503050406030204" pitchFamily="18" charset="0"/>
                <a:ea typeface="Cambria" panose="02040503050406030204" pitchFamily="18" charset="0"/>
                <a:cs typeface="Times New Roman" panose="02020603050405020304" pitchFamily="18" charset="0"/>
              </a:rPr>
              <a:t>.</a:t>
            </a:r>
            <a:endParaRPr lang="en-US" sz="36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864063675"/>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09"/>
        <p:cNvGrpSpPr/>
        <p:nvPr/>
      </p:nvGrpSpPr>
      <p:grpSpPr>
        <a:xfrm>
          <a:off x="0" y="0"/>
          <a:ext cx="0" cy="0"/>
          <a:chOff x="0" y="0"/>
          <a:chExt cx="0" cy="0"/>
        </a:xfrm>
      </p:grpSpPr>
      <p:sp>
        <p:nvSpPr>
          <p:cNvPr id="5" name="Rounded Rectangle 4"/>
          <p:cNvSpPr/>
          <p:nvPr/>
        </p:nvSpPr>
        <p:spPr>
          <a:xfrm>
            <a:off x="685800" y="742949"/>
            <a:ext cx="7848600" cy="1281785"/>
          </a:xfrm>
          <a:prstGeom prst="roundRect">
            <a:avLst/>
          </a:prstGeom>
          <a:solidFill>
            <a:schemeClr val="bg1">
              <a:lumMod val="90000"/>
            </a:schemeClr>
          </a:solidFill>
          <a:ln w="38100">
            <a:solidFill>
              <a:schemeClr val="tx1"/>
            </a:solidFill>
            <a:prstDash val="dash"/>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sp>
        <p:nvSpPr>
          <p:cNvPr id="4" name="TextBox 3"/>
          <p:cNvSpPr txBox="1"/>
          <p:nvPr/>
        </p:nvSpPr>
        <p:spPr>
          <a:xfrm>
            <a:off x="1028700" y="819150"/>
            <a:ext cx="7162800" cy="1077218"/>
          </a:xfrm>
          <a:prstGeom prst="rect">
            <a:avLst/>
          </a:prstGeom>
          <a:noFill/>
        </p:spPr>
        <p:txBody>
          <a:bodyPr wrap="square" rtlCol="0">
            <a:spAutoFit/>
          </a:bodyPr>
          <a:lstStyle/>
          <a:p>
            <a:pPr algn="ctr"/>
            <a:r>
              <a:rPr lang="en-US" altLang="vi-VN" sz="3200" b="1" dirty="0" err="1" smtClean="0">
                <a:solidFill>
                  <a:schemeClr val="tx1"/>
                </a:solidFill>
                <a:latin typeface="Cambria" panose="02040503050406030204" pitchFamily="18" charset="0"/>
                <a:ea typeface="Cambria" panose="02040503050406030204" pitchFamily="18" charset="0"/>
              </a:rPr>
              <a:t>Anh</a:t>
            </a:r>
            <a:r>
              <a:rPr lang="en-US" altLang="vi-VN" sz="3200" b="1" dirty="0" smtClean="0">
                <a:solidFill>
                  <a:schemeClr val="tx1"/>
                </a:solidFill>
                <a:latin typeface="Cambria" panose="02040503050406030204" pitchFamily="18" charset="0"/>
                <a:ea typeface="Cambria" panose="02040503050406030204" pitchFamily="18" charset="0"/>
              </a:rPr>
              <a:t> </a:t>
            </a:r>
            <a:r>
              <a:rPr lang="en-US" altLang="vi-VN" sz="3200" b="1" dirty="0" err="1" smtClean="0">
                <a:solidFill>
                  <a:schemeClr val="tx1"/>
                </a:solidFill>
                <a:latin typeface="Cambria" panose="02040503050406030204" pitchFamily="18" charset="0"/>
                <a:ea typeface="Cambria" panose="02040503050406030204" pitchFamily="18" charset="0"/>
              </a:rPr>
              <a:t>Lý</a:t>
            </a:r>
            <a:r>
              <a:rPr lang="en-US" altLang="vi-VN" sz="3200" b="1" dirty="0" smtClean="0">
                <a:solidFill>
                  <a:schemeClr val="tx1"/>
                </a:solidFill>
                <a:latin typeface="Cambria" panose="02040503050406030204" pitchFamily="18" charset="0"/>
                <a:ea typeface="Cambria" panose="02040503050406030204" pitchFamily="18" charset="0"/>
              </a:rPr>
              <a:t> </a:t>
            </a:r>
            <a:r>
              <a:rPr lang="en-US" altLang="vi-VN" sz="3200" b="1" dirty="0" err="1" smtClean="0">
                <a:solidFill>
                  <a:schemeClr val="tx1"/>
                </a:solidFill>
                <a:latin typeface="Cambria" panose="02040503050406030204" pitchFamily="18" charset="0"/>
                <a:ea typeface="Cambria" panose="02040503050406030204" pitchFamily="18" charset="0"/>
              </a:rPr>
              <a:t>Tự</a:t>
            </a:r>
            <a:r>
              <a:rPr lang="en-US" altLang="vi-VN" sz="3200" b="1" dirty="0" smtClean="0">
                <a:solidFill>
                  <a:schemeClr val="tx1"/>
                </a:solidFill>
                <a:latin typeface="Cambria" panose="02040503050406030204" pitchFamily="18" charset="0"/>
                <a:ea typeface="Cambria" panose="02040503050406030204" pitchFamily="18" charset="0"/>
              </a:rPr>
              <a:t> </a:t>
            </a:r>
            <a:r>
              <a:rPr lang="en-US" altLang="vi-VN" sz="3200" b="1" dirty="0" err="1" smtClean="0">
                <a:solidFill>
                  <a:schemeClr val="tx1"/>
                </a:solidFill>
                <a:latin typeface="Cambria" panose="02040503050406030204" pitchFamily="18" charset="0"/>
                <a:ea typeface="Cambria" panose="02040503050406030204" pitchFamily="18" charset="0"/>
              </a:rPr>
              <a:t>Trọng</a:t>
            </a:r>
            <a:r>
              <a:rPr lang="en-US" altLang="vi-VN" sz="3200" b="1" dirty="0" smtClean="0">
                <a:solidFill>
                  <a:schemeClr val="tx1"/>
                </a:solidFill>
                <a:latin typeface="Cambria" panose="02040503050406030204" pitchFamily="18" charset="0"/>
                <a:ea typeface="Cambria" panose="02040503050406030204" pitchFamily="18" charset="0"/>
              </a:rPr>
              <a:t> </a:t>
            </a:r>
            <a:r>
              <a:rPr lang="en-US" altLang="vi-VN" sz="3200" b="1" dirty="0" err="1" smtClean="0">
                <a:solidFill>
                  <a:schemeClr val="tx1"/>
                </a:solidFill>
                <a:latin typeface="Cambria" panose="02040503050406030204" pitchFamily="18" charset="0"/>
                <a:ea typeface="Cambria" panose="02040503050406030204" pitchFamily="18" charset="0"/>
              </a:rPr>
              <a:t>được</a:t>
            </a:r>
            <a:r>
              <a:rPr lang="en-US" altLang="vi-VN" sz="3200" b="1" dirty="0" smtClean="0">
                <a:solidFill>
                  <a:schemeClr val="tx1"/>
                </a:solidFill>
                <a:latin typeface="Cambria" panose="02040503050406030204" pitchFamily="18" charset="0"/>
                <a:ea typeface="Cambria" panose="02040503050406030204" pitchFamily="18" charset="0"/>
              </a:rPr>
              <a:t> </a:t>
            </a:r>
            <a:r>
              <a:rPr lang="en-US" altLang="vi-VN" sz="3200" b="1" dirty="0" err="1" smtClean="0">
                <a:solidFill>
                  <a:schemeClr val="tx1"/>
                </a:solidFill>
                <a:latin typeface="Cambria" panose="02040503050406030204" pitchFamily="18" charset="0"/>
                <a:ea typeface="Cambria" panose="02040503050406030204" pitchFamily="18" charset="0"/>
              </a:rPr>
              <a:t>cử</a:t>
            </a:r>
            <a:r>
              <a:rPr lang="en-US" altLang="vi-VN" sz="3200" b="1" dirty="0" smtClean="0">
                <a:solidFill>
                  <a:schemeClr val="tx1"/>
                </a:solidFill>
                <a:latin typeface="Cambria" panose="02040503050406030204" pitchFamily="18" charset="0"/>
                <a:ea typeface="Cambria" panose="02040503050406030204" pitchFamily="18" charset="0"/>
              </a:rPr>
              <a:t> </a:t>
            </a:r>
            <a:r>
              <a:rPr lang="en-US" altLang="vi-VN" sz="3200" b="1" dirty="0" err="1" smtClean="0">
                <a:solidFill>
                  <a:schemeClr val="tx1"/>
                </a:solidFill>
                <a:latin typeface="Cambria" panose="02040503050406030204" pitchFamily="18" charset="0"/>
                <a:ea typeface="Cambria" panose="02040503050406030204" pitchFamily="18" charset="0"/>
              </a:rPr>
              <a:t>đi</a:t>
            </a:r>
            <a:r>
              <a:rPr lang="en-US" altLang="vi-VN" sz="3200" b="1" dirty="0" smtClean="0">
                <a:solidFill>
                  <a:schemeClr val="tx1"/>
                </a:solidFill>
                <a:latin typeface="Cambria" panose="02040503050406030204" pitchFamily="18" charset="0"/>
                <a:ea typeface="Cambria" panose="02040503050406030204" pitchFamily="18" charset="0"/>
              </a:rPr>
              <a:t> </a:t>
            </a:r>
            <a:r>
              <a:rPr lang="en-US" altLang="vi-VN" sz="3200" b="1" dirty="0" err="1" smtClean="0">
                <a:solidFill>
                  <a:schemeClr val="tx1"/>
                </a:solidFill>
                <a:latin typeface="Cambria" panose="02040503050406030204" pitchFamily="18" charset="0"/>
                <a:ea typeface="Cambria" panose="02040503050406030204" pitchFamily="18" charset="0"/>
              </a:rPr>
              <a:t>nước</a:t>
            </a:r>
            <a:r>
              <a:rPr lang="en-US" altLang="vi-VN" sz="3200" b="1" dirty="0" smtClean="0">
                <a:solidFill>
                  <a:schemeClr val="tx1"/>
                </a:solidFill>
                <a:latin typeface="Cambria" panose="02040503050406030204" pitchFamily="18" charset="0"/>
                <a:ea typeface="Cambria" panose="02040503050406030204" pitchFamily="18" charset="0"/>
              </a:rPr>
              <a:t> </a:t>
            </a:r>
            <a:r>
              <a:rPr lang="en-US" altLang="vi-VN" sz="3200" b="1" dirty="0" err="1" smtClean="0">
                <a:solidFill>
                  <a:schemeClr val="tx1"/>
                </a:solidFill>
                <a:latin typeface="Cambria" panose="02040503050406030204" pitchFamily="18" charset="0"/>
                <a:ea typeface="Cambria" panose="02040503050406030204" pitchFamily="18" charset="0"/>
              </a:rPr>
              <a:t>ngoài</a:t>
            </a:r>
            <a:r>
              <a:rPr lang="en-US" altLang="vi-VN" sz="3200" b="1" dirty="0" smtClean="0">
                <a:solidFill>
                  <a:schemeClr val="tx1"/>
                </a:solidFill>
                <a:latin typeface="Cambria" panose="02040503050406030204" pitchFamily="18" charset="0"/>
                <a:ea typeface="Cambria" panose="02040503050406030204" pitchFamily="18" charset="0"/>
              </a:rPr>
              <a:t> </a:t>
            </a:r>
            <a:r>
              <a:rPr lang="en-US" altLang="vi-VN" sz="3200" b="1" dirty="0" err="1" smtClean="0">
                <a:solidFill>
                  <a:schemeClr val="tx1"/>
                </a:solidFill>
                <a:latin typeface="Cambria" panose="02040503050406030204" pitchFamily="18" charset="0"/>
                <a:ea typeface="Cambria" panose="02040503050406030204" pitchFamily="18" charset="0"/>
              </a:rPr>
              <a:t>năm</a:t>
            </a:r>
            <a:r>
              <a:rPr lang="en-US" altLang="vi-VN" sz="3200" b="1" dirty="0" smtClean="0">
                <a:solidFill>
                  <a:schemeClr val="tx1"/>
                </a:solidFill>
                <a:latin typeface="Cambria" panose="02040503050406030204" pitchFamily="18" charset="0"/>
                <a:ea typeface="Cambria" panose="02040503050406030204" pitchFamily="18" charset="0"/>
              </a:rPr>
              <a:t> </a:t>
            </a:r>
            <a:r>
              <a:rPr lang="en-US" altLang="vi-VN" sz="3200" b="1" dirty="0" err="1" smtClean="0">
                <a:solidFill>
                  <a:schemeClr val="tx1"/>
                </a:solidFill>
                <a:latin typeface="Cambria" panose="02040503050406030204" pitchFamily="18" charset="0"/>
                <a:ea typeface="Cambria" panose="02040503050406030204" pitchFamily="18" charset="0"/>
              </a:rPr>
              <a:t>nào</a:t>
            </a:r>
            <a:r>
              <a:rPr lang="en-US" altLang="vi-VN" sz="3200" b="1" dirty="0" smtClean="0">
                <a:solidFill>
                  <a:schemeClr val="tx1"/>
                </a:solidFill>
                <a:latin typeface="Cambria" panose="02040503050406030204" pitchFamily="18" charset="0"/>
                <a:ea typeface="Cambria" panose="02040503050406030204" pitchFamily="18" charset="0"/>
              </a:rPr>
              <a:t>?</a:t>
            </a:r>
            <a:endParaRPr lang="en-US" sz="3200" b="1" dirty="0">
              <a:solidFill>
                <a:schemeClr val="tx1"/>
              </a:solidFill>
              <a:latin typeface="Cambria" panose="02040503050406030204" pitchFamily="18" charset="0"/>
              <a:ea typeface="Cambria" panose="02040503050406030204" pitchFamily="18" charset="0"/>
            </a:endParaRPr>
          </a:p>
        </p:txBody>
      </p:sp>
      <p:sp>
        <p:nvSpPr>
          <p:cNvPr id="24" name="TextBox 23"/>
          <p:cNvSpPr txBox="1"/>
          <p:nvPr/>
        </p:nvSpPr>
        <p:spPr>
          <a:xfrm>
            <a:off x="2419350" y="2495550"/>
            <a:ext cx="4381500" cy="1323439"/>
          </a:xfrm>
          <a:prstGeom prst="rect">
            <a:avLst/>
          </a:prstGeom>
          <a:noFill/>
        </p:spPr>
        <p:txBody>
          <a:bodyPr wrap="square" rtlCol="0">
            <a:spAutoFit/>
          </a:bodyPr>
          <a:lstStyle/>
          <a:p>
            <a:pPr algn="ctr"/>
            <a:r>
              <a:rPr lang="en-US" sz="8000" b="1" dirty="0" smtClean="0">
                <a:ln w="22225">
                  <a:solidFill>
                    <a:schemeClr val="accent2"/>
                  </a:solidFill>
                  <a:prstDash val="solid"/>
                </a:ln>
                <a:solidFill>
                  <a:schemeClr val="accent2">
                    <a:lumMod val="40000"/>
                    <a:lumOff val="60000"/>
                  </a:schemeClr>
                </a:solidFill>
                <a:latin typeface="Cambria" panose="02040503050406030204" pitchFamily="18" charset="0"/>
                <a:ea typeface="Cambria" panose="02040503050406030204" pitchFamily="18" charset="0"/>
              </a:rPr>
              <a:t>1928</a:t>
            </a:r>
            <a:endParaRPr lang="en-US" sz="8000" b="1" dirty="0">
              <a:ln w="22225">
                <a:solidFill>
                  <a:schemeClr val="accent2"/>
                </a:solidFill>
                <a:prstDash val="solid"/>
              </a:ln>
              <a:solidFill>
                <a:schemeClr val="accent2">
                  <a:lumMod val="40000"/>
                  <a:lumOff val="60000"/>
                </a:schemeClr>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4194640792"/>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arn(inVertical)">
                                      <p:cBhvr>
                                        <p:cTn id="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09"/>
        <p:cNvGrpSpPr/>
        <p:nvPr/>
      </p:nvGrpSpPr>
      <p:grpSpPr>
        <a:xfrm>
          <a:off x="0" y="0"/>
          <a:ext cx="0" cy="0"/>
          <a:chOff x="0" y="0"/>
          <a:chExt cx="0" cy="0"/>
        </a:xfrm>
      </p:grpSpPr>
      <p:sp>
        <p:nvSpPr>
          <p:cNvPr id="2" name="Rectangle 1"/>
          <p:cNvSpPr/>
          <p:nvPr/>
        </p:nvSpPr>
        <p:spPr>
          <a:xfrm>
            <a:off x="4876800" y="1509257"/>
            <a:ext cx="4038600" cy="1754326"/>
          </a:xfrm>
          <a:prstGeom prst="rect">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algn="just"/>
            <a:r>
              <a:rPr lang="en-US" sz="3600" dirty="0" smtClean="0">
                <a:latin typeface="Cambria" panose="02040503050406030204" pitchFamily="18" charset="0"/>
                <a:ea typeface="Cambria" panose="02040503050406030204" pitchFamily="18" charset="0"/>
                <a:cs typeface="Times New Roman" panose="02020603050405020304" pitchFamily="18" charset="0"/>
              </a:rPr>
              <a:t>2.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Về</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nước</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anh</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được</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giao</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nhiệm</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vụ</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liên</a:t>
            </a:r>
            <a:r>
              <a:rPr lang="en-US" sz="3600" dirty="0" smtClean="0">
                <a:latin typeface="Cambria" panose="02040503050406030204" pitchFamily="18" charset="0"/>
                <a:ea typeface="Cambria" panose="02040503050406030204" pitchFamily="18" charset="0"/>
                <a:cs typeface="Times New Roman" panose="02020603050405020304" pitchFamily="18" charset="0"/>
              </a:rPr>
              <a:t>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lạc</a:t>
            </a:r>
            <a:r>
              <a:rPr lang="en-US" sz="3600" dirty="0" smtClean="0">
                <a:latin typeface="Cambria" panose="02040503050406030204" pitchFamily="18" charset="0"/>
                <a:ea typeface="Cambria" panose="02040503050406030204" pitchFamily="18" charset="0"/>
                <a:cs typeface="Times New Roman" panose="02020603050405020304" pitchFamily="18" charset="0"/>
              </a:rPr>
              <a:t> ở </a:t>
            </a:r>
            <a:r>
              <a:rPr lang="en-US" sz="3600" dirty="0" err="1" smtClean="0">
                <a:latin typeface="Cambria" panose="02040503050406030204" pitchFamily="18" charset="0"/>
                <a:ea typeface="Cambria" panose="02040503050406030204" pitchFamily="18" charset="0"/>
                <a:cs typeface="Times New Roman" panose="02020603050405020304" pitchFamily="18" charset="0"/>
              </a:rPr>
              <a:t>cảng</a:t>
            </a:r>
            <a:r>
              <a:rPr lang="en-US" sz="3600" dirty="0" smtClean="0">
                <a:latin typeface="Cambria" panose="02040503050406030204" pitchFamily="18" charset="0"/>
                <a:ea typeface="Cambria" panose="02040503050406030204" pitchFamily="18" charset="0"/>
                <a:cs typeface="Times New Roman" panose="02020603050405020304" pitchFamily="18" charset="0"/>
              </a:rPr>
              <a:t>.</a:t>
            </a:r>
            <a:endParaRPr lang="en-US" sz="3600" dirty="0">
              <a:latin typeface="Cambria" panose="02040503050406030204" pitchFamily="18" charset="0"/>
              <a:ea typeface="Cambria" panose="02040503050406030204" pitchFamily="18" charset="0"/>
            </a:endParaRPr>
          </a:p>
        </p:txBody>
      </p:sp>
      <p:pic>
        <p:nvPicPr>
          <p:cNvPr id="4" name="Picture 2" descr="Kể chuyện: Lý Tự Trọng trang 9 SGK Tiếng Việt 5 tập 1 | SGK Tiếng Việt 5"/>
          <p:cNvPicPr>
            <a:picLocks noChangeAspect="1" noChangeArrowheads="1"/>
          </p:cNvPicPr>
          <p:nvPr/>
        </p:nvPicPr>
        <p:blipFill rotWithShape="1">
          <a:blip r:embed="rId3">
            <a:extLst>
              <a:ext uri="{28A0092B-C50C-407E-A947-70E740481C1C}">
                <a14:useLocalDpi xmlns:a14="http://schemas.microsoft.com/office/drawing/2010/main" val="0"/>
              </a:ext>
            </a:extLst>
          </a:blip>
          <a:srcRect l="50934" b="67023"/>
          <a:stretch/>
        </p:blipFill>
        <p:spPr bwMode="auto">
          <a:xfrm>
            <a:off x="159631" y="742950"/>
            <a:ext cx="4714121" cy="35762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186108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09"/>
        <p:cNvGrpSpPr/>
        <p:nvPr/>
      </p:nvGrpSpPr>
      <p:grpSpPr>
        <a:xfrm>
          <a:off x="0" y="0"/>
          <a:ext cx="0" cy="0"/>
          <a:chOff x="0" y="0"/>
          <a:chExt cx="0" cy="0"/>
        </a:xfrm>
      </p:grpSpPr>
      <p:sp>
        <p:nvSpPr>
          <p:cNvPr id="5" name="Rounded Rectangle 4"/>
          <p:cNvSpPr/>
          <p:nvPr/>
        </p:nvSpPr>
        <p:spPr>
          <a:xfrm>
            <a:off x="685800" y="742950"/>
            <a:ext cx="7848600" cy="990600"/>
          </a:xfrm>
          <a:prstGeom prst="roundRect">
            <a:avLst/>
          </a:prstGeom>
          <a:solidFill>
            <a:schemeClr val="bg1">
              <a:lumMod val="90000"/>
            </a:schemeClr>
          </a:solidFill>
          <a:ln w="38100">
            <a:solidFill>
              <a:schemeClr val="tx1"/>
            </a:solidFill>
            <a:prstDash val="dash"/>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sp>
        <p:nvSpPr>
          <p:cNvPr id="4" name="TextBox 3"/>
          <p:cNvSpPr txBox="1"/>
          <p:nvPr/>
        </p:nvSpPr>
        <p:spPr>
          <a:xfrm>
            <a:off x="1028700" y="920175"/>
            <a:ext cx="7162800" cy="584775"/>
          </a:xfrm>
          <a:prstGeom prst="rect">
            <a:avLst/>
          </a:prstGeom>
          <a:noFill/>
        </p:spPr>
        <p:txBody>
          <a:bodyPr wrap="square" rtlCol="0">
            <a:spAutoFit/>
          </a:bodyPr>
          <a:lstStyle/>
          <a:p>
            <a:pPr algn="ctr"/>
            <a:r>
              <a:rPr lang="en-US" altLang="vi-VN" sz="3200" b="1" dirty="0" err="1" smtClean="0">
                <a:solidFill>
                  <a:schemeClr val="tx1"/>
                </a:solidFill>
                <a:latin typeface="Cambria" panose="02040503050406030204" pitchFamily="18" charset="0"/>
                <a:ea typeface="Cambria" panose="02040503050406030204" pitchFamily="18" charset="0"/>
              </a:rPr>
              <a:t>Về</a:t>
            </a:r>
            <a:r>
              <a:rPr lang="en-US" altLang="vi-VN" sz="3200" b="1" dirty="0" smtClean="0">
                <a:solidFill>
                  <a:schemeClr val="tx1"/>
                </a:solidFill>
                <a:latin typeface="Cambria" panose="02040503050406030204" pitchFamily="18" charset="0"/>
                <a:ea typeface="Cambria" panose="02040503050406030204" pitchFamily="18" charset="0"/>
              </a:rPr>
              <a:t> </a:t>
            </a:r>
            <a:r>
              <a:rPr lang="en-US" altLang="vi-VN" sz="3200" b="1" dirty="0" err="1" smtClean="0">
                <a:solidFill>
                  <a:schemeClr val="tx1"/>
                </a:solidFill>
                <a:latin typeface="Cambria" panose="02040503050406030204" pitchFamily="18" charset="0"/>
                <a:ea typeface="Cambria" panose="02040503050406030204" pitchFamily="18" charset="0"/>
              </a:rPr>
              <a:t>nước</a:t>
            </a:r>
            <a:r>
              <a:rPr lang="en-US" altLang="vi-VN" sz="3200" b="1" dirty="0" smtClean="0">
                <a:solidFill>
                  <a:schemeClr val="tx1"/>
                </a:solidFill>
                <a:latin typeface="Cambria" panose="02040503050406030204" pitchFamily="18" charset="0"/>
                <a:ea typeface="Cambria" panose="02040503050406030204" pitchFamily="18" charset="0"/>
              </a:rPr>
              <a:t> </a:t>
            </a:r>
            <a:r>
              <a:rPr lang="en-US" altLang="vi-VN" sz="3200" b="1" dirty="0" err="1" smtClean="0">
                <a:solidFill>
                  <a:schemeClr val="tx1"/>
                </a:solidFill>
                <a:latin typeface="Cambria" panose="02040503050406030204" pitchFamily="18" charset="0"/>
                <a:ea typeface="Cambria" panose="02040503050406030204" pitchFamily="18" charset="0"/>
              </a:rPr>
              <a:t>anh</a:t>
            </a:r>
            <a:r>
              <a:rPr lang="en-US" altLang="vi-VN" sz="3200" b="1" dirty="0" smtClean="0">
                <a:solidFill>
                  <a:schemeClr val="tx1"/>
                </a:solidFill>
                <a:latin typeface="Cambria" panose="02040503050406030204" pitchFamily="18" charset="0"/>
                <a:ea typeface="Cambria" panose="02040503050406030204" pitchFamily="18" charset="0"/>
              </a:rPr>
              <a:t> </a:t>
            </a:r>
            <a:r>
              <a:rPr lang="en-US" altLang="vi-VN" sz="3200" b="1" dirty="0" err="1" smtClean="0">
                <a:solidFill>
                  <a:schemeClr val="tx1"/>
                </a:solidFill>
                <a:latin typeface="Cambria" panose="02040503050406030204" pitchFamily="18" charset="0"/>
                <a:ea typeface="Cambria" panose="02040503050406030204" pitchFamily="18" charset="0"/>
              </a:rPr>
              <a:t>làm</a:t>
            </a:r>
            <a:r>
              <a:rPr lang="en-US" altLang="vi-VN" sz="3200" b="1" dirty="0" smtClean="0">
                <a:solidFill>
                  <a:schemeClr val="tx1"/>
                </a:solidFill>
                <a:latin typeface="Cambria" panose="02040503050406030204" pitchFamily="18" charset="0"/>
                <a:ea typeface="Cambria" panose="02040503050406030204" pitchFamily="18" charset="0"/>
              </a:rPr>
              <a:t> </a:t>
            </a:r>
            <a:r>
              <a:rPr lang="en-US" altLang="vi-VN" sz="3200" b="1" dirty="0" err="1" smtClean="0">
                <a:solidFill>
                  <a:schemeClr val="tx1"/>
                </a:solidFill>
                <a:latin typeface="Cambria" panose="02040503050406030204" pitchFamily="18" charset="0"/>
                <a:ea typeface="Cambria" panose="02040503050406030204" pitchFamily="18" charset="0"/>
              </a:rPr>
              <a:t>nhiệm</a:t>
            </a:r>
            <a:r>
              <a:rPr lang="en-US" altLang="vi-VN" sz="3200" b="1" dirty="0" smtClean="0">
                <a:solidFill>
                  <a:schemeClr val="tx1"/>
                </a:solidFill>
                <a:latin typeface="Cambria" panose="02040503050406030204" pitchFamily="18" charset="0"/>
                <a:ea typeface="Cambria" panose="02040503050406030204" pitchFamily="18" charset="0"/>
              </a:rPr>
              <a:t> </a:t>
            </a:r>
            <a:r>
              <a:rPr lang="en-US" altLang="vi-VN" sz="3200" b="1" dirty="0" err="1" smtClean="0">
                <a:solidFill>
                  <a:schemeClr val="tx1"/>
                </a:solidFill>
                <a:latin typeface="Cambria" panose="02040503050406030204" pitchFamily="18" charset="0"/>
                <a:ea typeface="Cambria" panose="02040503050406030204" pitchFamily="18" charset="0"/>
              </a:rPr>
              <a:t>vụ</a:t>
            </a:r>
            <a:r>
              <a:rPr lang="en-US" altLang="vi-VN" sz="3200" b="1" dirty="0" smtClean="0">
                <a:solidFill>
                  <a:schemeClr val="tx1"/>
                </a:solidFill>
                <a:latin typeface="Cambria" panose="02040503050406030204" pitchFamily="18" charset="0"/>
                <a:ea typeface="Cambria" panose="02040503050406030204" pitchFamily="18" charset="0"/>
              </a:rPr>
              <a:t> </a:t>
            </a:r>
            <a:r>
              <a:rPr lang="en-US" altLang="vi-VN" sz="3200" b="1" dirty="0" err="1" smtClean="0">
                <a:solidFill>
                  <a:schemeClr val="tx1"/>
                </a:solidFill>
                <a:latin typeface="Cambria" panose="02040503050406030204" pitchFamily="18" charset="0"/>
                <a:ea typeface="Cambria" panose="02040503050406030204" pitchFamily="18" charset="0"/>
              </a:rPr>
              <a:t>gì</a:t>
            </a:r>
            <a:r>
              <a:rPr lang="en-US" altLang="vi-VN" sz="3200" b="1" dirty="0" smtClean="0">
                <a:solidFill>
                  <a:schemeClr val="tx1"/>
                </a:solidFill>
                <a:latin typeface="Cambria" panose="02040503050406030204" pitchFamily="18" charset="0"/>
                <a:ea typeface="Cambria" panose="02040503050406030204" pitchFamily="18" charset="0"/>
              </a:rPr>
              <a:t>?</a:t>
            </a:r>
            <a:endParaRPr lang="en-US" sz="3200" b="1" dirty="0">
              <a:solidFill>
                <a:schemeClr val="tx1"/>
              </a:solidFill>
              <a:latin typeface="Cambria" panose="02040503050406030204" pitchFamily="18" charset="0"/>
              <a:ea typeface="Cambria" panose="02040503050406030204" pitchFamily="18" charset="0"/>
            </a:endParaRPr>
          </a:p>
        </p:txBody>
      </p:sp>
      <p:sp>
        <p:nvSpPr>
          <p:cNvPr id="24" name="TextBox 23"/>
          <p:cNvSpPr txBox="1"/>
          <p:nvPr/>
        </p:nvSpPr>
        <p:spPr>
          <a:xfrm>
            <a:off x="1028700" y="2266950"/>
            <a:ext cx="7150468" cy="1569660"/>
          </a:xfrm>
          <a:prstGeom prst="rect">
            <a:avLst/>
          </a:prstGeom>
          <a:noFill/>
        </p:spPr>
        <p:txBody>
          <a:bodyPr wrap="square" rtlCol="0">
            <a:spAutoFit/>
          </a:bodyPr>
          <a:lstStyle/>
          <a:p>
            <a:pPr marL="0" indent="0" algn="just">
              <a:buNone/>
            </a:pPr>
            <a:r>
              <a:rPr lang="en-US" sz="3200" dirty="0" err="1">
                <a:latin typeface="Cambria" panose="02040503050406030204" pitchFamily="18" charset="0"/>
                <a:ea typeface="Cambria" panose="02040503050406030204" pitchFamily="18" charset="0"/>
                <a:cs typeface="Times New Roman" panose="02020603050405020304" pitchFamily="18" charset="0"/>
              </a:rPr>
              <a:t>Nhiệm</a:t>
            </a:r>
            <a:r>
              <a:rPr lang="en-US" sz="3200" dirty="0">
                <a:latin typeface="Cambria" panose="02040503050406030204" pitchFamily="18" charset="0"/>
                <a:ea typeface="Cambria" panose="02040503050406030204" pitchFamily="18" charset="0"/>
                <a:cs typeface="Times New Roman" panose="02020603050405020304" pitchFamily="18" charset="0"/>
              </a:rPr>
              <a:t> </a:t>
            </a:r>
            <a:r>
              <a:rPr lang="en-US" sz="3200" dirty="0" err="1">
                <a:latin typeface="Cambria" panose="02040503050406030204" pitchFamily="18" charset="0"/>
                <a:ea typeface="Cambria" panose="02040503050406030204" pitchFamily="18" charset="0"/>
                <a:cs typeface="Times New Roman" panose="02020603050405020304" pitchFamily="18" charset="0"/>
              </a:rPr>
              <a:t>vụ</a:t>
            </a:r>
            <a:r>
              <a:rPr lang="en-US" sz="3200" dirty="0">
                <a:latin typeface="Cambria" panose="02040503050406030204" pitchFamily="18" charset="0"/>
                <a:ea typeface="Cambria" panose="02040503050406030204" pitchFamily="18" charset="0"/>
                <a:cs typeface="Times New Roman" panose="02020603050405020304" pitchFamily="18" charset="0"/>
              </a:rPr>
              <a:t> </a:t>
            </a:r>
            <a:r>
              <a:rPr lang="en-US" sz="3200" dirty="0" err="1">
                <a:latin typeface="Cambria" panose="02040503050406030204" pitchFamily="18" charset="0"/>
                <a:ea typeface="Cambria" panose="02040503050406030204" pitchFamily="18" charset="0"/>
                <a:cs typeface="Times New Roman" panose="02020603050405020304" pitchFamily="18" charset="0"/>
              </a:rPr>
              <a:t>liên</a:t>
            </a:r>
            <a:r>
              <a:rPr lang="en-US" sz="3200" dirty="0">
                <a:latin typeface="Cambria" panose="02040503050406030204" pitchFamily="18" charset="0"/>
                <a:ea typeface="Cambria" panose="02040503050406030204" pitchFamily="18" charset="0"/>
                <a:cs typeface="Times New Roman" panose="02020603050405020304" pitchFamily="18" charset="0"/>
              </a:rPr>
              <a:t> </a:t>
            </a:r>
            <a:r>
              <a:rPr lang="en-US" sz="3200" dirty="0" err="1">
                <a:latin typeface="Cambria" panose="02040503050406030204" pitchFamily="18" charset="0"/>
                <a:ea typeface="Cambria" panose="02040503050406030204" pitchFamily="18" charset="0"/>
                <a:cs typeface="Times New Roman" panose="02020603050405020304" pitchFamily="18" charset="0"/>
              </a:rPr>
              <a:t>lạc</a:t>
            </a:r>
            <a:r>
              <a:rPr lang="en-US" sz="3200" dirty="0">
                <a:latin typeface="Cambria" panose="02040503050406030204" pitchFamily="18" charset="0"/>
                <a:ea typeface="Cambria" panose="02040503050406030204" pitchFamily="18" charset="0"/>
                <a:cs typeface="Times New Roman" panose="02020603050405020304" pitchFamily="18" charset="0"/>
              </a:rPr>
              <a:t>, </a:t>
            </a:r>
            <a:r>
              <a:rPr lang="en-US" sz="3200" dirty="0" err="1">
                <a:latin typeface="Cambria" panose="02040503050406030204" pitchFamily="18" charset="0"/>
                <a:ea typeface="Cambria" panose="02040503050406030204" pitchFamily="18" charset="0"/>
                <a:cs typeface="Times New Roman" panose="02020603050405020304" pitchFamily="18" charset="0"/>
              </a:rPr>
              <a:t>chuyển</a:t>
            </a:r>
            <a:r>
              <a:rPr lang="en-US" sz="3200" dirty="0">
                <a:latin typeface="Cambria" panose="02040503050406030204" pitchFamily="18" charset="0"/>
                <a:ea typeface="Cambria" panose="02040503050406030204" pitchFamily="18" charset="0"/>
                <a:cs typeface="Times New Roman" panose="02020603050405020304" pitchFamily="18" charset="0"/>
              </a:rPr>
              <a:t> </a:t>
            </a:r>
            <a:r>
              <a:rPr lang="en-US" sz="3200" dirty="0" err="1">
                <a:latin typeface="Cambria" panose="02040503050406030204" pitchFamily="18" charset="0"/>
                <a:ea typeface="Cambria" panose="02040503050406030204" pitchFamily="18" charset="0"/>
                <a:cs typeface="Times New Roman" panose="02020603050405020304" pitchFamily="18" charset="0"/>
              </a:rPr>
              <a:t>và</a:t>
            </a:r>
            <a:r>
              <a:rPr lang="en-US" sz="3200" dirty="0">
                <a:latin typeface="Cambria" panose="02040503050406030204" pitchFamily="18" charset="0"/>
                <a:ea typeface="Cambria" panose="02040503050406030204" pitchFamily="18" charset="0"/>
                <a:cs typeface="Times New Roman" panose="02020603050405020304" pitchFamily="18" charset="0"/>
              </a:rPr>
              <a:t> </a:t>
            </a:r>
            <a:r>
              <a:rPr lang="en-US" sz="3200" dirty="0" err="1">
                <a:latin typeface="Cambria" panose="02040503050406030204" pitchFamily="18" charset="0"/>
                <a:ea typeface="Cambria" panose="02040503050406030204" pitchFamily="18" charset="0"/>
                <a:cs typeface="Times New Roman" panose="02020603050405020304" pitchFamily="18" charset="0"/>
              </a:rPr>
              <a:t>nhận</a:t>
            </a:r>
            <a:r>
              <a:rPr lang="en-US" sz="3200" dirty="0">
                <a:latin typeface="Cambria" panose="02040503050406030204" pitchFamily="18" charset="0"/>
                <a:ea typeface="Cambria" panose="02040503050406030204" pitchFamily="18" charset="0"/>
                <a:cs typeface="Times New Roman" panose="02020603050405020304" pitchFamily="18" charset="0"/>
              </a:rPr>
              <a:t> </a:t>
            </a:r>
            <a:r>
              <a:rPr lang="en-US" sz="3200" dirty="0" err="1">
                <a:latin typeface="Cambria" panose="02040503050406030204" pitchFamily="18" charset="0"/>
                <a:ea typeface="Cambria" panose="02040503050406030204" pitchFamily="18" charset="0"/>
                <a:cs typeface="Times New Roman" panose="02020603050405020304" pitchFamily="18" charset="0"/>
              </a:rPr>
              <a:t>thư</a:t>
            </a:r>
            <a:r>
              <a:rPr lang="en-US" sz="3200" dirty="0">
                <a:latin typeface="Cambria" panose="02040503050406030204" pitchFamily="18" charset="0"/>
                <a:ea typeface="Cambria" panose="02040503050406030204" pitchFamily="18" charset="0"/>
                <a:cs typeface="Times New Roman" panose="02020603050405020304" pitchFamily="18" charset="0"/>
              </a:rPr>
              <a:t> </a:t>
            </a:r>
            <a:r>
              <a:rPr lang="en-US" sz="3200" dirty="0" err="1">
                <a:latin typeface="Cambria" panose="02040503050406030204" pitchFamily="18" charset="0"/>
                <a:ea typeface="Cambria" panose="02040503050406030204" pitchFamily="18" charset="0"/>
                <a:cs typeface="Times New Roman" panose="02020603050405020304" pitchFamily="18" charset="0"/>
              </a:rPr>
              <a:t>từ</a:t>
            </a:r>
            <a:r>
              <a:rPr lang="en-US" sz="3200" dirty="0">
                <a:latin typeface="Cambria" panose="02040503050406030204" pitchFamily="18" charset="0"/>
                <a:ea typeface="Cambria" panose="02040503050406030204" pitchFamily="18" charset="0"/>
                <a:cs typeface="Times New Roman" panose="02020603050405020304" pitchFamily="18" charset="0"/>
              </a:rPr>
              <a:t>, </a:t>
            </a:r>
            <a:r>
              <a:rPr lang="en-US" sz="3200" dirty="0" err="1">
                <a:latin typeface="Cambria" panose="02040503050406030204" pitchFamily="18" charset="0"/>
                <a:ea typeface="Cambria" panose="02040503050406030204" pitchFamily="18" charset="0"/>
                <a:cs typeface="Times New Roman" panose="02020603050405020304" pitchFamily="18" charset="0"/>
              </a:rPr>
              <a:t>tài</a:t>
            </a:r>
            <a:r>
              <a:rPr lang="en-US" sz="3200" dirty="0">
                <a:latin typeface="Cambria" panose="02040503050406030204" pitchFamily="18" charset="0"/>
                <a:ea typeface="Cambria" panose="02040503050406030204" pitchFamily="18" charset="0"/>
                <a:cs typeface="Times New Roman" panose="02020603050405020304" pitchFamily="18" charset="0"/>
              </a:rPr>
              <a:t> </a:t>
            </a:r>
            <a:r>
              <a:rPr lang="en-US" sz="3200" dirty="0" err="1">
                <a:latin typeface="Cambria" panose="02040503050406030204" pitchFamily="18" charset="0"/>
                <a:ea typeface="Cambria" panose="02040503050406030204" pitchFamily="18" charset="0"/>
                <a:cs typeface="Times New Roman" panose="02020603050405020304" pitchFamily="18" charset="0"/>
              </a:rPr>
              <a:t>liệu</a:t>
            </a:r>
            <a:r>
              <a:rPr lang="en-US" sz="3200" dirty="0">
                <a:latin typeface="Cambria" panose="02040503050406030204" pitchFamily="18" charset="0"/>
                <a:ea typeface="Cambria" panose="02040503050406030204" pitchFamily="18" charset="0"/>
                <a:cs typeface="Times New Roman" panose="02020603050405020304" pitchFamily="18" charset="0"/>
              </a:rPr>
              <a:t> </a:t>
            </a:r>
            <a:r>
              <a:rPr lang="en-US" sz="3200" dirty="0" err="1">
                <a:latin typeface="Cambria" panose="02040503050406030204" pitchFamily="18" charset="0"/>
                <a:ea typeface="Cambria" panose="02040503050406030204" pitchFamily="18" charset="0"/>
                <a:cs typeface="Times New Roman" panose="02020603050405020304" pitchFamily="18" charset="0"/>
              </a:rPr>
              <a:t>trao</a:t>
            </a:r>
            <a:r>
              <a:rPr lang="en-US" sz="3200" dirty="0">
                <a:latin typeface="Cambria" panose="02040503050406030204" pitchFamily="18" charset="0"/>
                <a:ea typeface="Cambria" panose="02040503050406030204" pitchFamily="18" charset="0"/>
                <a:cs typeface="Times New Roman" panose="02020603050405020304" pitchFamily="18" charset="0"/>
              </a:rPr>
              <a:t> </a:t>
            </a:r>
            <a:r>
              <a:rPr lang="en-US" sz="3200" dirty="0" err="1">
                <a:latin typeface="Cambria" panose="02040503050406030204" pitchFamily="18" charset="0"/>
                <a:ea typeface="Cambria" panose="02040503050406030204" pitchFamily="18" charset="0"/>
                <a:cs typeface="Times New Roman" panose="02020603050405020304" pitchFamily="18" charset="0"/>
              </a:rPr>
              <a:t>đổi</a:t>
            </a:r>
            <a:r>
              <a:rPr lang="en-US" sz="3200" dirty="0">
                <a:latin typeface="Cambria" panose="02040503050406030204" pitchFamily="18" charset="0"/>
                <a:ea typeface="Cambria" panose="02040503050406030204" pitchFamily="18" charset="0"/>
                <a:cs typeface="Times New Roman" panose="02020603050405020304" pitchFamily="18" charset="0"/>
              </a:rPr>
              <a:t> </a:t>
            </a:r>
            <a:r>
              <a:rPr lang="en-US" sz="3200" dirty="0" err="1">
                <a:latin typeface="Cambria" panose="02040503050406030204" pitchFamily="18" charset="0"/>
                <a:ea typeface="Cambria" panose="02040503050406030204" pitchFamily="18" charset="0"/>
                <a:cs typeface="Times New Roman" panose="02020603050405020304" pitchFamily="18" charset="0"/>
              </a:rPr>
              <a:t>với</a:t>
            </a:r>
            <a:r>
              <a:rPr lang="en-US" sz="3200" dirty="0">
                <a:latin typeface="Cambria" panose="02040503050406030204" pitchFamily="18" charset="0"/>
                <a:ea typeface="Cambria" panose="02040503050406030204" pitchFamily="18" charset="0"/>
                <a:cs typeface="Times New Roman" panose="02020603050405020304" pitchFamily="18" charset="0"/>
              </a:rPr>
              <a:t> </a:t>
            </a:r>
            <a:r>
              <a:rPr lang="en-US" sz="3200" dirty="0" err="1">
                <a:latin typeface="Cambria" panose="02040503050406030204" pitchFamily="18" charset="0"/>
                <a:ea typeface="Cambria" panose="02040503050406030204" pitchFamily="18" charset="0"/>
                <a:cs typeface="Times New Roman" panose="02020603050405020304" pitchFamily="18" charset="0"/>
              </a:rPr>
              <a:t>các</a:t>
            </a:r>
            <a:r>
              <a:rPr lang="en-US" sz="3200" dirty="0">
                <a:latin typeface="Cambria" panose="02040503050406030204" pitchFamily="18" charset="0"/>
                <a:ea typeface="Cambria" panose="02040503050406030204" pitchFamily="18" charset="0"/>
                <a:cs typeface="Times New Roman" panose="02020603050405020304" pitchFamily="18" charset="0"/>
              </a:rPr>
              <a:t> </a:t>
            </a:r>
            <a:r>
              <a:rPr lang="en-US" sz="3200" dirty="0" err="1">
                <a:latin typeface="Cambria" panose="02040503050406030204" pitchFamily="18" charset="0"/>
                <a:ea typeface="Cambria" panose="02040503050406030204" pitchFamily="18" charset="0"/>
                <a:cs typeface="Times New Roman" panose="02020603050405020304" pitchFamily="18" charset="0"/>
              </a:rPr>
              <a:t>đảng</a:t>
            </a:r>
            <a:r>
              <a:rPr lang="en-US" sz="3200" dirty="0">
                <a:latin typeface="Cambria" panose="02040503050406030204" pitchFamily="18" charset="0"/>
                <a:ea typeface="Cambria" panose="02040503050406030204" pitchFamily="18" charset="0"/>
                <a:cs typeface="Times New Roman" panose="02020603050405020304" pitchFamily="18" charset="0"/>
              </a:rPr>
              <a:t> </a:t>
            </a:r>
            <a:r>
              <a:rPr lang="en-US" sz="3200" dirty="0" err="1">
                <a:latin typeface="Cambria" panose="02040503050406030204" pitchFamily="18" charset="0"/>
                <a:ea typeface="Cambria" panose="02040503050406030204" pitchFamily="18" charset="0"/>
                <a:cs typeface="Times New Roman" panose="02020603050405020304" pitchFamily="18" charset="0"/>
              </a:rPr>
              <a:t>bạn</a:t>
            </a:r>
            <a:r>
              <a:rPr lang="en-US" sz="3200" dirty="0">
                <a:latin typeface="Cambria" panose="02040503050406030204" pitchFamily="18" charset="0"/>
                <a:ea typeface="Cambria" panose="02040503050406030204" pitchFamily="18" charset="0"/>
                <a:cs typeface="Times New Roman" panose="02020603050405020304" pitchFamily="18" charset="0"/>
              </a:rPr>
              <a:t> qua </a:t>
            </a:r>
            <a:r>
              <a:rPr lang="en-US" sz="3200" dirty="0" err="1">
                <a:latin typeface="Cambria" panose="02040503050406030204" pitchFamily="18" charset="0"/>
                <a:ea typeface="Cambria" panose="02040503050406030204" pitchFamily="18" charset="0"/>
                <a:cs typeface="Times New Roman" panose="02020603050405020304" pitchFamily="18" charset="0"/>
              </a:rPr>
              <a:t>đường</a:t>
            </a:r>
            <a:r>
              <a:rPr lang="en-US" sz="3200" dirty="0">
                <a:latin typeface="Cambria" panose="02040503050406030204" pitchFamily="18" charset="0"/>
                <a:ea typeface="Cambria" panose="02040503050406030204" pitchFamily="18" charset="0"/>
                <a:cs typeface="Times New Roman" panose="02020603050405020304" pitchFamily="18" charset="0"/>
              </a:rPr>
              <a:t> </a:t>
            </a:r>
            <a:r>
              <a:rPr lang="en-US" sz="3200" dirty="0" err="1">
                <a:latin typeface="Cambria" panose="02040503050406030204" pitchFamily="18" charset="0"/>
                <a:ea typeface="Cambria" panose="02040503050406030204" pitchFamily="18" charset="0"/>
                <a:cs typeface="Times New Roman" panose="02020603050405020304" pitchFamily="18" charset="0"/>
              </a:rPr>
              <a:t>tàu</a:t>
            </a:r>
            <a:r>
              <a:rPr lang="en-US" sz="3200" dirty="0">
                <a:latin typeface="Cambria" panose="02040503050406030204" pitchFamily="18" charset="0"/>
                <a:ea typeface="Cambria" panose="02040503050406030204" pitchFamily="18" charset="0"/>
                <a:cs typeface="Times New Roman" panose="02020603050405020304" pitchFamily="18" charset="0"/>
              </a:rPr>
              <a:t> </a:t>
            </a:r>
            <a:r>
              <a:rPr lang="en-US" sz="3200" dirty="0" err="1">
                <a:latin typeface="Cambria" panose="02040503050406030204" pitchFamily="18" charset="0"/>
                <a:ea typeface="Cambria" panose="02040503050406030204" pitchFamily="18" charset="0"/>
                <a:cs typeface="Times New Roman" panose="02020603050405020304" pitchFamily="18" charset="0"/>
              </a:rPr>
              <a:t>biển</a:t>
            </a:r>
            <a:endParaRPr lang="en-US" sz="3200" dirty="0">
              <a:latin typeface="Cambria" panose="020405030504060302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283209976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arn(inVertical)">
                                      <p:cBhvr>
                                        <p:cTn id="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tags/tag1.xml><?xml version="1.0" encoding="utf-8"?>
<p:tagLst xmlns:a="http://schemas.openxmlformats.org/drawingml/2006/main" xmlns:r="http://schemas.openxmlformats.org/officeDocument/2006/relationships" xmlns:p="http://schemas.openxmlformats.org/presentationml/2006/main">
  <p:tag name="INKNOELEADERBOARD" val="-1870465074"/>
</p:tagLst>
</file>

<file path=ppt/theme/theme1.xml><?xml version="1.0" encoding="utf-8"?>
<a:theme xmlns:a="http://schemas.openxmlformats.org/drawingml/2006/main" name="Grammar Workshop by Slidesgo">
  <a:themeElements>
    <a:clrScheme name="Simple Light">
      <a:dk1>
        <a:srgbClr val="3E3B36"/>
      </a:dk1>
      <a:lt1>
        <a:srgbClr val="FFFBF3"/>
      </a:lt1>
      <a:dk2>
        <a:srgbClr val="FFFFFF"/>
      </a:dk2>
      <a:lt2>
        <a:srgbClr val="FFFFFF"/>
      </a:lt2>
      <a:accent1>
        <a:srgbClr val="F3B62A"/>
      </a:accent1>
      <a:accent2>
        <a:srgbClr val="BD6E24"/>
      </a:accent2>
      <a:accent3>
        <a:srgbClr val="FBC6C2"/>
      </a:accent3>
      <a:accent4>
        <a:srgbClr val="E76D6A"/>
      </a:accent4>
      <a:accent5>
        <a:srgbClr val="F4ECD9"/>
      </a:accent5>
      <a:accent6>
        <a:srgbClr val="D9D1BE"/>
      </a:accent6>
      <a:hlink>
        <a:srgbClr val="3E3B36"/>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274</TotalTime>
  <Words>646</Words>
  <Application>Microsoft Office PowerPoint</Application>
  <PresentationFormat>On-screen Show (16:9)</PresentationFormat>
  <Paragraphs>53</Paragraphs>
  <Slides>17</Slides>
  <Notes>15</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Grammar Workshop by Slidesgo</vt:lpstr>
      <vt:lpstr>PowerPoint Presentation</vt:lpstr>
      <vt:lpstr>Mục tiêu</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Ý nghĩa</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Thứ ba ngày 17 tháng 8 năm 2021 Luyện từ và câu Từ đồng nghĩa</dc:title>
  <dc:creator>Microsoft Windows</dc:creator>
  <cp:lastModifiedBy>Admin</cp:lastModifiedBy>
  <cp:revision>27</cp:revision>
  <dcterms:modified xsi:type="dcterms:W3CDTF">2021-08-23T16:33:05Z</dcterms:modified>
</cp:coreProperties>
</file>