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77" r:id="rId4"/>
    <p:sldId id="258" r:id="rId5"/>
    <p:sldId id="259" r:id="rId6"/>
    <p:sldId id="260" r:id="rId7"/>
    <p:sldId id="261" r:id="rId8"/>
    <p:sldId id="275" r:id="rId9"/>
    <p:sldId id="263" r:id="rId10"/>
    <p:sldId id="264" r:id="rId11"/>
    <p:sldId id="265" r:id="rId12"/>
    <p:sldId id="262" r:id="rId13"/>
    <p:sldId id="266" r:id="rId14"/>
    <p:sldId id="267" r:id="rId15"/>
    <p:sldId id="268" r:id="rId16"/>
    <p:sldId id="269" r:id="rId17"/>
    <p:sldId id="278" r:id="rId18"/>
    <p:sldId id="271" r:id="rId19"/>
    <p:sldId id="272" r:id="rId20"/>
    <p:sldId id="273" r:id="rId21"/>
    <p:sldId id="279"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0EB"/>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p:scale>
          <a:sx n="60" d="100"/>
          <a:sy n="60" d="100"/>
        </p:scale>
        <p:origin x="-908"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D6D129-200B-4FE1-8B8C-3E101CDCECE6}" type="datetimeFigureOut">
              <a:rPr lang="en-US" smtClean="0"/>
              <a:t>9/17/2021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57FE96-D366-492B-B8C1-BB9FCB7F2A5A}" type="slidenum">
              <a:rPr lang="en-US" smtClean="0"/>
              <a:t>‹#›</a:t>
            </a:fld>
            <a:endParaRPr lang="en-US"/>
          </a:p>
        </p:txBody>
      </p:sp>
    </p:spTree>
    <p:extLst>
      <p:ext uri="{BB962C8B-B14F-4D97-AF65-F5344CB8AC3E}">
        <p14:creationId xmlns:p14="http://schemas.microsoft.com/office/powerpoint/2010/main" val="1998482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Lần</a:t>
            </a:r>
            <a:r>
              <a:rPr lang="en-US" baseline="0" dirty="0" smtClean="0"/>
              <a:t> 1 </a:t>
            </a:r>
            <a:r>
              <a:rPr lang="en-US" dirty="0" smtClean="0"/>
              <a:t>GV </a:t>
            </a:r>
            <a:r>
              <a:rPr lang="en-US" dirty="0" err="1" smtClean="0"/>
              <a:t>kích</a:t>
            </a:r>
            <a:r>
              <a:rPr lang="en-US" baseline="0" dirty="0" smtClean="0"/>
              <a:t> </a:t>
            </a:r>
            <a:r>
              <a:rPr lang="en-US" baseline="0" dirty="0" err="1" smtClean="0"/>
              <a:t>vào</a:t>
            </a:r>
            <a:r>
              <a:rPr lang="en-US" baseline="0" dirty="0" smtClean="0"/>
              <a:t> </a:t>
            </a:r>
            <a:r>
              <a:rPr lang="en-US" baseline="0" dirty="0" err="1" smtClean="0"/>
              <a:t>ngôi</a:t>
            </a:r>
            <a:r>
              <a:rPr lang="en-US" baseline="0" dirty="0" smtClean="0"/>
              <a:t> </a:t>
            </a:r>
            <a:r>
              <a:rPr lang="en-US" baseline="0" dirty="0" err="1" smtClean="0"/>
              <a:t>sao</a:t>
            </a:r>
            <a:r>
              <a:rPr lang="en-US" baseline="0" dirty="0" smtClean="0"/>
              <a:t> </a:t>
            </a:r>
            <a:r>
              <a:rPr lang="en-US" baseline="0" dirty="0" err="1" smtClean="0"/>
              <a:t>bất</a:t>
            </a:r>
            <a:r>
              <a:rPr lang="en-US" baseline="0" dirty="0" smtClean="0"/>
              <a:t> </a:t>
            </a:r>
            <a:r>
              <a:rPr lang="en-US" baseline="0" dirty="0" err="1" smtClean="0"/>
              <a:t>kì</a:t>
            </a:r>
            <a:r>
              <a:rPr lang="en-US" baseline="0" dirty="0" smtClean="0"/>
              <a:t> </a:t>
            </a:r>
            <a:r>
              <a:rPr lang="en-US" baseline="0" dirty="0" err="1" smtClean="0"/>
              <a:t>theo</a:t>
            </a:r>
            <a:r>
              <a:rPr lang="en-US" baseline="0" dirty="0" smtClean="0"/>
              <a:t> HS </a:t>
            </a:r>
            <a:r>
              <a:rPr lang="en-US" baseline="0" dirty="0" err="1" smtClean="0"/>
              <a:t>chọn</a:t>
            </a:r>
            <a:r>
              <a:rPr lang="en-US" baseline="0" dirty="0" smtClean="0"/>
              <a:t> </a:t>
            </a:r>
            <a:r>
              <a:rPr lang="en-US" baseline="0" dirty="0" err="1" smtClean="0"/>
              <a:t>để</a:t>
            </a:r>
            <a:r>
              <a:rPr lang="en-US" baseline="0" dirty="0" smtClean="0"/>
              <a:t> </a:t>
            </a:r>
            <a:r>
              <a:rPr lang="en-US" baseline="0" dirty="0" err="1" smtClean="0"/>
              <a:t>hiện</a:t>
            </a:r>
            <a:r>
              <a:rPr lang="en-US" baseline="0" dirty="0" smtClean="0"/>
              <a:t> </a:t>
            </a:r>
            <a:r>
              <a:rPr lang="en-US" baseline="0" dirty="0" err="1" smtClean="0"/>
              <a:t>câu</a:t>
            </a:r>
            <a:r>
              <a:rPr lang="en-US" baseline="0" dirty="0" smtClean="0"/>
              <a:t> </a:t>
            </a:r>
            <a:r>
              <a:rPr lang="en-US" baseline="0" dirty="0" err="1" smtClean="0"/>
              <a:t>hỏi</a:t>
            </a:r>
            <a:r>
              <a:rPr lang="en-US" baseline="0" dirty="0" smtClean="0"/>
              <a:t>, </a:t>
            </a:r>
            <a:r>
              <a:rPr lang="en-US" baseline="0" dirty="0" err="1" smtClean="0"/>
              <a:t>sau</a:t>
            </a:r>
            <a:r>
              <a:rPr lang="en-US" baseline="0" dirty="0" smtClean="0"/>
              <a:t> </a:t>
            </a:r>
            <a:r>
              <a:rPr lang="en-US" baseline="0" dirty="0" err="1" smtClean="0"/>
              <a:t>đó</a:t>
            </a:r>
            <a:r>
              <a:rPr lang="en-US" baseline="0" dirty="0" smtClean="0"/>
              <a:t> </a:t>
            </a:r>
            <a:r>
              <a:rPr lang="en-US" baseline="0" dirty="0" err="1" smtClean="0"/>
              <a:t>kích</a:t>
            </a:r>
            <a:r>
              <a:rPr lang="en-US" baseline="0" dirty="0" smtClean="0"/>
              <a:t> </a:t>
            </a:r>
            <a:r>
              <a:rPr lang="en-US" baseline="0" dirty="0" err="1" smtClean="0"/>
              <a:t>lại</a:t>
            </a:r>
            <a:r>
              <a:rPr lang="en-US" baseline="0" dirty="0" smtClean="0"/>
              <a:t> </a:t>
            </a:r>
            <a:r>
              <a:rPr lang="en-US" baseline="0" dirty="0" err="1" smtClean="0"/>
              <a:t>vào</a:t>
            </a:r>
            <a:r>
              <a:rPr lang="en-US" baseline="0" dirty="0" smtClean="0"/>
              <a:t> </a:t>
            </a:r>
            <a:r>
              <a:rPr lang="en-US" baseline="0" dirty="0" err="1" smtClean="0"/>
              <a:t>ngôi</a:t>
            </a:r>
            <a:r>
              <a:rPr lang="en-US" baseline="0" dirty="0" smtClean="0"/>
              <a:t> </a:t>
            </a:r>
            <a:r>
              <a:rPr lang="en-US" baseline="0" dirty="0" err="1" smtClean="0"/>
              <a:t>sao</a:t>
            </a:r>
            <a:r>
              <a:rPr lang="en-US" baseline="0" dirty="0" smtClean="0"/>
              <a:t> </a:t>
            </a:r>
            <a:r>
              <a:rPr lang="en-US" baseline="0" dirty="0" err="1" smtClean="0"/>
              <a:t>đó</a:t>
            </a:r>
            <a:r>
              <a:rPr lang="en-US" baseline="0" dirty="0" smtClean="0"/>
              <a:t> </a:t>
            </a:r>
            <a:r>
              <a:rPr lang="en-US" baseline="0" dirty="0" err="1" smtClean="0"/>
              <a:t>để</a:t>
            </a:r>
            <a:r>
              <a:rPr lang="en-US" baseline="0" dirty="0" smtClean="0"/>
              <a:t> </a:t>
            </a:r>
            <a:r>
              <a:rPr lang="en-US" baseline="0" dirty="0" err="1" smtClean="0"/>
              <a:t>hiện</a:t>
            </a:r>
            <a:r>
              <a:rPr lang="en-US" baseline="0" dirty="0" smtClean="0"/>
              <a:t> </a:t>
            </a:r>
            <a:r>
              <a:rPr lang="en-US" baseline="0" dirty="0" err="1" smtClean="0"/>
              <a:t>đáp</a:t>
            </a:r>
            <a:r>
              <a:rPr lang="en-US" baseline="0" dirty="0" smtClean="0"/>
              <a:t> </a:t>
            </a:r>
            <a:r>
              <a:rPr lang="en-US" baseline="0" dirty="0" err="1" smtClean="0"/>
              <a:t>án</a:t>
            </a:r>
            <a:r>
              <a:rPr lang="en-US" baseline="0" dirty="0" smtClean="0"/>
              <a:t>. </a:t>
            </a:r>
            <a:r>
              <a:rPr lang="en-US" baseline="0" dirty="0" err="1" smtClean="0"/>
              <a:t>Kích</a:t>
            </a:r>
            <a:r>
              <a:rPr lang="en-US" baseline="0" dirty="0" smtClean="0"/>
              <a:t> </a:t>
            </a:r>
            <a:r>
              <a:rPr lang="en-US" baseline="0" dirty="0" err="1" smtClean="0"/>
              <a:t>vào</a:t>
            </a:r>
            <a:r>
              <a:rPr lang="en-US" baseline="0" dirty="0" smtClean="0"/>
              <a:t> </a:t>
            </a:r>
            <a:r>
              <a:rPr lang="en-US" baseline="0" dirty="0" err="1" smtClean="0"/>
              <a:t>màn</a:t>
            </a:r>
            <a:r>
              <a:rPr lang="en-US" baseline="0" dirty="0" smtClean="0"/>
              <a:t> </a:t>
            </a:r>
            <a:r>
              <a:rPr lang="en-US" baseline="0" dirty="0" err="1" smtClean="0"/>
              <a:t>hình</a:t>
            </a:r>
            <a:r>
              <a:rPr lang="en-US" baseline="0" dirty="0" smtClean="0"/>
              <a:t> </a:t>
            </a:r>
            <a:r>
              <a:rPr lang="en-US" baseline="0" dirty="0" err="1" smtClean="0"/>
              <a:t>để</a:t>
            </a:r>
            <a:r>
              <a:rPr lang="en-US" baseline="0" dirty="0" smtClean="0"/>
              <a:t> </a:t>
            </a:r>
            <a:r>
              <a:rPr lang="en-US" baseline="0" dirty="0" err="1" smtClean="0"/>
              <a:t>hiện</a:t>
            </a:r>
            <a:r>
              <a:rPr lang="en-US" baseline="0" dirty="0" smtClean="0"/>
              <a:t> ô </a:t>
            </a:r>
            <a:r>
              <a:rPr lang="en-US" baseline="0" dirty="0" err="1" smtClean="0"/>
              <a:t>chữ</a:t>
            </a:r>
            <a:r>
              <a:rPr lang="en-US" baseline="0" dirty="0" smtClean="0"/>
              <a:t> hang </a:t>
            </a:r>
            <a:r>
              <a:rPr lang="en-US" baseline="0" dirty="0" err="1" smtClean="0"/>
              <a:t>dọc</a:t>
            </a:r>
            <a:endParaRPr lang="en-US" dirty="0"/>
          </a:p>
        </p:txBody>
      </p:sp>
      <p:sp>
        <p:nvSpPr>
          <p:cNvPr id="4" name="Slide Number Placeholder 3"/>
          <p:cNvSpPr>
            <a:spLocks noGrp="1"/>
          </p:cNvSpPr>
          <p:nvPr>
            <p:ph type="sldNum" sz="quarter" idx="10"/>
          </p:nvPr>
        </p:nvSpPr>
        <p:spPr/>
        <p:txBody>
          <a:bodyPr/>
          <a:lstStyle/>
          <a:p>
            <a:fld id="{7357FE96-D366-492B-B8C1-BB9FCB7F2A5A}" type="slidenum">
              <a:rPr lang="en-US" smtClean="0"/>
              <a:t>2</a:t>
            </a:fld>
            <a:endParaRPr lang="en-US"/>
          </a:p>
        </p:txBody>
      </p:sp>
    </p:spTree>
    <p:extLst>
      <p:ext uri="{BB962C8B-B14F-4D97-AF65-F5344CB8AC3E}">
        <p14:creationId xmlns:p14="http://schemas.microsoft.com/office/powerpoint/2010/main" val="2479550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GV </a:t>
            </a:r>
            <a:r>
              <a:rPr lang="en-US" dirty="0" err="1" smtClean="0"/>
              <a:t>kích</a:t>
            </a:r>
            <a:r>
              <a:rPr lang="en-US" baseline="0" dirty="0" smtClean="0"/>
              <a:t> </a:t>
            </a:r>
            <a:r>
              <a:rPr lang="en-US" baseline="0" dirty="0" err="1" smtClean="0"/>
              <a:t>vào</a:t>
            </a:r>
            <a:r>
              <a:rPr lang="en-US" baseline="0" dirty="0" smtClean="0"/>
              <a:t> </a:t>
            </a:r>
            <a:r>
              <a:rPr lang="en-US" baseline="0" dirty="0" err="1" smtClean="0"/>
              <a:t>từng</a:t>
            </a:r>
            <a:r>
              <a:rPr lang="en-US" baseline="0" dirty="0" smtClean="0"/>
              <a:t> </a:t>
            </a:r>
            <a:r>
              <a:rPr lang="en-US" baseline="0" dirty="0" err="1" smtClean="0"/>
              <a:t>từ</a:t>
            </a:r>
            <a:r>
              <a:rPr lang="en-US" baseline="0" dirty="0" smtClean="0"/>
              <a:t> </a:t>
            </a:r>
            <a:r>
              <a:rPr lang="en-US" baseline="0" dirty="0" err="1" smtClean="0"/>
              <a:t>bên</a:t>
            </a:r>
            <a:r>
              <a:rPr lang="en-US" baseline="0" dirty="0" smtClean="0"/>
              <a:t> </a:t>
            </a:r>
            <a:r>
              <a:rPr lang="en-US" baseline="0" dirty="0" err="1" smtClean="0"/>
              <a:t>tay</a:t>
            </a:r>
            <a:r>
              <a:rPr lang="en-US" baseline="0" dirty="0" smtClean="0"/>
              <a:t> </a:t>
            </a:r>
            <a:r>
              <a:rPr lang="en-US" baseline="0" dirty="0" err="1" smtClean="0"/>
              <a:t>phải</a:t>
            </a:r>
            <a:r>
              <a:rPr lang="en-US" baseline="0" dirty="0" smtClean="0"/>
              <a:t> </a:t>
            </a:r>
            <a:r>
              <a:rPr lang="en-US" baseline="0" dirty="0" err="1" smtClean="0"/>
              <a:t>để</a:t>
            </a:r>
            <a:r>
              <a:rPr lang="en-US" baseline="0" dirty="0" smtClean="0"/>
              <a:t> </a:t>
            </a:r>
            <a:r>
              <a:rPr lang="en-US" baseline="0" dirty="0" err="1" smtClean="0"/>
              <a:t>các</a:t>
            </a:r>
            <a:r>
              <a:rPr lang="en-US" baseline="0" dirty="0" smtClean="0"/>
              <a:t> </a:t>
            </a:r>
            <a:r>
              <a:rPr lang="en-US" baseline="0" dirty="0" err="1" smtClean="0"/>
              <a:t>từ</a:t>
            </a:r>
            <a:r>
              <a:rPr lang="en-US" baseline="0" dirty="0" smtClean="0"/>
              <a:t> </a:t>
            </a:r>
            <a:r>
              <a:rPr lang="en-US" baseline="0" dirty="0" err="1" smtClean="0"/>
              <a:t>xuất</a:t>
            </a:r>
            <a:r>
              <a:rPr lang="en-US" baseline="0" dirty="0" smtClean="0"/>
              <a:t> </a:t>
            </a:r>
            <a:r>
              <a:rPr lang="en-US" baseline="0" dirty="0" err="1" smtClean="0"/>
              <a:t>hiện</a:t>
            </a:r>
            <a:r>
              <a:rPr lang="en-US" baseline="0" dirty="0" smtClean="0"/>
              <a:t> </a:t>
            </a:r>
            <a:r>
              <a:rPr lang="en-US" baseline="0" dirty="0" err="1" smtClean="0"/>
              <a:t>trong</a:t>
            </a:r>
            <a:r>
              <a:rPr lang="en-US" baseline="0" dirty="0" smtClean="0"/>
              <a:t> </a:t>
            </a:r>
            <a:r>
              <a:rPr lang="en-US" baseline="0" dirty="0" err="1" smtClean="0"/>
              <a:t>bảng</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357FE96-D366-492B-B8C1-BB9FCB7F2A5A}" type="slidenum">
              <a:rPr lang="en-US" smtClean="0"/>
              <a:t>13</a:t>
            </a:fld>
            <a:endParaRPr lang="en-US"/>
          </a:p>
        </p:txBody>
      </p:sp>
    </p:spTree>
    <p:extLst>
      <p:ext uri="{BB962C8B-B14F-4D97-AF65-F5344CB8AC3E}">
        <p14:creationId xmlns:p14="http://schemas.microsoft.com/office/powerpoint/2010/main" val="1994397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57FE96-D366-492B-B8C1-BB9FCB7F2A5A}" type="slidenum">
              <a:rPr lang="en-US" smtClean="0"/>
              <a:t>14</a:t>
            </a:fld>
            <a:endParaRPr lang="en-US"/>
          </a:p>
        </p:txBody>
      </p:sp>
    </p:spTree>
    <p:extLst>
      <p:ext uri="{BB962C8B-B14F-4D97-AF65-F5344CB8AC3E}">
        <p14:creationId xmlns:p14="http://schemas.microsoft.com/office/powerpoint/2010/main" val="207624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ChangeArrowheads="1" noTextEdit="1"/>
          </p:cNvSpPr>
          <p:nvPr>
            <p:ph type="sldImg" idx="4294967295"/>
          </p:nvPr>
        </p:nvSpPr>
        <p:spPr>
          <a:ln/>
        </p:spPr>
      </p:sp>
      <p:sp>
        <p:nvSpPr>
          <p:cNvPr id="16386" name="Text Placeholder 2"/>
          <p:cNvSpPr>
            <a:spLocks noGrp="1" noChangeArrowheads="1"/>
          </p:cNvSpPr>
          <p:nvPr>
            <p:ph type="body" idx="4294967295"/>
          </p:nvPr>
        </p:nvSpPr>
        <p:spPr/>
        <p:txBody>
          <a:bodyPr>
            <a:prstTxWarp prst="textNoShape">
              <a:avLst/>
            </a:prstTxWarp>
          </a:bodyPr>
          <a:lstStyle/>
          <a:p>
            <a:r>
              <a:rPr lang="en-US" altLang="zh-CN" dirty="0" smtClean="0"/>
              <a:t>GV</a:t>
            </a:r>
            <a:r>
              <a:rPr lang="en-US" altLang="zh-CN" baseline="0" dirty="0" smtClean="0"/>
              <a:t> </a:t>
            </a:r>
            <a:r>
              <a:rPr lang="en-US" altLang="zh-CN" baseline="0" dirty="0" err="1" smtClean="0"/>
              <a:t>yêu</a:t>
            </a:r>
            <a:r>
              <a:rPr lang="en-US" altLang="zh-CN" baseline="0" dirty="0" smtClean="0"/>
              <a:t> </a:t>
            </a:r>
            <a:r>
              <a:rPr lang="en-US" altLang="zh-CN" baseline="0" dirty="0" err="1" smtClean="0"/>
              <a:t>cầu</a:t>
            </a:r>
            <a:r>
              <a:rPr lang="en-US" altLang="zh-CN" baseline="0" dirty="0" smtClean="0"/>
              <a:t> HS </a:t>
            </a:r>
            <a:r>
              <a:rPr lang="en-US" altLang="zh-CN" baseline="0" dirty="0" err="1" smtClean="0"/>
              <a:t>giải</a:t>
            </a:r>
            <a:r>
              <a:rPr lang="en-US" altLang="zh-CN" baseline="0" dirty="0" smtClean="0"/>
              <a:t> </a:t>
            </a:r>
            <a:r>
              <a:rPr lang="en-US" altLang="zh-CN" baseline="0" dirty="0" err="1" smtClean="0"/>
              <a:t>nghĩa</a:t>
            </a:r>
            <a:r>
              <a:rPr lang="en-US" altLang="zh-CN" baseline="0" dirty="0" smtClean="0"/>
              <a:t> </a:t>
            </a:r>
            <a:r>
              <a:rPr lang="en-US" altLang="zh-CN" baseline="0" dirty="0" err="1" smtClean="0"/>
              <a:t>từ</a:t>
            </a:r>
            <a:r>
              <a:rPr lang="en-US" altLang="zh-CN" baseline="0" dirty="0" smtClean="0"/>
              <a:t> “</a:t>
            </a:r>
            <a:r>
              <a:rPr lang="en-US" altLang="zh-CN" baseline="0" dirty="0" err="1" smtClean="0"/>
              <a:t>tập</a:t>
            </a:r>
            <a:r>
              <a:rPr lang="en-US" altLang="zh-CN" baseline="0" dirty="0" smtClean="0"/>
              <a:t> </a:t>
            </a:r>
            <a:r>
              <a:rPr lang="en-US" altLang="zh-CN" baseline="0" dirty="0" err="1" smtClean="0"/>
              <a:t>quán</a:t>
            </a:r>
            <a:r>
              <a:rPr lang="en-US" altLang="zh-CN" baseline="0" dirty="0" smtClean="0"/>
              <a:t>” </a:t>
            </a:r>
            <a:r>
              <a:rPr lang="en-US" altLang="zh-CN" baseline="0" dirty="0" err="1" smtClean="0"/>
              <a:t>và</a:t>
            </a:r>
            <a:r>
              <a:rPr lang="en-US" altLang="zh-CN" baseline="0" dirty="0" smtClean="0"/>
              <a:t> “ </a:t>
            </a:r>
            <a:r>
              <a:rPr lang="en-US" altLang="zh-CN" baseline="0" dirty="0" err="1" smtClean="0"/>
              <a:t>đồng</a:t>
            </a:r>
            <a:r>
              <a:rPr lang="en-US" altLang="zh-CN" baseline="0" dirty="0" smtClean="0"/>
              <a:t> </a:t>
            </a:r>
            <a:r>
              <a:rPr lang="en-US" altLang="zh-CN" baseline="0" dirty="0" err="1" smtClean="0"/>
              <a:t>bào</a:t>
            </a:r>
            <a:r>
              <a:rPr lang="en-US" altLang="zh-CN"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err="1" smtClean="0">
                <a:latin typeface="Times New Roman" panose="02020603050405020304" pitchFamily="18" charset="0"/>
              </a:rPr>
              <a:t>Tập</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quán</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thói</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quen</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đã</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thành</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nếp</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trong</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đời</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sống</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của</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cộng</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đồng</a:t>
            </a:r>
            <a:r>
              <a:rPr lang="en-US" altLang="zh-CN" sz="1200" dirty="0" smtClean="0">
                <a:latin typeface="Times New Roman" panose="02020603050405020304"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err="1" smtClean="0">
                <a:latin typeface="Times New Roman" panose="02020603050405020304" pitchFamily="18" charset="0"/>
              </a:rPr>
              <a:t>Đồng</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bào</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những</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người</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cùng</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giống</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nòi</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cùng</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đất</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nước</a:t>
            </a:r>
            <a:r>
              <a:rPr lang="en-US" altLang="zh-CN" sz="1200" dirty="0" smtClean="0">
                <a:latin typeface="Times New Roman" panose="02020603050405020304" pitchFamily="18" charset="0"/>
              </a:rPr>
              <a:t> ( </a:t>
            </a:r>
            <a:r>
              <a:rPr lang="en-US" altLang="zh-CN" sz="1200" dirty="0" err="1" smtClean="0">
                <a:latin typeface="Times New Roman" panose="02020603050405020304" pitchFamily="18" charset="0"/>
              </a:rPr>
              <a:t>đồng</a:t>
            </a:r>
            <a:r>
              <a:rPr lang="en-US" altLang="zh-CN" sz="1200" dirty="0" smtClean="0">
                <a:latin typeface="Times New Roman" panose="02020603050405020304" pitchFamily="18" charset="0"/>
              </a:rPr>
              <a:t> : </a:t>
            </a:r>
            <a:r>
              <a:rPr lang="en-US" altLang="zh-CN" sz="1200" dirty="0" err="1" smtClean="0">
                <a:latin typeface="Times New Roman" panose="02020603050405020304" pitchFamily="18" charset="0"/>
              </a:rPr>
              <a:t>cùng,bào</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màng</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bọc</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thai</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nhi</a:t>
            </a:r>
            <a:r>
              <a:rPr lang="en-US" altLang="zh-CN" sz="1200" dirty="0" smtClean="0">
                <a:latin typeface="Times New Roman" panose="02020603050405020304"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dirty="0" smtClean="0">
              <a:latin typeface="Times New Roman" panose="02020603050405020304" pitchFamily="18" charset="0"/>
            </a:endParaRPr>
          </a:p>
          <a:p>
            <a:endParaRPr lang="en-US" altLang="zh-CN" dirty="0" smtClean="0"/>
          </a:p>
        </p:txBody>
      </p:sp>
    </p:spTree>
    <p:extLst>
      <p:ext uri="{BB962C8B-B14F-4D97-AF65-F5344CB8AC3E}">
        <p14:creationId xmlns:p14="http://schemas.microsoft.com/office/powerpoint/2010/main" val="1725052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Ngoài</a:t>
            </a:r>
            <a:r>
              <a:rPr lang="en-US" baseline="0" dirty="0" smtClean="0"/>
              <a:t> </a:t>
            </a:r>
            <a:r>
              <a:rPr lang="en-US" baseline="0" dirty="0" err="1" smtClean="0"/>
              <a:t>các</a:t>
            </a:r>
            <a:r>
              <a:rPr lang="en-US" baseline="0" dirty="0" smtClean="0"/>
              <a:t> </a:t>
            </a:r>
            <a:r>
              <a:rPr lang="en-US" baseline="0" dirty="0" err="1" smtClean="0"/>
              <a:t>từ</a:t>
            </a:r>
            <a:r>
              <a:rPr lang="en-US" baseline="0" dirty="0" smtClean="0"/>
              <a:t> </a:t>
            </a:r>
            <a:r>
              <a:rPr lang="en-US" baseline="0" dirty="0" err="1" smtClean="0"/>
              <a:t>trên</a:t>
            </a:r>
            <a:r>
              <a:rPr lang="en-US" baseline="0" dirty="0" smtClean="0"/>
              <a:t>, GV </a:t>
            </a:r>
            <a:r>
              <a:rPr lang="en-US" baseline="0" dirty="0" err="1" smtClean="0"/>
              <a:t>có</a:t>
            </a:r>
            <a:r>
              <a:rPr lang="en-US" baseline="0" dirty="0" smtClean="0"/>
              <a:t> </a:t>
            </a:r>
            <a:r>
              <a:rPr lang="en-US" baseline="0" dirty="0" err="1" smtClean="0"/>
              <a:t>thể</a:t>
            </a:r>
            <a:r>
              <a:rPr lang="en-US" baseline="0" dirty="0" smtClean="0"/>
              <a:t> </a:t>
            </a:r>
            <a:r>
              <a:rPr lang="en-US" baseline="0" dirty="0" err="1" smtClean="0"/>
              <a:t>cho</a:t>
            </a:r>
            <a:r>
              <a:rPr lang="en-US" baseline="0" dirty="0" smtClean="0"/>
              <a:t> HS </a:t>
            </a:r>
            <a:r>
              <a:rPr lang="en-US" baseline="0" dirty="0" err="1" smtClean="0"/>
              <a:t>tìm</a:t>
            </a:r>
            <a:r>
              <a:rPr lang="en-US" baseline="0" dirty="0" smtClean="0"/>
              <a:t> </a:t>
            </a:r>
            <a:r>
              <a:rPr lang="en-US" baseline="0" dirty="0" err="1" smtClean="0"/>
              <a:t>thêm</a:t>
            </a:r>
            <a:r>
              <a:rPr lang="en-US" baseline="0" dirty="0" smtClean="0"/>
              <a:t> </a:t>
            </a:r>
            <a:r>
              <a:rPr lang="en-US" baseline="0" dirty="0" err="1" smtClean="0"/>
              <a:t>các</a:t>
            </a:r>
            <a:r>
              <a:rPr lang="en-US" baseline="0" dirty="0" smtClean="0"/>
              <a:t> </a:t>
            </a:r>
            <a:r>
              <a:rPr lang="en-US" baseline="0" dirty="0" err="1" smtClean="0"/>
              <a:t>từ</a:t>
            </a:r>
            <a:r>
              <a:rPr lang="en-US" baseline="0" dirty="0" smtClean="0"/>
              <a:t> </a:t>
            </a:r>
            <a:r>
              <a:rPr lang="en-US" baseline="0" dirty="0" err="1" smtClean="0"/>
              <a:t>khác</a:t>
            </a:r>
            <a:r>
              <a:rPr lang="en-US" baseline="0" dirty="0" smtClean="0"/>
              <a:t> </a:t>
            </a:r>
            <a:r>
              <a:rPr lang="en-US" baseline="0" dirty="0" err="1" smtClean="0"/>
              <a:t>và</a:t>
            </a:r>
            <a:r>
              <a:rPr lang="en-US" baseline="0" dirty="0" smtClean="0"/>
              <a:t> </a:t>
            </a:r>
            <a:r>
              <a:rPr lang="en-US" baseline="0" dirty="0" err="1" smtClean="0"/>
              <a:t>giải</a:t>
            </a:r>
            <a:r>
              <a:rPr lang="en-US" baseline="0" dirty="0" smtClean="0"/>
              <a:t> </a:t>
            </a:r>
            <a:r>
              <a:rPr lang="en-US" baseline="0" dirty="0" err="1" smtClean="0"/>
              <a:t>nghĩa</a:t>
            </a:r>
            <a:r>
              <a:rPr lang="en-US" baseline="0" dirty="0" smtClean="0"/>
              <a:t>.</a:t>
            </a:r>
            <a:endParaRPr lang="en-US" dirty="0" smtClean="0"/>
          </a:p>
          <a:p>
            <a:r>
              <a:rPr lang="en-US" dirty="0" smtClean="0"/>
              <a:t>GV </a:t>
            </a:r>
            <a:r>
              <a:rPr lang="en-US" dirty="0" err="1" smtClean="0"/>
              <a:t>dựa</a:t>
            </a:r>
            <a:r>
              <a:rPr lang="en-US" baseline="0" dirty="0" smtClean="0"/>
              <a:t> </a:t>
            </a:r>
            <a:r>
              <a:rPr lang="en-US" baseline="0" dirty="0" err="1" smtClean="0"/>
              <a:t>vào</a:t>
            </a:r>
            <a:r>
              <a:rPr lang="en-US" baseline="0" dirty="0" smtClean="0"/>
              <a:t> SGV </a:t>
            </a:r>
            <a:r>
              <a:rPr lang="en-US" baseline="0" dirty="0" err="1" smtClean="0"/>
              <a:t>để</a:t>
            </a:r>
            <a:r>
              <a:rPr lang="en-US" baseline="0" dirty="0" smtClean="0"/>
              <a:t> </a:t>
            </a:r>
            <a:r>
              <a:rPr lang="en-US" baseline="0" dirty="0" err="1" smtClean="0"/>
              <a:t>giải</a:t>
            </a:r>
            <a:r>
              <a:rPr lang="en-US" baseline="0" dirty="0" smtClean="0"/>
              <a:t> </a:t>
            </a:r>
            <a:r>
              <a:rPr lang="en-US" baseline="0" dirty="0" err="1" smtClean="0"/>
              <a:t>nghĩa</a:t>
            </a:r>
            <a:r>
              <a:rPr lang="en-US" baseline="0" dirty="0" smtClean="0"/>
              <a:t> </a:t>
            </a:r>
            <a:r>
              <a:rPr lang="en-US" baseline="0" dirty="0" err="1" smtClean="0"/>
              <a:t>những</a:t>
            </a:r>
            <a:r>
              <a:rPr lang="en-US" baseline="0" dirty="0" smtClean="0"/>
              <a:t> </a:t>
            </a:r>
            <a:r>
              <a:rPr lang="en-US" baseline="0" dirty="0" err="1" smtClean="0"/>
              <a:t>từ</a:t>
            </a:r>
            <a:r>
              <a:rPr lang="en-US" baseline="0" dirty="0" smtClean="0"/>
              <a:t> </a:t>
            </a:r>
            <a:r>
              <a:rPr lang="en-US" baseline="0" dirty="0" err="1" smtClean="0"/>
              <a:t>mà</a:t>
            </a:r>
            <a:r>
              <a:rPr lang="en-US" baseline="0" dirty="0" smtClean="0"/>
              <a:t> HS </a:t>
            </a:r>
            <a:r>
              <a:rPr lang="en-US" baseline="0" dirty="0" err="1" smtClean="0"/>
              <a:t>ko</a:t>
            </a:r>
            <a:r>
              <a:rPr lang="en-US" baseline="0" dirty="0" smtClean="0"/>
              <a:t> </a:t>
            </a:r>
            <a:r>
              <a:rPr lang="en-US" baseline="0" dirty="0" err="1" smtClean="0"/>
              <a:t>hiểu</a:t>
            </a:r>
            <a:r>
              <a:rPr lang="en-US" baseline="0" dirty="0" smtClean="0"/>
              <a:t> </a:t>
            </a:r>
            <a:r>
              <a:rPr lang="en-US" baseline="0" dirty="0" err="1" smtClean="0"/>
              <a:t>nghĩa</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357FE96-D366-492B-B8C1-BB9FCB7F2A5A}" type="slidenum">
              <a:rPr lang="en-US" smtClean="0"/>
              <a:t>19</a:t>
            </a:fld>
            <a:endParaRPr lang="en-US"/>
          </a:p>
        </p:txBody>
      </p:sp>
    </p:spTree>
    <p:extLst>
      <p:ext uri="{BB962C8B-B14F-4D97-AF65-F5344CB8AC3E}">
        <p14:creationId xmlns:p14="http://schemas.microsoft.com/office/powerpoint/2010/main" val="745222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61AD44-1CE1-427C-B70F-F5068905E7F4}"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1035261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61AD44-1CE1-427C-B70F-F5068905E7F4}"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100554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61AD44-1CE1-427C-B70F-F5068905E7F4}"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2866629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61AD44-1CE1-427C-B70F-F5068905E7F4}"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579750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61AD44-1CE1-427C-B70F-F5068905E7F4}"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636883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61AD44-1CE1-427C-B70F-F5068905E7F4}" type="datetimeFigureOut">
              <a:rPr lang="en-US" smtClean="0"/>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1677397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61AD44-1CE1-427C-B70F-F5068905E7F4}" type="datetimeFigureOut">
              <a:rPr lang="en-US" smtClean="0"/>
              <a:t>9/17/2021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649986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61AD44-1CE1-427C-B70F-F5068905E7F4}" type="datetimeFigureOut">
              <a:rPr lang="en-US" smtClean="0"/>
              <a:t>9/17/2021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2241058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61AD44-1CE1-427C-B70F-F5068905E7F4}" type="datetimeFigureOut">
              <a:rPr lang="en-US" smtClean="0"/>
              <a:t>9/17/2021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2082557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61AD44-1CE1-427C-B70F-F5068905E7F4}" type="datetimeFigureOut">
              <a:rPr lang="en-US" smtClean="0"/>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1177640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61AD44-1CE1-427C-B70F-F5068905E7F4}" type="datetimeFigureOut">
              <a:rPr lang="en-US" smtClean="0"/>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880054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61AD44-1CE1-427C-B70F-F5068905E7F4}" type="datetimeFigureOut">
              <a:rPr lang="en-US" smtClean="0"/>
              <a:t>9/17/2021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6CE92F-7B00-49F0-A61F-0FBA6F709039}" type="slidenum">
              <a:rPr lang="en-US" smtClean="0"/>
              <a:t>‹#›</a:t>
            </a:fld>
            <a:endParaRPr lang="en-US"/>
          </a:p>
        </p:txBody>
      </p:sp>
    </p:spTree>
    <p:extLst>
      <p:ext uri="{BB962C8B-B14F-4D97-AF65-F5344CB8AC3E}">
        <p14:creationId xmlns:p14="http://schemas.microsoft.com/office/powerpoint/2010/main" val="1446249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6549276" y="2546011"/>
            <a:ext cx="4019050" cy="1015663"/>
          </a:xfrm>
          <a:prstGeom prst="rect">
            <a:avLst/>
          </a:prstGeom>
          <a:noFill/>
        </p:spPr>
        <p:txBody>
          <a:bodyPr wrap="none" lIns="91440" tIns="45720" rIns="91440" bIns="45720">
            <a:spAutoFit/>
          </a:bodyPr>
          <a:lstStyle/>
          <a:p>
            <a:pPr algn="ctr"/>
            <a:r>
              <a:rPr lang="en-US" sz="6000" b="1" dirty="0" smtClean="0">
                <a:ln w="22225">
                  <a:solidFill>
                    <a:schemeClr val="accent2"/>
                  </a:solidFill>
                  <a:prstDash val="solid"/>
                </a:ln>
                <a:solidFill>
                  <a:schemeClr val="accent2">
                    <a:lumMod val="40000"/>
                    <a:lumOff val="60000"/>
                  </a:schemeClr>
                </a:solidFill>
              </a:rPr>
              <a:t>KHỞI ĐỘNG</a:t>
            </a:r>
            <a:endParaRPr lang="en-US" sz="60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40852248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6" descr="bac s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5086"/>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13" descr="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5600" y="595086"/>
            <a:ext cx="4092268" cy="313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7868" y="595086"/>
            <a:ext cx="3934131" cy="3133724"/>
          </a:xfrm>
          <a:prstGeom prst="rect">
            <a:avLst/>
          </a:prstGeom>
        </p:spPr>
      </p:pic>
      <p:sp>
        <p:nvSpPr>
          <p:cNvPr id="10" name="Text Box 17"/>
          <p:cNvSpPr txBox="1"/>
          <p:nvPr/>
        </p:nvSpPr>
        <p:spPr>
          <a:xfrm>
            <a:off x="619417" y="4140534"/>
            <a:ext cx="11374109" cy="1481175"/>
          </a:xfrm>
          <a:prstGeom prst="rect">
            <a:avLst/>
          </a:prstGeom>
          <a:noFill/>
          <a:ln w="9525">
            <a:noFill/>
          </a:ln>
        </p:spPr>
        <p:txBody>
          <a:bodyPr wrap="square">
            <a:spAutoFit/>
          </a:bodyPr>
          <a:lstStyle/>
          <a:p>
            <a:pPr algn="ctr">
              <a:lnSpc>
                <a:spcPct val="150000"/>
              </a:lnSpc>
            </a:pPr>
            <a:r>
              <a:rPr lang="en-US" altLang="zh-CN" sz="3200" b="1" i="1" dirty="0" err="1" smtClean="0">
                <a:latin typeface="Times New Roman" panose="02020603050405020304" pitchFamily="18" charset="0"/>
              </a:rPr>
              <a:t>Trí</a:t>
            </a:r>
            <a:r>
              <a:rPr lang="en-US" altLang="zh-CN" sz="3200" b="1" i="1" dirty="0" smtClean="0">
                <a:latin typeface="Times New Roman" panose="02020603050405020304" pitchFamily="18" charset="0"/>
              </a:rPr>
              <a:t> </a:t>
            </a:r>
            <a:r>
              <a:rPr lang="en-US" altLang="zh-CN" sz="3200" b="1" i="1" dirty="0" err="1" smtClean="0">
                <a:latin typeface="Times New Roman" panose="02020603050405020304" pitchFamily="18" charset="0"/>
              </a:rPr>
              <a:t>thức</a:t>
            </a:r>
            <a:r>
              <a:rPr lang="en-US" altLang="zh-CN" sz="3200" b="1" i="1" dirty="0" smtClean="0">
                <a:latin typeface="Times New Roman" panose="02020603050405020304" pitchFamily="18" charset="0"/>
              </a:rPr>
              <a:t>: </a:t>
            </a:r>
            <a:r>
              <a:rPr lang="en-US" altLang="zh-CN" sz="3200" dirty="0" err="1" smtClean="0">
                <a:latin typeface="Times New Roman" panose="02020603050405020304" pitchFamily="18" charset="0"/>
              </a:rPr>
              <a:t>Là</a:t>
            </a:r>
            <a:r>
              <a:rPr lang="en-US" altLang="zh-CN" sz="3200" dirty="0" smtClean="0">
                <a:latin typeface="Times New Roman" panose="02020603050405020304" pitchFamily="18" charset="0"/>
              </a:rPr>
              <a:t> </a:t>
            </a:r>
            <a:r>
              <a:rPr lang="en-US" altLang="zh-CN" sz="3200" dirty="0" err="1">
                <a:latin typeface="Times New Roman" panose="02020603050405020304" pitchFamily="18" charset="0"/>
              </a:rPr>
              <a:t>những</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người</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làm</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việc</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lao</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động</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trí</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óc</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có</a:t>
            </a:r>
            <a:r>
              <a:rPr lang="en-US" altLang="zh-CN" sz="3200" dirty="0">
                <a:latin typeface="Times New Roman" panose="02020603050405020304" pitchFamily="18" charset="0"/>
              </a:rPr>
              <a:t> tri </a:t>
            </a:r>
            <a:r>
              <a:rPr lang="en-US" altLang="zh-CN" sz="3200" dirty="0" err="1">
                <a:latin typeface="Times New Roman" panose="02020603050405020304" pitchFamily="18" charset="0"/>
              </a:rPr>
              <a:t>thức</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chuyên</a:t>
            </a:r>
            <a:r>
              <a:rPr lang="en-US" altLang="zh-CN" sz="3200" dirty="0">
                <a:latin typeface="Times New Roman" panose="02020603050405020304" pitchFamily="18" charset="0"/>
              </a:rPr>
              <a:t> </a:t>
            </a:r>
            <a:r>
              <a:rPr lang="en-US" altLang="zh-CN" sz="3200" dirty="0" err="1" smtClean="0">
                <a:latin typeface="Times New Roman" panose="02020603050405020304" pitchFamily="18" charset="0"/>
              </a:rPr>
              <a:t>môn</a:t>
            </a:r>
            <a:r>
              <a:rPr lang="en-US" altLang="zh-CN" sz="3200" dirty="0" smtClean="0">
                <a:latin typeface="Times New Roman" panose="02020603050405020304" pitchFamily="18" charset="0"/>
              </a:rPr>
              <a:t> </a:t>
            </a:r>
            <a:r>
              <a:rPr lang="en-US" altLang="zh-CN" sz="3200" dirty="0" err="1">
                <a:latin typeface="Times New Roman" panose="02020603050405020304" pitchFamily="18" charset="0"/>
              </a:rPr>
              <a:t>cần</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thiết</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cho</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nghề</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nghiệp</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của</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mình</a:t>
            </a:r>
            <a:r>
              <a:rPr lang="en-US" altLang="zh-CN" sz="3200" dirty="0">
                <a:latin typeface="Times New Roman" panose="02020603050405020304" pitchFamily="18" charset="0"/>
              </a:rPr>
              <a:t>.</a:t>
            </a:r>
          </a:p>
        </p:txBody>
      </p:sp>
    </p:spTree>
    <p:extLst>
      <p:ext uri="{BB962C8B-B14F-4D97-AF65-F5344CB8AC3E}">
        <p14:creationId xmlns:p14="http://schemas.microsoft.com/office/powerpoint/2010/main" val="1163445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AutoShape 17" descr="Káº¿t quáº£ hÃ¬nh áº£nh cho áº¢nh chá»¥p vá» há»c sinh trong nhÃ  trÆ°á»ng"/>
          <p:cNvSpPr>
            <a:spLocks noChangeAspect="1" noChangeArrowheads="1"/>
          </p:cNvSpPr>
          <p:nvPr/>
        </p:nvSpPr>
        <p:spPr bwMode="auto">
          <a:xfrm>
            <a:off x="5943600" y="385572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0244" name="AutoShape 19" descr="Káº¿t quáº£ hÃ¬nh áº£nh cho áº¢nh chá»¥p vá» há»c sinh trong nhÃ  trÆ°á»ng"/>
          <p:cNvSpPr>
            <a:spLocks noChangeAspect="1" noChangeArrowheads="1"/>
          </p:cNvSpPr>
          <p:nvPr/>
        </p:nvSpPr>
        <p:spPr bwMode="auto">
          <a:xfrm>
            <a:off x="5943600" y="385572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0245" name="AutoShape 21" descr="Káº¿t quáº£ hÃ¬nh áº£nh cho áº¢nh chá»¥p vá» há»c sinh trong nhÃ  trÆ°á»ng"/>
          <p:cNvSpPr>
            <a:spLocks noChangeAspect="1" noChangeArrowheads="1"/>
          </p:cNvSpPr>
          <p:nvPr/>
        </p:nvSpPr>
        <p:spPr bwMode="auto">
          <a:xfrm>
            <a:off x="5943600" y="385572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9119"/>
            <a:ext cx="6386286" cy="399142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6285" y="579120"/>
            <a:ext cx="5805715" cy="3991428"/>
          </a:xfrm>
          <a:prstGeom prst="rect">
            <a:avLst/>
          </a:prstGeom>
        </p:spPr>
      </p:pic>
      <p:sp>
        <p:nvSpPr>
          <p:cNvPr id="12" name="Text Box 17"/>
          <p:cNvSpPr txBox="1"/>
          <p:nvPr/>
        </p:nvSpPr>
        <p:spPr>
          <a:xfrm>
            <a:off x="2735943" y="5058121"/>
            <a:ext cx="8976360" cy="584775"/>
          </a:xfrm>
          <a:prstGeom prst="rect">
            <a:avLst/>
          </a:prstGeom>
          <a:noFill/>
          <a:ln w="9525">
            <a:noFill/>
          </a:ln>
        </p:spPr>
        <p:txBody>
          <a:bodyPr wrap="square">
            <a:spAutoFit/>
          </a:bodyPr>
          <a:lstStyle/>
          <a:p>
            <a:r>
              <a:rPr lang="en-US" sz="3200" b="1" i="1" noProof="1" smtClean="0">
                <a:latin typeface="Times New Roman" panose="02020603050405020304" pitchFamily="18" charset="0"/>
                <a:cs typeface="Times New Roman" panose="02020603050405020304" pitchFamily="18" charset="0"/>
              </a:rPr>
              <a:t>Học sinh: </a:t>
            </a:r>
            <a:r>
              <a:rPr lang="en-US" sz="3200" noProof="1" smtClean="0">
                <a:latin typeface="Times New Roman" panose="02020603050405020304" pitchFamily="18" charset="0"/>
                <a:cs typeface="Times New Roman" panose="02020603050405020304" pitchFamily="18" charset="0"/>
              </a:rPr>
              <a:t>Là người học trong các nhà trường.</a:t>
            </a:r>
            <a:endParaRPr lang="en-US" sz="3200" noProof="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62373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0243"/>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10244"/>
                                        </p:tgtEl>
                                        <p:attrNameLst>
                                          <p:attrName>style.visibility</p:attrName>
                                        </p:attrNameLst>
                                      </p:cBhvr>
                                      <p:to>
                                        <p:strVal val="visible"/>
                                      </p:to>
                                    </p:set>
                                  </p:childTnLst>
                                </p:cTn>
                              </p:par>
                              <p:par>
                                <p:cTn id="9" presetID="1" presetClass="entr" presetSubtype="0" fill="hold" grpId="0" nodeType="withEffect" nodePh="1">
                                  <p:stCondLst>
                                    <p:cond delay="0"/>
                                  </p:stCondLst>
                                  <p:endCondLst>
                                    <p:cond evt="begin" delay="0">
                                      <p:tn val="9"/>
                                    </p:cond>
                                  </p:endCondLst>
                                  <p:childTnLst>
                                    <p:set>
                                      <p:cBhvr>
                                        <p:cTn id="10" dur="1" fill="hold">
                                          <p:stCondLst>
                                            <p:cond delay="0"/>
                                          </p:stCondLst>
                                        </p:cTn>
                                        <p:tgtEl>
                                          <p:spTgt spid="1024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44" grpId="0"/>
      <p:bldP spid="10245" grpId="0"/>
      <p:bldP spid="12" grpId="0"/>
      <p:bldP spid="1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sp>
        <p:nvSpPr>
          <p:cNvPr id="7170" name="Text Box 7">
            <a:hlinkClick r:id="rId3" action="ppaction://hlinksldjump"/>
          </p:cNvPr>
          <p:cNvSpPr txBox="1">
            <a:spLocks noChangeArrowheads="1"/>
          </p:cNvSpPr>
          <p:nvPr/>
        </p:nvSpPr>
        <p:spPr bwMode="auto">
          <a:xfrm>
            <a:off x="2438400" y="6286500"/>
            <a:ext cx="2538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en-US" altLang="en-US" sz="1800">
              <a:latin typeface="Arial" panose="020B0604020202020204" pitchFamily="34" charset="0"/>
            </a:endParaRPr>
          </a:p>
        </p:txBody>
      </p:sp>
      <p:pic>
        <p:nvPicPr>
          <p:cNvPr id="7172" name="Picture 8" descr="Hình ảnh có li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21" y="920621"/>
            <a:ext cx="3789423" cy="328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0" descr="Hình ảnh có liên qu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7098" y="932413"/>
            <a:ext cx="4334902" cy="3261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4" descr="Kết quả hình ảnh cho tiểu thươ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0837" y="915178"/>
            <a:ext cx="4039841" cy="3261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7"/>
          <p:cNvSpPr txBox="1"/>
          <p:nvPr/>
        </p:nvSpPr>
        <p:spPr>
          <a:xfrm>
            <a:off x="2753997" y="4752078"/>
            <a:ext cx="6405243" cy="584775"/>
          </a:xfrm>
          <a:prstGeom prst="rect">
            <a:avLst/>
          </a:prstGeom>
          <a:noFill/>
          <a:ln w="9525">
            <a:noFill/>
          </a:ln>
        </p:spPr>
        <p:txBody>
          <a:bodyPr wrap="square">
            <a:spAutoFit/>
          </a:bodyPr>
          <a:lstStyle/>
          <a:p>
            <a:r>
              <a:rPr lang="en-US" sz="3200" b="1" i="1" noProof="1">
                <a:latin typeface="Times New Roman" panose="02020603050405020304" pitchFamily="18" charset="0"/>
                <a:cs typeface="Times New Roman" panose="02020603050405020304" pitchFamily="18" charset="0"/>
              </a:rPr>
              <a:t>t</a:t>
            </a:r>
            <a:r>
              <a:rPr lang="en-US" sz="3200" b="1" i="1" noProof="1" smtClean="0">
                <a:latin typeface="Times New Roman" panose="02020603050405020304" pitchFamily="18" charset="0"/>
                <a:cs typeface="Times New Roman" panose="02020603050405020304" pitchFamily="18" charset="0"/>
              </a:rPr>
              <a:t>iểu thương: </a:t>
            </a:r>
            <a:r>
              <a:rPr lang="en-US" sz="3200" noProof="1" smtClean="0">
                <a:latin typeface="Times New Roman" panose="02020603050405020304" pitchFamily="18" charset="0"/>
                <a:cs typeface="Times New Roman" panose="02020603050405020304" pitchFamily="18" charset="0"/>
              </a:rPr>
              <a:t>Là người buôn bán nhỏ</a:t>
            </a:r>
            <a:endParaRPr lang="en-US" sz="3200" noProof="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4780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4"/>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12" name="Group 111"/>
          <p:cNvGraphicFramePr>
            <a:graphicFrameLocks noGrp="1"/>
          </p:cNvGraphicFramePr>
          <p:nvPr>
            <p:extLst/>
          </p:nvPr>
        </p:nvGraphicFramePr>
        <p:xfrm>
          <a:off x="214143" y="1235756"/>
          <a:ext cx="7826771" cy="4635050"/>
        </p:xfrm>
        <a:graphic>
          <a:graphicData uri="http://schemas.openxmlformats.org/drawingml/2006/table">
            <a:tbl>
              <a:tblPr/>
              <a:tblGrid>
                <a:gridCol w="2325856"/>
                <a:gridCol w="5500915"/>
              </a:tblGrid>
              <a:tr h="66412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marL="22844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2600" b="1" i="0" u="none" strike="noStrike" cap="none" normalizeH="0" baseline="0" dirty="0" err="1" smtClean="0">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Nhóm</a:t>
                      </a:r>
                      <a:r>
                        <a:rPr kumimoji="0" lang="en-US" altLang="ko-KR" sz="2600" b="1" i="0" u="none" strike="noStrike" cap="none" normalizeH="0" baseline="0" dirty="0" smtClean="0">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ko-KR" sz="2600" b="1" i="0" u="none" strike="noStrike" cap="none" normalizeH="0" baseline="0" dirty="0" err="1" smtClean="0">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từ</a:t>
                      </a:r>
                      <a:endParaRPr kumimoji="0" lang="en-US" altLang="ko-KR" sz="2600" b="1" i="0" u="none" strike="noStrike" cap="none" normalizeH="0" baseline="0" dirty="0" smtClean="0">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marL="22844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2600" b="1" i="0" u="none" strike="noStrike" cap="none" normalizeH="0" baseline="0" dirty="0" err="1" smtClean="0">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Từ</a:t>
                      </a:r>
                      <a:r>
                        <a:rPr kumimoji="0" lang="en-US" altLang="ko-KR" sz="2600" b="1" i="0" u="none" strike="noStrike" cap="none" normalizeH="0" baseline="0" dirty="0" smtClean="0">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ko-KR" sz="2600" b="1" i="0" u="none" strike="noStrike" cap="none" normalizeH="0" baseline="0" dirty="0" err="1" smtClean="0">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ngữ</a:t>
                      </a:r>
                      <a:endParaRPr kumimoji="0" lang="en-US" altLang="ko-KR" sz="2600" b="1" i="0" u="none" strike="noStrike" cap="none" normalizeH="0" baseline="0" dirty="0" smtClean="0">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0179">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4121">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8208">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4121">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0179">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4121">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 name="Text Box 15"/>
          <p:cNvSpPr txBox="1">
            <a:spLocks noChangeArrowheads="1"/>
          </p:cNvSpPr>
          <p:nvPr/>
        </p:nvSpPr>
        <p:spPr bwMode="auto">
          <a:xfrm>
            <a:off x="235573" y="1974654"/>
            <a:ext cx="2249488" cy="49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600" b="1" dirty="0" smtClean="0">
                <a:solidFill>
                  <a:srgbClr val="FF0000"/>
                </a:solidFill>
                <a:latin typeface="Times New Roman" panose="02020603050405020304" pitchFamily="18" charset="0"/>
              </a:rPr>
              <a:t>a) </a:t>
            </a:r>
            <a:r>
              <a:rPr lang="en-US" altLang="en-US" sz="2600" b="1" dirty="0" err="1" smtClean="0">
                <a:solidFill>
                  <a:srgbClr val="FF0000"/>
                </a:solidFill>
                <a:latin typeface="Times New Roman" panose="02020603050405020304" pitchFamily="18" charset="0"/>
              </a:rPr>
              <a:t>Công</a:t>
            </a:r>
            <a:r>
              <a:rPr lang="en-US" altLang="en-US" sz="2600" b="1" dirty="0" smtClean="0">
                <a:solidFill>
                  <a:srgbClr val="FF0000"/>
                </a:solidFill>
                <a:latin typeface="Times New Roman" panose="02020603050405020304" pitchFamily="18" charset="0"/>
              </a:rPr>
              <a:t> </a:t>
            </a:r>
            <a:r>
              <a:rPr lang="en-US" altLang="en-US" sz="2600" b="1" dirty="0" err="1">
                <a:solidFill>
                  <a:srgbClr val="FF0000"/>
                </a:solidFill>
                <a:latin typeface="Times New Roman" panose="02020603050405020304" pitchFamily="18" charset="0"/>
              </a:rPr>
              <a:t>nhân</a:t>
            </a:r>
            <a:endParaRPr lang="en-US" altLang="en-US" sz="2600" b="1" dirty="0">
              <a:solidFill>
                <a:srgbClr val="FF0000"/>
              </a:solidFill>
              <a:latin typeface="Times New Roman" panose="02020603050405020304" pitchFamily="18" charset="0"/>
            </a:endParaRPr>
          </a:p>
        </p:txBody>
      </p:sp>
      <p:sp>
        <p:nvSpPr>
          <p:cNvPr id="16" name="Text Box 16"/>
          <p:cNvSpPr txBox="1">
            <a:spLocks noChangeArrowheads="1"/>
          </p:cNvSpPr>
          <p:nvPr/>
        </p:nvSpPr>
        <p:spPr bwMode="auto">
          <a:xfrm>
            <a:off x="119856" y="2653317"/>
            <a:ext cx="2133600" cy="49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600" b="1" dirty="0">
                <a:solidFill>
                  <a:srgbClr val="FF0000"/>
                </a:solidFill>
                <a:latin typeface="Times New Roman" panose="02020603050405020304" pitchFamily="18" charset="0"/>
              </a:rPr>
              <a:t> </a:t>
            </a:r>
            <a:r>
              <a:rPr lang="en-US" altLang="en-US" sz="2600" b="1" dirty="0" smtClean="0">
                <a:solidFill>
                  <a:srgbClr val="FF0000"/>
                </a:solidFill>
                <a:latin typeface="Times New Roman" panose="02020603050405020304" pitchFamily="18" charset="0"/>
              </a:rPr>
              <a:t>b) </a:t>
            </a:r>
            <a:r>
              <a:rPr lang="en-US" altLang="en-US" sz="2600" b="1" dirty="0" err="1" smtClean="0">
                <a:solidFill>
                  <a:srgbClr val="FF0000"/>
                </a:solidFill>
                <a:latin typeface="Times New Roman" panose="02020603050405020304" pitchFamily="18" charset="0"/>
              </a:rPr>
              <a:t>Nông</a:t>
            </a:r>
            <a:r>
              <a:rPr lang="en-US" altLang="en-US" sz="2600" b="1" dirty="0" smtClean="0">
                <a:solidFill>
                  <a:srgbClr val="FF0000"/>
                </a:solidFill>
                <a:latin typeface="Times New Roman" panose="02020603050405020304" pitchFamily="18" charset="0"/>
              </a:rPr>
              <a:t> </a:t>
            </a:r>
            <a:r>
              <a:rPr lang="en-US" altLang="en-US" sz="2600" b="1" dirty="0" err="1">
                <a:solidFill>
                  <a:srgbClr val="FF0000"/>
                </a:solidFill>
                <a:latin typeface="Times New Roman" panose="02020603050405020304" pitchFamily="18" charset="0"/>
              </a:rPr>
              <a:t>dân</a:t>
            </a:r>
            <a:endParaRPr lang="en-US" altLang="en-US" sz="2600" b="1" dirty="0">
              <a:solidFill>
                <a:srgbClr val="FF0000"/>
              </a:solidFill>
              <a:latin typeface="Times New Roman" panose="02020603050405020304" pitchFamily="18" charset="0"/>
            </a:endParaRPr>
          </a:p>
        </p:txBody>
      </p:sp>
      <p:sp>
        <p:nvSpPr>
          <p:cNvPr id="17" name="Text Box 17"/>
          <p:cNvSpPr txBox="1">
            <a:spLocks noChangeArrowheads="1"/>
          </p:cNvSpPr>
          <p:nvPr/>
        </p:nvSpPr>
        <p:spPr bwMode="auto">
          <a:xfrm>
            <a:off x="210286" y="3285635"/>
            <a:ext cx="2565910" cy="49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600" b="1" dirty="0" smtClean="0">
                <a:solidFill>
                  <a:srgbClr val="FF0000"/>
                </a:solidFill>
                <a:latin typeface="Times New Roman" panose="02020603050405020304" pitchFamily="18" charset="0"/>
              </a:rPr>
              <a:t>c) </a:t>
            </a:r>
            <a:r>
              <a:rPr lang="en-US" altLang="en-US" sz="2600" b="1" dirty="0" err="1" smtClean="0">
                <a:solidFill>
                  <a:srgbClr val="FF0000"/>
                </a:solidFill>
                <a:latin typeface="Times New Roman" panose="02020603050405020304" pitchFamily="18" charset="0"/>
              </a:rPr>
              <a:t>Doanh</a:t>
            </a:r>
            <a:r>
              <a:rPr lang="en-US" altLang="en-US" sz="2600" b="1" dirty="0" smtClean="0">
                <a:solidFill>
                  <a:srgbClr val="FF0000"/>
                </a:solidFill>
                <a:latin typeface="Times New Roman" panose="02020603050405020304" pitchFamily="18" charset="0"/>
              </a:rPr>
              <a:t> </a:t>
            </a:r>
            <a:r>
              <a:rPr lang="en-US" altLang="en-US" sz="2600" b="1" dirty="0" err="1">
                <a:solidFill>
                  <a:srgbClr val="FF0000"/>
                </a:solidFill>
                <a:latin typeface="Times New Roman" panose="02020603050405020304" pitchFamily="18" charset="0"/>
              </a:rPr>
              <a:t>nhân</a:t>
            </a:r>
            <a:endParaRPr lang="en-US" altLang="en-US" sz="2600" b="1" dirty="0">
              <a:solidFill>
                <a:srgbClr val="FF0000"/>
              </a:solidFill>
              <a:latin typeface="Times New Roman" panose="02020603050405020304" pitchFamily="18" charset="0"/>
            </a:endParaRPr>
          </a:p>
        </p:txBody>
      </p:sp>
      <p:sp>
        <p:nvSpPr>
          <p:cNvPr id="18" name="Text Box 16"/>
          <p:cNvSpPr txBox="1">
            <a:spLocks noChangeArrowheads="1"/>
          </p:cNvSpPr>
          <p:nvPr/>
        </p:nvSpPr>
        <p:spPr bwMode="auto">
          <a:xfrm>
            <a:off x="210286" y="3964298"/>
            <a:ext cx="2207588" cy="49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600" b="1" dirty="0" smtClean="0">
                <a:solidFill>
                  <a:srgbClr val="FF0000"/>
                </a:solidFill>
                <a:latin typeface="Times New Roman" panose="02020603050405020304" pitchFamily="18" charset="0"/>
              </a:rPr>
              <a:t>d) </a:t>
            </a:r>
            <a:r>
              <a:rPr lang="en-US" altLang="en-US" sz="2600" b="1" dirty="0" err="1" smtClean="0">
                <a:solidFill>
                  <a:srgbClr val="FF0000"/>
                </a:solidFill>
                <a:latin typeface="Times New Roman" panose="02020603050405020304" pitchFamily="18" charset="0"/>
              </a:rPr>
              <a:t>Quân</a:t>
            </a:r>
            <a:r>
              <a:rPr lang="en-US" altLang="en-US" sz="2600" b="1" dirty="0" smtClean="0">
                <a:solidFill>
                  <a:srgbClr val="FF0000"/>
                </a:solidFill>
                <a:latin typeface="Times New Roman" panose="02020603050405020304" pitchFamily="18" charset="0"/>
              </a:rPr>
              <a:t> </a:t>
            </a:r>
            <a:r>
              <a:rPr lang="en-US" altLang="en-US" sz="2600" b="1" dirty="0" err="1">
                <a:solidFill>
                  <a:srgbClr val="FF0000"/>
                </a:solidFill>
                <a:latin typeface="Times New Roman" panose="02020603050405020304" pitchFamily="18" charset="0"/>
              </a:rPr>
              <a:t>nhân</a:t>
            </a:r>
            <a:endParaRPr lang="en-US" altLang="en-US" sz="2600" b="1" dirty="0">
              <a:solidFill>
                <a:srgbClr val="FF0000"/>
              </a:solidFill>
              <a:latin typeface="Times New Roman" panose="02020603050405020304" pitchFamily="18" charset="0"/>
            </a:endParaRPr>
          </a:p>
        </p:txBody>
      </p:sp>
      <p:sp>
        <p:nvSpPr>
          <p:cNvPr id="19" name="Text Box 16"/>
          <p:cNvSpPr txBox="1">
            <a:spLocks noChangeArrowheads="1"/>
          </p:cNvSpPr>
          <p:nvPr/>
        </p:nvSpPr>
        <p:spPr bwMode="auto">
          <a:xfrm>
            <a:off x="235573" y="4636747"/>
            <a:ext cx="17748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600" b="1" dirty="0" smtClean="0">
                <a:solidFill>
                  <a:srgbClr val="FF0000"/>
                </a:solidFill>
                <a:latin typeface="Times New Roman" panose="02020603050405020304" pitchFamily="18" charset="0"/>
              </a:rPr>
              <a:t>e) </a:t>
            </a:r>
            <a:r>
              <a:rPr lang="en-US" altLang="en-US" sz="2600" b="1" dirty="0" err="1" smtClean="0">
                <a:solidFill>
                  <a:srgbClr val="FF0000"/>
                </a:solidFill>
                <a:latin typeface="Times New Roman" panose="02020603050405020304" pitchFamily="18" charset="0"/>
              </a:rPr>
              <a:t>Trí</a:t>
            </a:r>
            <a:r>
              <a:rPr lang="en-US" altLang="en-US" sz="2600" b="1" dirty="0" smtClean="0">
                <a:solidFill>
                  <a:srgbClr val="FF0000"/>
                </a:solidFill>
                <a:latin typeface="Times New Roman" panose="02020603050405020304" pitchFamily="18" charset="0"/>
              </a:rPr>
              <a:t> </a:t>
            </a:r>
            <a:r>
              <a:rPr lang="en-US" altLang="en-US" sz="2600" b="1" dirty="0" err="1">
                <a:solidFill>
                  <a:srgbClr val="FF0000"/>
                </a:solidFill>
                <a:latin typeface="Times New Roman" panose="02020603050405020304" pitchFamily="18" charset="0"/>
              </a:rPr>
              <a:t>thức</a:t>
            </a:r>
            <a:endParaRPr lang="en-US" altLang="en-US" sz="2600" b="1" dirty="0">
              <a:solidFill>
                <a:srgbClr val="FF0000"/>
              </a:solidFill>
              <a:latin typeface="Times New Roman" panose="02020603050405020304" pitchFamily="18" charset="0"/>
            </a:endParaRPr>
          </a:p>
        </p:txBody>
      </p:sp>
      <p:sp>
        <p:nvSpPr>
          <p:cNvPr id="20" name="Text Box 16"/>
          <p:cNvSpPr txBox="1">
            <a:spLocks noChangeArrowheads="1"/>
          </p:cNvSpPr>
          <p:nvPr/>
        </p:nvSpPr>
        <p:spPr bwMode="auto">
          <a:xfrm>
            <a:off x="235573" y="5300308"/>
            <a:ext cx="1956876" cy="49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600" b="1" dirty="0" smtClean="0">
                <a:solidFill>
                  <a:srgbClr val="FF0000"/>
                </a:solidFill>
                <a:latin typeface="Times New Roman" panose="02020603050405020304" pitchFamily="18" charset="0"/>
              </a:rPr>
              <a:t>d) </a:t>
            </a:r>
            <a:r>
              <a:rPr lang="en-US" altLang="en-US" sz="2600" b="1" dirty="0" err="1" smtClean="0">
                <a:solidFill>
                  <a:srgbClr val="FF0000"/>
                </a:solidFill>
                <a:latin typeface="Times New Roman" panose="02020603050405020304" pitchFamily="18" charset="0"/>
              </a:rPr>
              <a:t>Học</a:t>
            </a:r>
            <a:r>
              <a:rPr lang="en-US" altLang="en-US" sz="2600" b="1" dirty="0" smtClean="0">
                <a:solidFill>
                  <a:srgbClr val="FF0000"/>
                </a:solidFill>
                <a:latin typeface="Times New Roman" panose="02020603050405020304" pitchFamily="18" charset="0"/>
              </a:rPr>
              <a:t> </a:t>
            </a:r>
            <a:r>
              <a:rPr lang="en-US" altLang="en-US" sz="2600" b="1" dirty="0" err="1">
                <a:solidFill>
                  <a:srgbClr val="FF0000"/>
                </a:solidFill>
                <a:latin typeface="Times New Roman" panose="02020603050405020304" pitchFamily="18" charset="0"/>
              </a:rPr>
              <a:t>sinh</a:t>
            </a:r>
            <a:endParaRPr lang="en-US" altLang="en-US" sz="2600" b="1" dirty="0">
              <a:solidFill>
                <a:srgbClr val="FF0000"/>
              </a:solidFill>
              <a:latin typeface="Times New Roman" panose="02020603050405020304" pitchFamily="18" charset="0"/>
            </a:endParaRPr>
          </a:p>
        </p:txBody>
      </p:sp>
      <p:sp>
        <p:nvSpPr>
          <p:cNvPr id="2" name="TextBox 1"/>
          <p:cNvSpPr txBox="1"/>
          <p:nvPr/>
        </p:nvSpPr>
        <p:spPr>
          <a:xfrm>
            <a:off x="8250386" y="4196064"/>
            <a:ext cx="1198109" cy="477838"/>
          </a:xfrm>
          <a:prstGeom prst="rect">
            <a:avLst/>
          </a:prstGeom>
          <a:solidFill>
            <a:schemeClr val="accent6">
              <a:lumMod val="40000"/>
              <a:lumOff val="60000"/>
            </a:schemeClr>
          </a:solidFill>
        </p:spPr>
        <p:txBody>
          <a:bodyPr wrap="square">
            <a:spAutoFit/>
          </a:bodyPr>
          <a:lstStyle/>
          <a:p>
            <a:r>
              <a:rPr lang="en-US" altLang="en-US" sz="2500" b="1">
                <a:latin typeface="Times New Roman" panose="02020603050405020304" pitchFamily="18" charset="0"/>
                <a:cs typeface="Times New Roman" panose="02020603050405020304" pitchFamily="18" charset="0"/>
              </a:rPr>
              <a:t>thợ cày</a:t>
            </a:r>
          </a:p>
        </p:txBody>
      </p:sp>
      <p:sp>
        <p:nvSpPr>
          <p:cNvPr id="33" name="TextBox 32"/>
          <p:cNvSpPr txBox="1"/>
          <p:nvPr/>
        </p:nvSpPr>
        <p:spPr>
          <a:xfrm>
            <a:off x="10103906" y="2390619"/>
            <a:ext cx="1055688"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đại</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úy</a:t>
            </a:r>
            <a:endParaRPr lang="en-US" altLang="en-US" sz="2500" b="1"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8267848" y="2979582"/>
            <a:ext cx="1516744"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trung</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sĩ</a:t>
            </a:r>
            <a:endParaRPr lang="en-US" altLang="en-US" sz="2500" b="1" dirty="0">
              <a:latin typeface="Times New Roman" panose="02020603050405020304" pitchFamily="18" charset="0"/>
              <a:cs typeface="Times New Roman" panose="02020603050405020304" pitchFamily="18" charset="0"/>
            </a:endParaRPr>
          </a:p>
        </p:txBody>
      </p:sp>
      <p:sp>
        <p:nvSpPr>
          <p:cNvPr id="35" name="TextBox 34"/>
          <p:cNvSpPr txBox="1"/>
          <p:nvPr/>
        </p:nvSpPr>
        <p:spPr>
          <a:xfrm>
            <a:off x="10103906" y="3016434"/>
            <a:ext cx="1494972"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thợ</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điện</a:t>
            </a:r>
            <a:endParaRPr lang="en-US" altLang="en-US" sz="2500" b="1"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8250386" y="3608463"/>
            <a:ext cx="1679348" cy="476250"/>
          </a:xfrm>
          <a:prstGeom prst="rect">
            <a:avLst/>
          </a:prstGeom>
          <a:solidFill>
            <a:schemeClr val="accent6">
              <a:lumMod val="40000"/>
              <a:lumOff val="60000"/>
            </a:schemeClr>
          </a:solidFill>
        </p:spPr>
        <p:txBody>
          <a:bodyPr wrap="square">
            <a:spAutoFit/>
          </a:bodyPr>
          <a:lstStyle/>
          <a:p>
            <a:r>
              <a:rPr lang="en-US" altLang="en-US" sz="2500" b="1">
                <a:latin typeface="Times New Roman" panose="02020603050405020304" pitchFamily="18" charset="0"/>
                <a:cs typeface="Times New Roman" panose="02020603050405020304" pitchFamily="18" charset="0"/>
              </a:rPr>
              <a:t>thợ cơ khí</a:t>
            </a:r>
          </a:p>
        </p:txBody>
      </p:sp>
      <p:sp>
        <p:nvSpPr>
          <p:cNvPr id="37" name="TextBox 36"/>
          <p:cNvSpPr txBox="1"/>
          <p:nvPr/>
        </p:nvSpPr>
        <p:spPr>
          <a:xfrm>
            <a:off x="10103906" y="3600627"/>
            <a:ext cx="1185863"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thợ</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cấy</a:t>
            </a:r>
            <a:endParaRPr lang="en-US" altLang="en-US" sz="2500" b="1" dirty="0">
              <a:latin typeface="Times New Roman" panose="02020603050405020304" pitchFamily="18" charset="0"/>
              <a:cs typeface="Times New Roman" panose="02020603050405020304" pitchFamily="18" charset="0"/>
            </a:endParaRPr>
          </a:p>
        </p:txBody>
      </p:sp>
      <p:sp>
        <p:nvSpPr>
          <p:cNvPr id="38" name="TextBox 37"/>
          <p:cNvSpPr txBox="1"/>
          <p:nvPr/>
        </p:nvSpPr>
        <p:spPr>
          <a:xfrm>
            <a:off x="8267848" y="2403319"/>
            <a:ext cx="1516744" cy="476250"/>
          </a:xfrm>
          <a:prstGeom prst="rect">
            <a:avLst/>
          </a:prstGeom>
          <a:solidFill>
            <a:schemeClr val="accent6">
              <a:lumMod val="40000"/>
              <a:lumOff val="60000"/>
            </a:schemeClr>
          </a:solidFill>
        </p:spPr>
        <p:txBody>
          <a:bodyPr wrap="square">
            <a:spAutoFit/>
          </a:bodyPr>
          <a:lstStyle/>
          <a:p>
            <a:pPr>
              <a:defRPr/>
            </a:pPr>
            <a:r>
              <a:rPr lang="en-US" sz="2500" b="1" dirty="0" err="1">
                <a:latin typeface="Times New Roman" panose="02020603050405020304" pitchFamily="18" charset="0"/>
                <a:cs typeface="Times New Roman" panose="02020603050405020304" pitchFamily="18" charset="0"/>
              </a:rPr>
              <a:t>giáo</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viên</a:t>
            </a:r>
            <a:endParaRPr lang="en-US" sz="2500" b="1"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9629951" y="4179513"/>
            <a:ext cx="2535691"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học</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sinh</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tiểu</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học</a:t>
            </a:r>
            <a:endParaRPr lang="en-US" altLang="en-US" sz="2500" b="1" dirty="0">
              <a:latin typeface="Times New Roman" panose="02020603050405020304" pitchFamily="18" charset="0"/>
              <a:cs typeface="Times New Roman" panose="02020603050405020304" pitchFamily="18" charset="0"/>
            </a:endParaRPr>
          </a:p>
        </p:txBody>
      </p:sp>
      <p:sp>
        <p:nvSpPr>
          <p:cNvPr id="40" name="TextBox 39"/>
          <p:cNvSpPr txBox="1"/>
          <p:nvPr/>
        </p:nvSpPr>
        <p:spPr>
          <a:xfrm>
            <a:off x="8227253" y="4871336"/>
            <a:ext cx="2782434" cy="476250"/>
          </a:xfrm>
          <a:prstGeom prst="rect">
            <a:avLst/>
          </a:prstGeom>
          <a:solidFill>
            <a:schemeClr val="accent6">
              <a:lumMod val="40000"/>
              <a:lumOff val="60000"/>
            </a:schemeClr>
          </a:solidFill>
        </p:spPr>
        <p:txBody>
          <a:bodyPr wrap="square">
            <a:spAutoFit/>
          </a:bodyPr>
          <a:lstStyle/>
          <a:p>
            <a:r>
              <a:rPr lang="en-US" altLang="en-US" sz="2500" b="1" dirty="0" err="1" smtClean="0">
                <a:latin typeface="Times New Roman" panose="02020603050405020304" pitchFamily="18" charset="0"/>
                <a:cs typeface="Times New Roman" panose="02020603050405020304" pitchFamily="18" charset="0"/>
              </a:rPr>
              <a:t>học</a:t>
            </a:r>
            <a:r>
              <a:rPr lang="en-US" altLang="en-US" sz="2500" b="1" dirty="0" smtClean="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sinh</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trung</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học</a:t>
            </a:r>
            <a:endParaRPr lang="en-US" altLang="en-US" sz="2500" b="1" dirty="0">
              <a:latin typeface="Times New Roman" panose="02020603050405020304" pitchFamily="18" charset="0"/>
              <a:cs typeface="Times New Roman" panose="02020603050405020304" pitchFamily="18" charset="0"/>
            </a:endParaRPr>
          </a:p>
        </p:txBody>
      </p:sp>
      <p:sp>
        <p:nvSpPr>
          <p:cNvPr id="41" name="TextBox 40"/>
          <p:cNvSpPr txBox="1"/>
          <p:nvPr/>
        </p:nvSpPr>
        <p:spPr>
          <a:xfrm>
            <a:off x="11077327" y="4898650"/>
            <a:ext cx="1043101"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bác</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sĩ</a:t>
            </a:r>
            <a:endParaRPr lang="en-US" altLang="en-US" sz="2500" b="1" dirty="0">
              <a:latin typeface="Times New Roman" panose="02020603050405020304" pitchFamily="18" charset="0"/>
              <a:cs typeface="Times New Roman" panose="02020603050405020304" pitchFamily="18" charset="0"/>
            </a:endParaRPr>
          </a:p>
        </p:txBody>
      </p:sp>
      <p:sp>
        <p:nvSpPr>
          <p:cNvPr id="42" name="TextBox 41"/>
          <p:cNvSpPr txBox="1"/>
          <p:nvPr/>
        </p:nvSpPr>
        <p:spPr>
          <a:xfrm>
            <a:off x="8272160" y="5524916"/>
            <a:ext cx="934187" cy="477838"/>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kĩ</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sư</a:t>
            </a:r>
            <a:endParaRPr lang="en-US" altLang="en-US" sz="2500" b="1" dirty="0">
              <a:latin typeface="Times New Roman" panose="02020603050405020304" pitchFamily="18" charset="0"/>
              <a:cs typeface="Times New Roman" panose="02020603050405020304" pitchFamily="18" charset="0"/>
            </a:endParaRPr>
          </a:p>
        </p:txBody>
      </p:sp>
      <p:sp>
        <p:nvSpPr>
          <p:cNvPr id="43" name="TextBox 42"/>
          <p:cNvSpPr txBox="1"/>
          <p:nvPr/>
        </p:nvSpPr>
        <p:spPr>
          <a:xfrm>
            <a:off x="9436249" y="5518269"/>
            <a:ext cx="1853520" cy="476250"/>
          </a:xfrm>
          <a:prstGeom prst="rect">
            <a:avLst/>
          </a:prstGeom>
          <a:solidFill>
            <a:schemeClr val="accent6">
              <a:lumMod val="40000"/>
              <a:lumOff val="60000"/>
            </a:schemeClr>
          </a:solidFill>
        </p:spPr>
        <p:txBody>
          <a:bodyPr wrap="square">
            <a:spAutoFit/>
          </a:bodyPr>
          <a:lstStyle/>
          <a:p>
            <a:pPr>
              <a:defRPr/>
            </a:pPr>
            <a:r>
              <a:rPr lang="en-US" sz="2500" b="1" dirty="0" err="1">
                <a:latin typeface="Times New Roman" panose="02020603050405020304" pitchFamily="18" charset="0"/>
                <a:cs typeface="Times New Roman" panose="02020603050405020304" pitchFamily="18" charset="0"/>
              </a:rPr>
              <a:t>tiểu</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thương</a:t>
            </a:r>
            <a:endParaRPr lang="en-US" sz="2500" b="1"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8722780" y="6147549"/>
            <a:ext cx="1451429"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chủ</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tiệm</a:t>
            </a:r>
            <a:endParaRPr lang="en-US" altLang="en-US" sz="2500"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2570191" y="4632666"/>
            <a:ext cx="1435752" cy="476250"/>
          </a:xfrm>
          <a:prstGeom prst="rect">
            <a:avLst/>
          </a:prstGeom>
          <a:solidFill>
            <a:schemeClr val="accent6">
              <a:lumMod val="40000"/>
              <a:lumOff val="60000"/>
            </a:schemeClr>
          </a:solidFill>
        </p:spPr>
        <p:txBody>
          <a:bodyPr wrap="square">
            <a:spAutoFit/>
          </a:bodyPr>
          <a:lstStyle/>
          <a:p>
            <a:pPr>
              <a:defRPr/>
            </a:pPr>
            <a:r>
              <a:rPr lang="en-US" sz="2500" b="1" dirty="0" err="1">
                <a:latin typeface="Times New Roman" panose="02020603050405020304" pitchFamily="18" charset="0"/>
                <a:cs typeface="Times New Roman" panose="02020603050405020304" pitchFamily="18" charset="0"/>
              </a:rPr>
              <a:t>giáo</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viên</a:t>
            </a:r>
            <a:endParaRPr lang="en-US" sz="2500" b="1"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2598058" y="3980478"/>
            <a:ext cx="1039015" cy="476250"/>
          </a:xfrm>
          <a:prstGeom prst="rect">
            <a:avLst/>
          </a:prstGeom>
          <a:solidFill>
            <a:schemeClr val="accent6">
              <a:lumMod val="40000"/>
              <a:lumOff val="60000"/>
            </a:schemeClr>
          </a:solidFill>
        </p:spPr>
        <p:txBody>
          <a:bodyPr wrap="square">
            <a:spAutoFit/>
          </a:bodyPr>
          <a:lstStyle/>
          <a:p>
            <a:r>
              <a:rPr lang="en-US" altLang="en-US" sz="2500" b="1">
                <a:latin typeface="Times New Roman" panose="02020603050405020304" pitchFamily="18" charset="0"/>
                <a:cs typeface="Times New Roman" panose="02020603050405020304" pitchFamily="18" charset="0"/>
              </a:rPr>
              <a:t>đại úy</a:t>
            </a:r>
          </a:p>
        </p:txBody>
      </p:sp>
      <p:sp>
        <p:nvSpPr>
          <p:cNvPr id="27" name="TextBox 26"/>
          <p:cNvSpPr txBox="1"/>
          <p:nvPr/>
        </p:nvSpPr>
        <p:spPr>
          <a:xfrm>
            <a:off x="3817257" y="3980478"/>
            <a:ext cx="1308952"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trung</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sĩ</a:t>
            </a:r>
            <a:endParaRPr lang="en-US" altLang="en-US" sz="2500" b="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2583542" y="2018053"/>
            <a:ext cx="1494972"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thợ</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điện</a:t>
            </a:r>
            <a:endParaRPr lang="en-US" altLang="en-US" sz="2500" b="1" dirty="0">
              <a:latin typeface="Times New Roman" panose="02020603050405020304" pitchFamily="18" charset="0"/>
              <a:cs typeface="Times New Roman" panose="02020603050405020304" pitchFamily="18" charset="0"/>
            </a:endParaRPr>
          </a:p>
        </p:txBody>
      </p:sp>
      <p:sp>
        <p:nvSpPr>
          <p:cNvPr id="29" name="TextBox 28"/>
          <p:cNvSpPr txBox="1"/>
          <p:nvPr/>
        </p:nvSpPr>
        <p:spPr>
          <a:xfrm>
            <a:off x="4189526" y="2018053"/>
            <a:ext cx="1679348"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thợ</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cơ</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khí</a:t>
            </a:r>
            <a:endParaRPr lang="en-US" altLang="en-US" sz="2500" b="1"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2570191" y="2683478"/>
            <a:ext cx="1185863"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thợ</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cấy</a:t>
            </a:r>
            <a:endParaRPr lang="en-US" altLang="en-US" sz="2500" b="1"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3989333" y="2668455"/>
            <a:ext cx="1198109" cy="477838"/>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thợ</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cày</a:t>
            </a:r>
            <a:endParaRPr lang="en-US" altLang="en-US" sz="2500" b="1"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2580595" y="5316488"/>
            <a:ext cx="2535691"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học</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sinh</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tiểu</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học</a:t>
            </a:r>
            <a:endParaRPr lang="en-US" altLang="en-US" sz="2500" b="1"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5215730" y="5316970"/>
            <a:ext cx="2782434" cy="476250"/>
          </a:xfrm>
          <a:prstGeom prst="rect">
            <a:avLst/>
          </a:prstGeom>
          <a:solidFill>
            <a:schemeClr val="accent6">
              <a:lumMod val="40000"/>
              <a:lumOff val="60000"/>
            </a:schemeClr>
          </a:solidFill>
        </p:spPr>
        <p:txBody>
          <a:bodyPr wrap="square">
            <a:spAutoFit/>
          </a:bodyPr>
          <a:lstStyle/>
          <a:p>
            <a:r>
              <a:rPr lang="en-US" altLang="en-US" sz="2500" b="1" dirty="0" err="1" smtClean="0">
                <a:latin typeface="Times New Roman" panose="02020603050405020304" pitchFamily="18" charset="0"/>
                <a:cs typeface="Times New Roman" panose="02020603050405020304" pitchFamily="18" charset="0"/>
              </a:rPr>
              <a:t>học</a:t>
            </a:r>
            <a:r>
              <a:rPr lang="en-US" altLang="en-US" sz="2500" b="1" dirty="0" smtClean="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sinh</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trung</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học</a:t>
            </a:r>
            <a:endParaRPr lang="en-US" altLang="en-US" sz="2500" b="1" dirty="0">
              <a:latin typeface="Times New Roman" panose="02020603050405020304" pitchFamily="18" charset="0"/>
              <a:cs typeface="Times New Roman" panose="02020603050405020304" pitchFamily="18" charset="0"/>
            </a:endParaRPr>
          </a:p>
        </p:txBody>
      </p:sp>
      <p:sp>
        <p:nvSpPr>
          <p:cNvPr id="46" name="TextBox 45"/>
          <p:cNvSpPr txBox="1"/>
          <p:nvPr/>
        </p:nvSpPr>
        <p:spPr>
          <a:xfrm>
            <a:off x="4193497" y="4632666"/>
            <a:ext cx="1043101"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bác</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sĩ</a:t>
            </a:r>
            <a:endParaRPr lang="en-US" altLang="en-US" sz="2500" b="1" dirty="0">
              <a:latin typeface="Times New Roman" panose="02020603050405020304" pitchFamily="18" charset="0"/>
              <a:cs typeface="Times New Roman" panose="02020603050405020304" pitchFamily="18" charset="0"/>
            </a:endParaRPr>
          </a:p>
        </p:txBody>
      </p:sp>
      <p:sp>
        <p:nvSpPr>
          <p:cNvPr id="47" name="TextBox 46"/>
          <p:cNvSpPr txBox="1"/>
          <p:nvPr/>
        </p:nvSpPr>
        <p:spPr>
          <a:xfrm>
            <a:off x="5400140" y="4642303"/>
            <a:ext cx="934187" cy="477838"/>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kĩ</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sư</a:t>
            </a:r>
            <a:endParaRPr lang="en-US" altLang="en-US" sz="2500" b="1" dirty="0">
              <a:latin typeface="Times New Roman" panose="02020603050405020304" pitchFamily="18" charset="0"/>
              <a:cs typeface="Times New Roman" panose="02020603050405020304" pitchFamily="18" charset="0"/>
            </a:endParaRPr>
          </a:p>
        </p:txBody>
      </p:sp>
      <p:sp>
        <p:nvSpPr>
          <p:cNvPr id="48" name="TextBox 47"/>
          <p:cNvSpPr txBox="1"/>
          <p:nvPr/>
        </p:nvSpPr>
        <p:spPr>
          <a:xfrm>
            <a:off x="2637746" y="3331978"/>
            <a:ext cx="1853520" cy="476250"/>
          </a:xfrm>
          <a:prstGeom prst="rect">
            <a:avLst/>
          </a:prstGeom>
          <a:solidFill>
            <a:schemeClr val="accent6">
              <a:lumMod val="40000"/>
              <a:lumOff val="60000"/>
            </a:schemeClr>
          </a:solidFill>
        </p:spPr>
        <p:txBody>
          <a:bodyPr wrap="square">
            <a:spAutoFit/>
          </a:bodyPr>
          <a:lstStyle/>
          <a:p>
            <a:pPr>
              <a:defRPr/>
            </a:pPr>
            <a:r>
              <a:rPr lang="en-US" sz="2500" b="1" dirty="0" err="1">
                <a:latin typeface="Times New Roman" panose="02020603050405020304" pitchFamily="18" charset="0"/>
                <a:cs typeface="Times New Roman" panose="02020603050405020304" pitchFamily="18" charset="0"/>
              </a:rPr>
              <a:t>tiểu</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thương</a:t>
            </a:r>
            <a:endParaRPr lang="en-US" sz="2500" b="1" dirty="0">
              <a:latin typeface="Times New Roman" panose="02020603050405020304" pitchFamily="18" charset="0"/>
              <a:cs typeface="Times New Roman" panose="02020603050405020304" pitchFamily="18" charset="0"/>
            </a:endParaRPr>
          </a:p>
        </p:txBody>
      </p:sp>
      <p:sp>
        <p:nvSpPr>
          <p:cNvPr id="49" name="TextBox 48"/>
          <p:cNvSpPr txBox="1"/>
          <p:nvPr/>
        </p:nvSpPr>
        <p:spPr>
          <a:xfrm>
            <a:off x="4855591" y="3337254"/>
            <a:ext cx="1451429"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chủ</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tiệm</a:t>
            </a:r>
            <a:endParaRPr lang="en-US" altLang="en-US" sz="2500" b="1" dirty="0">
              <a:latin typeface="Times New Roman" panose="02020603050405020304" pitchFamily="18" charset="0"/>
              <a:cs typeface="Times New Roman" panose="02020603050405020304" pitchFamily="18" charset="0"/>
            </a:endParaRPr>
          </a:p>
        </p:txBody>
      </p:sp>
      <p:pic>
        <p:nvPicPr>
          <p:cNvPr id="50" name="Picture 2" descr="Raise hand free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732" y="42140"/>
            <a:ext cx="10795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763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arn(inVertical)">
                                      <p:cBhvr>
                                        <p:cTn id="23" dur="500"/>
                                        <p:tgtEl>
                                          <p:spTgt spid="2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arn(inVertical)">
                                      <p:cBhvr>
                                        <p:cTn id="26" dur="500"/>
                                        <p:tgtEl>
                                          <p:spTgt spid="28"/>
                                        </p:tgtEl>
                                      </p:cBhvr>
                                    </p:animEffect>
                                  </p:childTnLst>
                                </p:cTn>
                              </p:par>
                            </p:childTnLst>
                          </p:cTn>
                        </p:par>
                        <p:par>
                          <p:cTn id="27" fill="hold">
                            <p:stCondLst>
                              <p:cond delay="500"/>
                            </p:stCondLst>
                            <p:childTnLst>
                              <p:par>
                                <p:cTn id="28" presetID="10" presetClass="exit" presetSubtype="0" fill="hold" grpId="0" nodeType="afterEffect">
                                  <p:stCondLst>
                                    <p:cond delay="0"/>
                                  </p:stCondLst>
                                  <p:childTnLst>
                                    <p:animEffect transition="out" filter="fade">
                                      <p:cBhvr>
                                        <p:cTn id="29" dur="500"/>
                                        <p:tgtEl>
                                          <p:spTgt spid="35"/>
                                        </p:tgtEl>
                                      </p:cBhvr>
                                    </p:animEffect>
                                    <p:set>
                                      <p:cBhvr>
                                        <p:cTn id="30" dur="1" fill="hold">
                                          <p:stCondLst>
                                            <p:cond delay="499"/>
                                          </p:stCondLst>
                                        </p:cTn>
                                        <p:tgtEl>
                                          <p:spTgt spid="35"/>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36"/>
                                        </p:tgtEl>
                                      </p:cBhvr>
                                    </p:animEffect>
                                    <p:set>
                                      <p:cBhvr>
                                        <p:cTn id="33" dur="1" fill="hold">
                                          <p:stCondLst>
                                            <p:cond delay="499"/>
                                          </p:stCondLst>
                                        </p:cTn>
                                        <p:tgtEl>
                                          <p:spTgt spid="3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barn(inVertical)">
                                      <p:cBhvr>
                                        <p:cTn id="38" dur="500"/>
                                        <p:tgtEl>
                                          <p:spTgt spid="31"/>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barn(inVertical)">
                                      <p:cBhvr>
                                        <p:cTn id="41" dur="500"/>
                                        <p:tgtEl>
                                          <p:spTgt spid="30"/>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0" nodeType="clickEffect">
                                  <p:stCondLst>
                                    <p:cond delay="0"/>
                                  </p:stCondLst>
                                  <p:childTnLst>
                                    <p:set>
                                      <p:cBhvr>
                                        <p:cTn id="45" dur="1" fill="hold">
                                          <p:stCondLst>
                                            <p:cond delay="0"/>
                                          </p:stCondLst>
                                        </p:cTn>
                                        <p:tgtEl>
                                          <p:spTgt spid="37"/>
                                        </p:tgtEl>
                                        <p:attrNameLst>
                                          <p:attrName>style.visibility</p:attrName>
                                        </p:attrNameLst>
                                      </p:cBhvr>
                                      <p:to>
                                        <p:strVal val="hidden"/>
                                      </p:to>
                                    </p:set>
                                  </p:childTnLst>
                                </p:cTn>
                              </p:par>
                              <p:par>
                                <p:cTn id="46" presetID="1" presetClass="exit" presetSubtype="0" fill="hold" grpId="0" nodeType="withEffect">
                                  <p:stCondLst>
                                    <p:cond delay="0"/>
                                  </p:stCondLst>
                                  <p:childTnLst>
                                    <p:set>
                                      <p:cBhvr>
                                        <p:cTn id="47" dur="1" fill="hold">
                                          <p:stCondLst>
                                            <p:cond delay="0"/>
                                          </p:stCondLst>
                                        </p:cTn>
                                        <p:tgtEl>
                                          <p:spTgt spid="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barn(inVertical)">
                                      <p:cBhvr>
                                        <p:cTn id="52" dur="500"/>
                                        <p:tgtEl>
                                          <p:spTgt spid="49"/>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barn(inVertical)">
                                      <p:cBhvr>
                                        <p:cTn id="55" dur="500"/>
                                        <p:tgtEl>
                                          <p:spTgt spid="48"/>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grpId="0" nodeType="clickEffect">
                                  <p:stCondLst>
                                    <p:cond delay="0"/>
                                  </p:stCondLst>
                                  <p:childTnLst>
                                    <p:set>
                                      <p:cBhvr>
                                        <p:cTn id="59" dur="1" fill="hold">
                                          <p:stCondLst>
                                            <p:cond delay="0"/>
                                          </p:stCondLst>
                                        </p:cTn>
                                        <p:tgtEl>
                                          <p:spTgt spid="43"/>
                                        </p:tgtEl>
                                        <p:attrNameLst>
                                          <p:attrName>style.visibility</p:attrName>
                                        </p:attrNameLst>
                                      </p:cBhvr>
                                      <p:to>
                                        <p:strVal val="hidden"/>
                                      </p:to>
                                    </p:set>
                                  </p:childTnLst>
                                </p:cTn>
                              </p:par>
                              <p:par>
                                <p:cTn id="60" presetID="1" presetClass="exit" presetSubtype="0" fill="hold" grpId="0" nodeType="withEffect">
                                  <p:stCondLst>
                                    <p:cond delay="0"/>
                                  </p:stCondLst>
                                  <p:childTnLst>
                                    <p:set>
                                      <p:cBhvr>
                                        <p:cTn id="61" dur="1" fill="hold">
                                          <p:stCondLst>
                                            <p:cond delay="0"/>
                                          </p:stCondLst>
                                        </p:cTn>
                                        <p:tgtEl>
                                          <p:spTgt spid="44"/>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barn(inVertical)">
                                      <p:cBhvr>
                                        <p:cTn id="66" dur="500"/>
                                        <p:tgtEl>
                                          <p:spTgt spid="27"/>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barn(inVertical)">
                                      <p:cBhvr>
                                        <p:cTn id="69" dur="500"/>
                                        <p:tgtEl>
                                          <p:spTgt spid="25"/>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grpId="0" nodeType="clickEffect">
                                  <p:stCondLst>
                                    <p:cond delay="0"/>
                                  </p:stCondLst>
                                  <p:childTnLst>
                                    <p:set>
                                      <p:cBhvr>
                                        <p:cTn id="73" dur="1" fill="hold">
                                          <p:stCondLst>
                                            <p:cond delay="0"/>
                                          </p:stCondLst>
                                        </p:cTn>
                                        <p:tgtEl>
                                          <p:spTgt spid="34"/>
                                        </p:tgtEl>
                                        <p:attrNameLst>
                                          <p:attrName>style.visibility</p:attrName>
                                        </p:attrNameLst>
                                      </p:cBhvr>
                                      <p:to>
                                        <p:strVal val="hidden"/>
                                      </p:to>
                                    </p:set>
                                  </p:childTnLst>
                                </p:cTn>
                              </p:par>
                              <p:par>
                                <p:cTn id="74" presetID="1" presetClass="exit" presetSubtype="0" fill="hold" grpId="0" nodeType="withEffect">
                                  <p:stCondLst>
                                    <p:cond delay="0"/>
                                  </p:stCondLst>
                                  <p:childTnLst>
                                    <p:set>
                                      <p:cBhvr>
                                        <p:cTn id="75" dur="1" fill="hold">
                                          <p:stCondLst>
                                            <p:cond delay="0"/>
                                          </p:stCondLst>
                                        </p:cTn>
                                        <p:tgtEl>
                                          <p:spTgt spid="33"/>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barn(inVertical)">
                                      <p:cBhvr>
                                        <p:cTn id="80" dur="500"/>
                                        <p:tgtEl>
                                          <p:spTgt spid="24"/>
                                        </p:tgtEl>
                                      </p:cBhvr>
                                    </p:animEffect>
                                  </p:childTnLst>
                                </p:cTn>
                              </p:par>
                              <p:par>
                                <p:cTn id="81" presetID="16" presetClass="entr" presetSubtype="21" fill="hold" grpId="0" nodeType="with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barn(inVertical)">
                                      <p:cBhvr>
                                        <p:cTn id="83" dur="500"/>
                                        <p:tgtEl>
                                          <p:spTgt spid="46"/>
                                        </p:tgtEl>
                                      </p:cBhvr>
                                    </p:animEffect>
                                  </p:childTnLst>
                                </p:cTn>
                              </p:par>
                              <p:par>
                                <p:cTn id="84" presetID="16" presetClass="entr" presetSubtype="21" fill="hold" grpId="0" nodeType="withEffect">
                                  <p:stCondLst>
                                    <p:cond delay="0"/>
                                  </p:stCondLst>
                                  <p:childTnLst>
                                    <p:set>
                                      <p:cBhvr>
                                        <p:cTn id="85" dur="1" fill="hold">
                                          <p:stCondLst>
                                            <p:cond delay="0"/>
                                          </p:stCondLst>
                                        </p:cTn>
                                        <p:tgtEl>
                                          <p:spTgt spid="47"/>
                                        </p:tgtEl>
                                        <p:attrNameLst>
                                          <p:attrName>style.visibility</p:attrName>
                                        </p:attrNameLst>
                                      </p:cBhvr>
                                      <p:to>
                                        <p:strVal val="visible"/>
                                      </p:to>
                                    </p:set>
                                    <p:animEffect transition="in" filter="barn(inVertical)">
                                      <p:cBhvr>
                                        <p:cTn id="86" dur="500"/>
                                        <p:tgtEl>
                                          <p:spTgt spid="47"/>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0" nodeType="clickEffect">
                                  <p:stCondLst>
                                    <p:cond delay="0"/>
                                  </p:stCondLst>
                                  <p:childTnLst>
                                    <p:set>
                                      <p:cBhvr>
                                        <p:cTn id="90" dur="1" fill="hold">
                                          <p:stCondLst>
                                            <p:cond delay="0"/>
                                          </p:stCondLst>
                                        </p:cTn>
                                        <p:tgtEl>
                                          <p:spTgt spid="38"/>
                                        </p:tgtEl>
                                        <p:attrNameLst>
                                          <p:attrName>style.visibility</p:attrName>
                                        </p:attrNameLst>
                                      </p:cBhvr>
                                      <p:to>
                                        <p:strVal val="hidden"/>
                                      </p:to>
                                    </p:set>
                                  </p:childTnLst>
                                </p:cTn>
                              </p:par>
                              <p:par>
                                <p:cTn id="91" presetID="1" presetClass="exit" presetSubtype="0" fill="hold" grpId="0" nodeType="withEffect">
                                  <p:stCondLst>
                                    <p:cond delay="0"/>
                                  </p:stCondLst>
                                  <p:childTnLst>
                                    <p:set>
                                      <p:cBhvr>
                                        <p:cTn id="92" dur="1" fill="hold">
                                          <p:stCondLst>
                                            <p:cond delay="0"/>
                                          </p:stCondLst>
                                        </p:cTn>
                                        <p:tgtEl>
                                          <p:spTgt spid="41"/>
                                        </p:tgtEl>
                                        <p:attrNameLst>
                                          <p:attrName>style.visibility</p:attrName>
                                        </p:attrNameLst>
                                      </p:cBhvr>
                                      <p:to>
                                        <p:strVal val="hidden"/>
                                      </p:to>
                                    </p:set>
                                  </p:childTnLst>
                                </p:cTn>
                              </p:par>
                              <p:par>
                                <p:cTn id="93" presetID="1" presetClass="exit" presetSubtype="0" fill="hold" grpId="0" nodeType="withEffect">
                                  <p:stCondLst>
                                    <p:cond delay="0"/>
                                  </p:stCondLst>
                                  <p:childTnLst>
                                    <p:set>
                                      <p:cBhvr>
                                        <p:cTn id="94" dur="1" fill="hold">
                                          <p:stCondLst>
                                            <p:cond delay="0"/>
                                          </p:stCondLst>
                                        </p:cTn>
                                        <p:tgtEl>
                                          <p:spTgt spid="42"/>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grpId="0" nodeType="click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barn(inVertical)">
                                      <p:cBhvr>
                                        <p:cTn id="99" dur="500"/>
                                        <p:tgtEl>
                                          <p:spTgt spid="45"/>
                                        </p:tgtEl>
                                      </p:cBhvr>
                                    </p:animEffect>
                                  </p:childTnLst>
                                </p:cTn>
                              </p:par>
                              <p:par>
                                <p:cTn id="100" presetID="16" presetClass="entr" presetSubtype="21" fill="hold" grpId="0" nodeType="with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barn(inVertical)">
                                      <p:cBhvr>
                                        <p:cTn id="102" dur="500"/>
                                        <p:tgtEl>
                                          <p:spTgt spid="32"/>
                                        </p:tgtEl>
                                      </p:cBhvr>
                                    </p:animEffec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0" nodeType="clickEffect">
                                  <p:stCondLst>
                                    <p:cond delay="0"/>
                                  </p:stCondLst>
                                  <p:childTnLst>
                                    <p:set>
                                      <p:cBhvr>
                                        <p:cTn id="106" dur="1" fill="hold">
                                          <p:stCondLst>
                                            <p:cond delay="0"/>
                                          </p:stCondLst>
                                        </p:cTn>
                                        <p:tgtEl>
                                          <p:spTgt spid="39"/>
                                        </p:tgtEl>
                                        <p:attrNameLst>
                                          <p:attrName>style.visibility</p:attrName>
                                        </p:attrNameLst>
                                      </p:cBhvr>
                                      <p:to>
                                        <p:strVal val="hidden"/>
                                      </p:to>
                                    </p:set>
                                  </p:childTnLst>
                                </p:cTn>
                              </p:par>
                              <p:par>
                                <p:cTn id="107" presetID="1" presetClass="exit" presetSubtype="0" fill="hold" grpId="0" nodeType="withEffect">
                                  <p:stCondLst>
                                    <p:cond delay="0"/>
                                  </p:stCondLst>
                                  <p:childTnLst>
                                    <p:set>
                                      <p:cBhvr>
                                        <p:cTn id="108" dur="1" fill="hold">
                                          <p:stCondLst>
                                            <p:cond delay="0"/>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P spid="18" grpId="0"/>
      <p:bldP spid="19" grpId="0"/>
      <p:bldP spid="20" grpId="0"/>
      <p:bldP spid="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24" grpId="0" animBg="1"/>
      <p:bldP spid="25" grpId="0" animBg="1"/>
      <p:bldP spid="27" grpId="0" animBg="1"/>
      <p:bldP spid="28" grpId="0" animBg="1"/>
      <p:bldP spid="29" grpId="0" animBg="1"/>
      <p:bldP spid="30" grpId="0" animBg="1"/>
      <p:bldP spid="31" grpId="0" animBg="1"/>
      <p:bldP spid="32" grpId="0" animBg="1"/>
      <p:bldP spid="45" grpId="0" animBg="1"/>
      <p:bldP spid="46" grpId="0" animBg="1"/>
      <p:bldP spid="47" grpId="0" animBg="1"/>
      <p:bldP spid="48" grpId="0" animBg="1"/>
      <p:bldP spid="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410" name="Text Box 17409"/>
          <p:cNvSpPr txBox="1"/>
          <p:nvPr/>
        </p:nvSpPr>
        <p:spPr>
          <a:xfrm>
            <a:off x="1504456" y="198470"/>
            <a:ext cx="9749146" cy="1569660"/>
          </a:xfrm>
          <a:prstGeom prst="rect">
            <a:avLst/>
          </a:prstGeom>
          <a:noFill/>
          <a:ln w="9525">
            <a:noFill/>
          </a:ln>
        </p:spPr>
        <p:txBody>
          <a:bodyPr wrap="square">
            <a:spAutoFit/>
          </a:bodyPr>
          <a:lstStyle/>
          <a:p>
            <a:pPr>
              <a:lnSpc>
                <a:spcPct val="150000"/>
              </a:lnSpc>
              <a:spcBef>
                <a:spcPct val="50000"/>
              </a:spcBef>
            </a:pPr>
            <a:r>
              <a:rPr sz="3200" b="1" noProof="1" smtClean="0">
                <a:latin typeface="Times New Roman" panose="02020603050405020304" pitchFamily="18" charset="0"/>
              </a:rPr>
              <a:t>2</a:t>
            </a:r>
            <a:r>
              <a:rPr sz="3200" b="1" noProof="1">
                <a:latin typeface="Times New Roman" panose="02020603050405020304" pitchFamily="18" charset="0"/>
              </a:rPr>
              <a:t>. Các thành ngữ, tục ngữ dưới đây nói lên những phẩm chất gì của người Việt Nam ta?</a:t>
            </a:r>
            <a:endParaRPr sz="3200" b="1" noProof="1">
              <a:solidFill>
                <a:srgbClr val="FF0000"/>
              </a:solidFill>
              <a:latin typeface="Times New Roman" panose="02020603050405020304" pitchFamily="18" charset="0"/>
            </a:endParaRPr>
          </a:p>
        </p:txBody>
      </p:sp>
      <p:sp>
        <p:nvSpPr>
          <p:cNvPr id="17411" name="Text Box 17410"/>
          <p:cNvSpPr txBox="1">
            <a:spLocks noChangeArrowheads="1"/>
          </p:cNvSpPr>
          <p:nvPr/>
        </p:nvSpPr>
        <p:spPr bwMode="auto">
          <a:xfrm>
            <a:off x="1705798" y="2214188"/>
            <a:ext cx="7219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200" dirty="0">
                <a:latin typeface="Times New Roman" panose="02020603050405020304" pitchFamily="18" charset="0"/>
              </a:rPr>
              <a:t>a) </a:t>
            </a:r>
            <a:r>
              <a:rPr lang="en-US" altLang="zh-CN" sz="3200" dirty="0" err="1">
                <a:latin typeface="Times New Roman" panose="02020603050405020304" pitchFamily="18" charset="0"/>
              </a:rPr>
              <a:t>Chịu</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thương</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chịu</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khó</a:t>
            </a:r>
            <a:r>
              <a:rPr lang="en-US" altLang="zh-CN" sz="3200" dirty="0">
                <a:latin typeface="Times New Roman" panose="02020603050405020304" pitchFamily="18" charset="0"/>
              </a:rPr>
              <a:t>. </a:t>
            </a:r>
          </a:p>
        </p:txBody>
      </p:sp>
      <p:sp>
        <p:nvSpPr>
          <p:cNvPr id="17413" name="Text Box 17412"/>
          <p:cNvSpPr txBox="1">
            <a:spLocks noChangeArrowheads="1"/>
          </p:cNvSpPr>
          <p:nvPr/>
        </p:nvSpPr>
        <p:spPr bwMode="auto">
          <a:xfrm>
            <a:off x="1705798" y="2976188"/>
            <a:ext cx="7219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200">
                <a:latin typeface="Times New Roman" panose="02020603050405020304" pitchFamily="18" charset="0"/>
              </a:rPr>
              <a:t>b) Dám nghĩ dám làm. </a:t>
            </a:r>
          </a:p>
        </p:txBody>
      </p:sp>
      <p:sp>
        <p:nvSpPr>
          <p:cNvPr id="17415" name="Text Box 17414"/>
          <p:cNvSpPr txBox="1">
            <a:spLocks noChangeArrowheads="1"/>
          </p:cNvSpPr>
          <p:nvPr/>
        </p:nvSpPr>
        <p:spPr bwMode="auto">
          <a:xfrm>
            <a:off x="1705798" y="3661988"/>
            <a:ext cx="7219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200" dirty="0">
                <a:latin typeface="Times New Roman" panose="02020603050405020304" pitchFamily="18" charset="0"/>
              </a:rPr>
              <a:t>c) </a:t>
            </a:r>
            <a:r>
              <a:rPr lang="en-US" altLang="zh-CN" sz="3200" dirty="0" err="1">
                <a:latin typeface="Times New Roman" panose="02020603050405020304" pitchFamily="18" charset="0"/>
              </a:rPr>
              <a:t>Muôn</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người</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như</a:t>
            </a:r>
            <a:r>
              <a:rPr lang="en-US" altLang="zh-CN" sz="3200" dirty="0">
                <a:latin typeface="Times New Roman" panose="02020603050405020304" pitchFamily="18" charset="0"/>
              </a:rPr>
              <a:t> </a:t>
            </a:r>
            <a:r>
              <a:rPr lang="en-US" altLang="zh-CN" sz="3200" dirty="0" err="1" smtClean="0">
                <a:latin typeface="Times New Roman" panose="02020603050405020304" pitchFamily="18" charset="0"/>
              </a:rPr>
              <a:t>một</a:t>
            </a:r>
            <a:r>
              <a:rPr lang="en-US" altLang="zh-CN" sz="3200" dirty="0" smtClean="0">
                <a:latin typeface="Times New Roman" panose="02020603050405020304" pitchFamily="18" charset="0"/>
              </a:rPr>
              <a:t>. </a:t>
            </a:r>
            <a:endParaRPr lang="en-US" altLang="zh-CN" sz="3200" dirty="0">
              <a:latin typeface="Times New Roman" panose="02020603050405020304" pitchFamily="18" charset="0"/>
            </a:endParaRPr>
          </a:p>
        </p:txBody>
      </p:sp>
      <p:sp>
        <p:nvSpPr>
          <p:cNvPr id="17416" name="Text Box 17415"/>
          <p:cNvSpPr txBox="1">
            <a:spLocks noChangeArrowheads="1"/>
          </p:cNvSpPr>
          <p:nvPr/>
        </p:nvSpPr>
        <p:spPr bwMode="auto">
          <a:xfrm>
            <a:off x="1705798" y="4347788"/>
            <a:ext cx="7219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200">
                <a:latin typeface="Times New Roman" panose="02020603050405020304" pitchFamily="18" charset="0"/>
              </a:rPr>
              <a:t>d) Trọng nghĩa khinh tài (tài: tiền của).</a:t>
            </a:r>
          </a:p>
        </p:txBody>
      </p:sp>
      <p:sp>
        <p:nvSpPr>
          <p:cNvPr id="17417" name="Text Box 17416"/>
          <p:cNvSpPr txBox="1">
            <a:spLocks noChangeArrowheads="1"/>
          </p:cNvSpPr>
          <p:nvPr/>
        </p:nvSpPr>
        <p:spPr bwMode="auto">
          <a:xfrm>
            <a:off x="1705798" y="5033588"/>
            <a:ext cx="7239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200" dirty="0">
                <a:latin typeface="Times New Roman" panose="02020603050405020304" pitchFamily="18" charset="0"/>
              </a:rPr>
              <a:t>e) </a:t>
            </a:r>
            <a:r>
              <a:rPr lang="en-US" altLang="zh-CN" sz="3200" dirty="0" err="1">
                <a:latin typeface="Times New Roman" panose="02020603050405020304" pitchFamily="18" charset="0"/>
              </a:rPr>
              <a:t>Uống</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nước</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nhớ</a:t>
            </a:r>
            <a:r>
              <a:rPr lang="en-US" altLang="zh-CN" sz="3200" dirty="0">
                <a:latin typeface="Times New Roman" panose="02020603050405020304" pitchFamily="18" charset="0"/>
              </a:rPr>
              <a:t> </a:t>
            </a:r>
            <a:r>
              <a:rPr lang="en-US" altLang="zh-CN" sz="3200" dirty="0" err="1" smtClean="0">
                <a:latin typeface="Times New Roman" panose="02020603050405020304" pitchFamily="18" charset="0"/>
              </a:rPr>
              <a:t>nguồn</a:t>
            </a:r>
            <a:r>
              <a:rPr lang="en-US" altLang="zh-CN" sz="3200" dirty="0" smtClean="0">
                <a:latin typeface="Times New Roman" panose="02020603050405020304" pitchFamily="18" charset="0"/>
              </a:rPr>
              <a:t>.</a:t>
            </a:r>
            <a:endParaRPr lang="en-US" altLang="zh-CN" sz="3200" dirty="0">
              <a:latin typeface="Times New Roman" panose="02020603050405020304" pitchFamily="18" charset="0"/>
            </a:endParaRPr>
          </a:p>
        </p:txBody>
      </p:sp>
      <p:pic>
        <p:nvPicPr>
          <p:cNvPr id="9" name="Picture 13" descr="Question premium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 y="49441"/>
            <a:ext cx="1043669" cy="1043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839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4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4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4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p:bldP spid="17413" grpId="0"/>
      <p:bldP spid="17415" grpId="0"/>
      <p:bldP spid="17416" grpId="0"/>
      <p:bldP spid="1741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dkUp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33798" name="Text Box 6"/>
          <p:cNvSpPr txBox="1">
            <a:spLocks noChangeArrowheads="1"/>
          </p:cNvSpPr>
          <p:nvPr/>
        </p:nvSpPr>
        <p:spPr bwMode="auto">
          <a:xfrm>
            <a:off x="5673725" y="2049463"/>
            <a:ext cx="6130925" cy="954087"/>
          </a:xfrm>
          <a:prstGeom prst="rect">
            <a:avLst/>
          </a:prstGeom>
          <a:solidFill>
            <a:schemeClr val="bg1"/>
          </a:solidFill>
          <a:ln>
            <a:solidFill>
              <a:schemeClr val="tx2"/>
            </a:solidFill>
          </a:ln>
        </p:spPr>
        <p:style>
          <a:lnRef idx="3">
            <a:schemeClr val="lt1"/>
          </a:lnRef>
          <a:fillRef idx="1">
            <a:schemeClr val="accent3"/>
          </a:fillRef>
          <a:effectRef idx="1">
            <a:schemeClr val="accent3"/>
          </a:effectRef>
          <a:fontRef idx="minor">
            <a:schemeClr val="lt1"/>
          </a:fontRef>
        </p:style>
        <p:txBody>
          <a:bodyPr lIns="91426" tIns="45714" rIns="91426" bIns="45714">
            <a:spAutoFit/>
          </a:bodyPr>
          <a:lstStyle>
            <a:defPPr>
              <a:defRPr lang="en-US"/>
            </a:defPPr>
            <a:lvl1pPr eaLnBrk="1" hangingPunct="1">
              <a:spcBef>
                <a:spcPct val="50000"/>
              </a:spcBef>
              <a:buFontTx/>
              <a:buNone/>
              <a:defRPr sz="2800" b="1">
                <a:solidFill>
                  <a:srgbClr val="0000FF"/>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defRPr/>
            </a:pPr>
            <a:r>
              <a:rPr lang="en-US" altLang="en-US" dirty="0">
                <a:solidFill>
                  <a:srgbClr val="002060"/>
                </a:solidFill>
              </a:rPr>
              <a:t>2. </a:t>
            </a:r>
            <a:r>
              <a:rPr lang="en-US" altLang="en-US" dirty="0" err="1">
                <a:solidFill>
                  <a:srgbClr val="002060"/>
                </a:solidFill>
              </a:rPr>
              <a:t>Cần</a:t>
            </a:r>
            <a:r>
              <a:rPr lang="en-US" altLang="en-US" dirty="0">
                <a:solidFill>
                  <a:srgbClr val="002060"/>
                </a:solidFill>
              </a:rPr>
              <a:t> </a:t>
            </a:r>
            <a:r>
              <a:rPr lang="en-US" altLang="en-US" dirty="0" err="1">
                <a:solidFill>
                  <a:srgbClr val="002060"/>
                </a:solidFill>
              </a:rPr>
              <a:t>cù</a:t>
            </a:r>
            <a:r>
              <a:rPr lang="en-US" altLang="en-US" dirty="0">
                <a:solidFill>
                  <a:srgbClr val="002060"/>
                </a:solidFill>
              </a:rPr>
              <a:t>, </a:t>
            </a:r>
            <a:r>
              <a:rPr lang="en-US" altLang="en-US" dirty="0" err="1">
                <a:solidFill>
                  <a:srgbClr val="002060"/>
                </a:solidFill>
              </a:rPr>
              <a:t>ch</a:t>
            </a:r>
            <a:r>
              <a:rPr lang="vi-VN" altLang="en-US" dirty="0">
                <a:solidFill>
                  <a:srgbClr val="002060"/>
                </a:solidFill>
              </a:rPr>
              <a:t>ă</a:t>
            </a:r>
            <a:r>
              <a:rPr lang="en-US" altLang="en-US" dirty="0">
                <a:solidFill>
                  <a:srgbClr val="002060"/>
                </a:solidFill>
              </a:rPr>
              <a:t>m </a:t>
            </a:r>
            <a:r>
              <a:rPr lang="en-US" altLang="en-US" dirty="0" err="1">
                <a:solidFill>
                  <a:srgbClr val="002060"/>
                </a:solidFill>
              </a:rPr>
              <a:t>chỉ</a:t>
            </a:r>
            <a:r>
              <a:rPr lang="en-US" altLang="en-US" dirty="0">
                <a:solidFill>
                  <a:srgbClr val="002060"/>
                </a:solidFill>
              </a:rPr>
              <a:t>, </a:t>
            </a:r>
            <a:r>
              <a:rPr lang="en-US" altLang="en-US" dirty="0" err="1">
                <a:solidFill>
                  <a:srgbClr val="002060"/>
                </a:solidFill>
              </a:rPr>
              <a:t>không</a:t>
            </a:r>
            <a:r>
              <a:rPr lang="en-US" altLang="en-US" dirty="0">
                <a:solidFill>
                  <a:srgbClr val="002060"/>
                </a:solidFill>
              </a:rPr>
              <a:t> </a:t>
            </a:r>
            <a:r>
              <a:rPr lang="en-US" altLang="en-US" dirty="0" err="1">
                <a:solidFill>
                  <a:srgbClr val="002060"/>
                </a:solidFill>
              </a:rPr>
              <a:t>ngại</a:t>
            </a:r>
            <a:r>
              <a:rPr lang="en-US" altLang="en-US" dirty="0">
                <a:solidFill>
                  <a:srgbClr val="002060"/>
                </a:solidFill>
              </a:rPr>
              <a:t> </a:t>
            </a:r>
            <a:r>
              <a:rPr lang="en-US" altLang="en-US" dirty="0" err="1">
                <a:solidFill>
                  <a:srgbClr val="002060"/>
                </a:solidFill>
              </a:rPr>
              <a:t>khó</a:t>
            </a:r>
            <a:r>
              <a:rPr lang="en-US" altLang="en-US" dirty="0">
                <a:solidFill>
                  <a:srgbClr val="002060"/>
                </a:solidFill>
              </a:rPr>
              <a:t> </a:t>
            </a:r>
            <a:r>
              <a:rPr lang="en-US" altLang="en-US" dirty="0" err="1">
                <a:solidFill>
                  <a:srgbClr val="002060"/>
                </a:solidFill>
              </a:rPr>
              <a:t>ngại</a:t>
            </a:r>
            <a:r>
              <a:rPr lang="en-US" altLang="en-US" dirty="0">
                <a:solidFill>
                  <a:srgbClr val="002060"/>
                </a:solidFill>
              </a:rPr>
              <a:t> </a:t>
            </a:r>
            <a:r>
              <a:rPr lang="en-US" altLang="en-US" dirty="0" err="1">
                <a:solidFill>
                  <a:srgbClr val="002060"/>
                </a:solidFill>
              </a:rPr>
              <a:t>khổ</a:t>
            </a:r>
            <a:r>
              <a:rPr lang="en-US" altLang="en-US" dirty="0">
                <a:solidFill>
                  <a:srgbClr val="002060"/>
                </a:solidFill>
              </a:rPr>
              <a:t>. </a:t>
            </a:r>
          </a:p>
        </p:txBody>
      </p:sp>
      <p:sp>
        <p:nvSpPr>
          <p:cNvPr id="33799" name="Text Box 7"/>
          <p:cNvSpPr txBox="1">
            <a:spLocks noChangeArrowheads="1"/>
          </p:cNvSpPr>
          <p:nvPr/>
        </p:nvSpPr>
        <p:spPr bwMode="auto">
          <a:xfrm>
            <a:off x="5702300" y="3332163"/>
            <a:ext cx="6118225" cy="954087"/>
          </a:xfrm>
          <a:prstGeom prst="rect">
            <a:avLst/>
          </a:prstGeom>
          <a:solidFill>
            <a:schemeClr val="bg1"/>
          </a:solidFill>
          <a:ln>
            <a:solidFill>
              <a:schemeClr val="tx2"/>
            </a:solidFill>
          </a:ln>
        </p:spPr>
        <p:style>
          <a:lnRef idx="3">
            <a:schemeClr val="lt1"/>
          </a:lnRef>
          <a:fillRef idx="1">
            <a:schemeClr val="accent3"/>
          </a:fillRef>
          <a:effectRef idx="1">
            <a:schemeClr val="accent3"/>
          </a:effectRef>
          <a:fontRef idx="minor">
            <a:schemeClr val="lt1"/>
          </a:fontRef>
        </p:style>
        <p:txBody>
          <a:bodyPr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002060"/>
                </a:solidFill>
                <a:latin typeface="Times New Roman" panose="02020603050405020304" pitchFamily="18" charset="0"/>
                <a:cs typeface="Times New Roman" panose="02020603050405020304" pitchFamily="18" charset="0"/>
              </a:rPr>
              <a:t>3. Mạnh dạn, táo bạo, có nhiều sáng kiến và dám thực hiện sáng kiến đó.</a:t>
            </a:r>
          </a:p>
        </p:txBody>
      </p:sp>
      <p:sp>
        <p:nvSpPr>
          <p:cNvPr id="10248" name="Text Box 8"/>
          <p:cNvSpPr txBox="1">
            <a:spLocks noChangeArrowheads="1"/>
          </p:cNvSpPr>
          <p:nvPr/>
        </p:nvSpPr>
        <p:spPr bwMode="auto">
          <a:xfrm>
            <a:off x="368300" y="2074863"/>
            <a:ext cx="4198938" cy="523875"/>
          </a:xfrm>
          <a:prstGeom prst="rect">
            <a:avLst/>
          </a:prstGeom>
          <a:solidFill>
            <a:schemeClr val="bg1"/>
          </a:solidFill>
          <a:ln>
            <a:solidFill>
              <a:schemeClr val="accent6"/>
            </a:solidFill>
          </a:ln>
        </p:spPr>
        <p:style>
          <a:lnRef idx="3">
            <a:schemeClr val="lt1"/>
          </a:lnRef>
          <a:fillRef idx="1">
            <a:schemeClr val="accent6"/>
          </a:fillRef>
          <a:effectRef idx="1">
            <a:schemeClr val="accent6"/>
          </a:effectRef>
          <a:fontRef idx="minor">
            <a:schemeClr val="lt1"/>
          </a:fontRef>
        </p:style>
        <p:txBody>
          <a:bodyPr>
            <a:spAutoFit/>
          </a:bodyPr>
          <a:lstStyle>
            <a:defPPr>
              <a:defRPr lang="en-US"/>
            </a:defPPr>
            <a:lvl1pPr marL="342900" indent="-342900" eaLnBrk="1" hangingPunct="1">
              <a:spcBef>
                <a:spcPct val="50000"/>
              </a:spcBef>
              <a:buFontTx/>
              <a:buNone/>
              <a:defRPr sz="2800" b="1">
                <a:solidFill>
                  <a:srgbClr val="008000"/>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defRPr/>
            </a:pPr>
            <a:r>
              <a:rPr lang="en-US" altLang="en-US" dirty="0"/>
              <a:t>b. </a:t>
            </a:r>
            <a:r>
              <a:rPr lang="en-US" altLang="en-US" dirty="0" err="1"/>
              <a:t>Dám</a:t>
            </a:r>
            <a:r>
              <a:rPr lang="en-US" altLang="en-US" dirty="0"/>
              <a:t> </a:t>
            </a:r>
            <a:r>
              <a:rPr lang="en-US" altLang="en-US" dirty="0" err="1"/>
              <a:t>nghĩ</a:t>
            </a:r>
            <a:r>
              <a:rPr lang="en-US" altLang="en-US" dirty="0"/>
              <a:t> </a:t>
            </a:r>
            <a:r>
              <a:rPr lang="en-US" altLang="en-US" dirty="0" err="1"/>
              <a:t>dám</a:t>
            </a:r>
            <a:r>
              <a:rPr lang="en-US" altLang="en-US" dirty="0"/>
              <a:t> </a:t>
            </a:r>
            <a:r>
              <a:rPr lang="en-US" altLang="en-US" dirty="0" err="1"/>
              <a:t>làm</a:t>
            </a:r>
            <a:r>
              <a:rPr lang="en-US" altLang="en-US" dirty="0"/>
              <a:t>.</a:t>
            </a:r>
          </a:p>
        </p:txBody>
      </p:sp>
      <p:sp>
        <p:nvSpPr>
          <p:cNvPr id="10249" name="Text Box 9"/>
          <p:cNvSpPr txBox="1">
            <a:spLocks noChangeArrowheads="1"/>
          </p:cNvSpPr>
          <p:nvPr/>
        </p:nvSpPr>
        <p:spPr bwMode="auto">
          <a:xfrm>
            <a:off x="395288" y="1106488"/>
            <a:ext cx="4176712" cy="523875"/>
          </a:xfrm>
          <a:prstGeom prst="rect">
            <a:avLst/>
          </a:prstGeom>
          <a:solidFill>
            <a:schemeClr val="bg1"/>
          </a:solidFill>
          <a:ln>
            <a:solidFill>
              <a:schemeClr val="accent6"/>
            </a:solidFill>
          </a:ln>
        </p:spPr>
        <p:style>
          <a:lnRef idx="3">
            <a:schemeClr val="lt1"/>
          </a:lnRef>
          <a:fillRef idx="1">
            <a:schemeClr val="accent6"/>
          </a:fillRef>
          <a:effectRef idx="1">
            <a:schemeClr val="accent6"/>
          </a:effectRef>
          <a:fontRef idx="minor">
            <a:schemeClr val="lt1"/>
          </a:fontRef>
        </p:style>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008000"/>
                </a:solidFill>
                <a:latin typeface="Times New Roman" panose="02020603050405020304" pitchFamily="18" charset="0"/>
                <a:cs typeface="Times New Roman" panose="02020603050405020304" pitchFamily="18" charset="0"/>
              </a:rPr>
              <a:t>a. Chịu th</a:t>
            </a:r>
            <a:r>
              <a:rPr lang="vi-VN" altLang="en-US" sz="2800" b="1">
                <a:solidFill>
                  <a:srgbClr val="008000"/>
                </a:solidFill>
                <a:latin typeface="Times New Roman" panose="02020603050405020304" pitchFamily="18" charset="0"/>
                <a:cs typeface="Times New Roman" panose="02020603050405020304" pitchFamily="18" charset="0"/>
              </a:rPr>
              <a:t>ươ</a:t>
            </a:r>
            <a:r>
              <a:rPr lang="en-US" altLang="en-US" sz="2800" b="1">
                <a:solidFill>
                  <a:srgbClr val="008000"/>
                </a:solidFill>
                <a:latin typeface="Times New Roman" panose="02020603050405020304" pitchFamily="18" charset="0"/>
                <a:cs typeface="Times New Roman" panose="02020603050405020304" pitchFamily="18" charset="0"/>
              </a:rPr>
              <a:t>ng chịu khó.</a:t>
            </a:r>
          </a:p>
        </p:txBody>
      </p:sp>
      <p:sp>
        <p:nvSpPr>
          <p:cNvPr id="2" name="Text Box 5"/>
          <p:cNvSpPr txBox="1">
            <a:spLocks noChangeArrowheads="1"/>
          </p:cNvSpPr>
          <p:nvPr/>
        </p:nvSpPr>
        <p:spPr bwMode="auto">
          <a:xfrm>
            <a:off x="395288" y="3030538"/>
            <a:ext cx="4176712" cy="519112"/>
          </a:xfrm>
          <a:prstGeom prst="rect">
            <a:avLst/>
          </a:prstGeom>
          <a:solidFill>
            <a:schemeClr val="bg1"/>
          </a:solidFill>
          <a:ln>
            <a:solidFill>
              <a:schemeClr val="accent6"/>
            </a:solidFill>
          </a:ln>
        </p:spPr>
        <p:style>
          <a:lnRef idx="3">
            <a:schemeClr val="lt1"/>
          </a:lnRef>
          <a:fillRef idx="1">
            <a:schemeClr val="accent6"/>
          </a:fillRef>
          <a:effectRef idx="1">
            <a:schemeClr val="accent6"/>
          </a:effectRef>
          <a:fontRef idx="minor">
            <a:schemeClr val="lt1"/>
          </a:fontRef>
        </p:style>
        <p:txBody>
          <a:bodyPr>
            <a:spAutoFit/>
          </a:bodyPr>
          <a:lstStyle>
            <a:defPPr>
              <a:defRPr lang="en-US"/>
            </a:defPPr>
            <a:lvl1pPr marL="342900" indent="-342900" eaLnBrk="1" hangingPunct="1">
              <a:spcBef>
                <a:spcPct val="50000"/>
              </a:spcBef>
              <a:buFontTx/>
              <a:buNone/>
              <a:defRPr sz="2800" b="1">
                <a:solidFill>
                  <a:srgbClr val="008000"/>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lt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lt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lt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lt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9pPr>
          </a:lstStyle>
          <a:p>
            <a:pPr>
              <a:defRPr/>
            </a:pPr>
            <a:r>
              <a:rPr lang="en-US" altLang="en-US" dirty="0"/>
              <a:t>c. </a:t>
            </a:r>
            <a:r>
              <a:rPr lang="en-US" altLang="en-US" dirty="0" err="1"/>
              <a:t>Muôn</a:t>
            </a:r>
            <a:r>
              <a:rPr lang="en-US" altLang="en-US" dirty="0"/>
              <a:t> ng</a:t>
            </a:r>
            <a:r>
              <a:rPr lang="vi-VN" altLang="en-US" dirty="0"/>
              <a:t>ư</a:t>
            </a:r>
            <a:r>
              <a:rPr lang="en-US" altLang="en-US" dirty="0" err="1"/>
              <a:t>ời</a:t>
            </a:r>
            <a:r>
              <a:rPr lang="en-US" altLang="en-US" dirty="0"/>
              <a:t> </a:t>
            </a:r>
            <a:r>
              <a:rPr lang="en-US" altLang="en-US" dirty="0" err="1"/>
              <a:t>nh</a:t>
            </a:r>
            <a:r>
              <a:rPr lang="vi-VN" altLang="en-US" dirty="0"/>
              <a:t>ư</a:t>
            </a:r>
            <a:r>
              <a:rPr lang="en-US" altLang="en-US" dirty="0"/>
              <a:t> </a:t>
            </a:r>
            <a:r>
              <a:rPr lang="en-US" altLang="en-US" dirty="0" err="1"/>
              <a:t>một</a:t>
            </a:r>
            <a:r>
              <a:rPr lang="en-US" altLang="en-US" dirty="0"/>
              <a:t>.</a:t>
            </a:r>
          </a:p>
        </p:txBody>
      </p:sp>
      <p:sp>
        <p:nvSpPr>
          <p:cNvPr id="33802" name="Text Box 10"/>
          <p:cNvSpPr txBox="1">
            <a:spLocks noChangeArrowheads="1"/>
          </p:cNvSpPr>
          <p:nvPr/>
        </p:nvSpPr>
        <p:spPr bwMode="auto">
          <a:xfrm>
            <a:off x="5732463" y="5705475"/>
            <a:ext cx="6130925" cy="954088"/>
          </a:xfrm>
          <a:prstGeom prst="rect">
            <a:avLst/>
          </a:prstGeom>
          <a:solidFill>
            <a:schemeClr val="bg1"/>
          </a:solidFill>
          <a:ln>
            <a:solidFill>
              <a:schemeClr val="tx2"/>
            </a:solidFill>
          </a:ln>
        </p:spPr>
        <p:style>
          <a:lnRef idx="3">
            <a:schemeClr val="lt1"/>
          </a:lnRef>
          <a:fillRef idx="1">
            <a:schemeClr val="accent3"/>
          </a:fillRef>
          <a:effectRef idx="1">
            <a:schemeClr val="accent3"/>
          </a:effectRef>
          <a:fontRef idx="minor">
            <a:schemeClr val="lt1"/>
          </a:fontRef>
        </p:style>
        <p:txBody>
          <a:bodyPr lIns="91426" tIns="45714" rIns="91426" bIns="45714">
            <a:spAutoFit/>
          </a:bodyPr>
          <a:lstStyle>
            <a:defPPr>
              <a:defRPr lang="en-US"/>
            </a:defPPr>
            <a:lvl1pPr eaLnBrk="1" hangingPunct="1">
              <a:spcBef>
                <a:spcPct val="50000"/>
              </a:spcBef>
              <a:buFontTx/>
              <a:buNone/>
              <a:defRPr sz="2800" b="1">
                <a:solidFill>
                  <a:srgbClr val="0000FF"/>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defRPr/>
            </a:pPr>
            <a:r>
              <a:rPr lang="en-US" altLang="en-US" dirty="0">
                <a:solidFill>
                  <a:srgbClr val="002060"/>
                </a:solidFill>
              </a:rPr>
              <a:t>5. </a:t>
            </a:r>
            <a:r>
              <a:rPr lang="en-US" altLang="en-US" dirty="0" err="1">
                <a:solidFill>
                  <a:srgbClr val="002060"/>
                </a:solidFill>
              </a:rPr>
              <a:t>Đoàn</a:t>
            </a:r>
            <a:r>
              <a:rPr lang="en-US" altLang="en-US" dirty="0">
                <a:solidFill>
                  <a:srgbClr val="002060"/>
                </a:solidFill>
              </a:rPr>
              <a:t> </a:t>
            </a:r>
            <a:r>
              <a:rPr lang="en-US" altLang="en-US" dirty="0" err="1">
                <a:solidFill>
                  <a:srgbClr val="002060"/>
                </a:solidFill>
              </a:rPr>
              <a:t>kết</a:t>
            </a:r>
            <a:r>
              <a:rPr lang="en-US" altLang="en-US" dirty="0">
                <a:solidFill>
                  <a:srgbClr val="002060"/>
                </a:solidFill>
              </a:rPr>
              <a:t>, </a:t>
            </a:r>
            <a:r>
              <a:rPr lang="en-US" altLang="en-US" dirty="0" err="1">
                <a:solidFill>
                  <a:srgbClr val="002060"/>
                </a:solidFill>
              </a:rPr>
              <a:t>thống</a:t>
            </a:r>
            <a:r>
              <a:rPr lang="en-US" altLang="en-US" dirty="0">
                <a:solidFill>
                  <a:srgbClr val="002060"/>
                </a:solidFill>
              </a:rPr>
              <a:t> </a:t>
            </a:r>
            <a:r>
              <a:rPr lang="en-US" altLang="en-US" dirty="0" err="1">
                <a:solidFill>
                  <a:srgbClr val="002060"/>
                </a:solidFill>
              </a:rPr>
              <a:t>nhất</a:t>
            </a:r>
            <a:r>
              <a:rPr lang="en-US" altLang="en-US" dirty="0">
                <a:solidFill>
                  <a:srgbClr val="002060"/>
                </a:solidFill>
              </a:rPr>
              <a:t> </a:t>
            </a:r>
            <a:r>
              <a:rPr lang="en-US" altLang="en-US" dirty="0" err="1">
                <a:solidFill>
                  <a:srgbClr val="002060"/>
                </a:solidFill>
              </a:rPr>
              <a:t>trong</a:t>
            </a:r>
            <a:r>
              <a:rPr lang="en-US" altLang="en-US" dirty="0">
                <a:solidFill>
                  <a:srgbClr val="002060"/>
                </a:solidFill>
              </a:rPr>
              <a:t> ý </a:t>
            </a:r>
            <a:r>
              <a:rPr lang="en-US" altLang="en-US" dirty="0" err="1">
                <a:solidFill>
                  <a:srgbClr val="002060"/>
                </a:solidFill>
              </a:rPr>
              <a:t>chí</a:t>
            </a:r>
            <a:r>
              <a:rPr lang="en-US" altLang="en-US" dirty="0">
                <a:solidFill>
                  <a:srgbClr val="002060"/>
                </a:solidFill>
              </a:rPr>
              <a:t> </a:t>
            </a:r>
            <a:r>
              <a:rPr lang="en-US" altLang="en-US" dirty="0" err="1">
                <a:solidFill>
                  <a:srgbClr val="002060"/>
                </a:solidFill>
              </a:rPr>
              <a:t>và</a:t>
            </a:r>
            <a:r>
              <a:rPr lang="en-US" altLang="en-US" dirty="0">
                <a:solidFill>
                  <a:srgbClr val="002060"/>
                </a:solidFill>
              </a:rPr>
              <a:t> </a:t>
            </a:r>
            <a:r>
              <a:rPr lang="en-US" altLang="en-US" dirty="0" err="1">
                <a:solidFill>
                  <a:srgbClr val="002060"/>
                </a:solidFill>
              </a:rPr>
              <a:t>hành</a:t>
            </a:r>
            <a:r>
              <a:rPr lang="en-US" altLang="en-US" dirty="0">
                <a:solidFill>
                  <a:srgbClr val="002060"/>
                </a:solidFill>
              </a:rPr>
              <a:t> </a:t>
            </a:r>
            <a:r>
              <a:rPr lang="vi-VN" altLang="en-US" dirty="0">
                <a:solidFill>
                  <a:srgbClr val="002060"/>
                </a:solidFill>
              </a:rPr>
              <a:t>đ</a:t>
            </a:r>
            <a:r>
              <a:rPr lang="en-US" altLang="en-US" dirty="0" err="1">
                <a:solidFill>
                  <a:srgbClr val="002060"/>
                </a:solidFill>
              </a:rPr>
              <a:t>ộng</a:t>
            </a:r>
            <a:r>
              <a:rPr lang="en-US" altLang="en-US" dirty="0">
                <a:solidFill>
                  <a:srgbClr val="002060"/>
                </a:solidFill>
              </a:rPr>
              <a:t>. </a:t>
            </a:r>
          </a:p>
        </p:txBody>
      </p:sp>
      <p:sp>
        <p:nvSpPr>
          <p:cNvPr id="9" name="Text Box 8"/>
          <p:cNvSpPr txBox="1">
            <a:spLocks noChangeArrowheads="1"/>
          </p:cNvSpPr>
          <p:nvPr/>
        </p:nvSpPr>
        <p:spPr bwMode="auto">
          <a:xfrm>
            <a:off x="5707063" y="815975"/>
            <a:ext cx="6118225" cy="954088"/>
          </a:xfrm>
          <a:prstGeom prst="rect">
            <a:avLst/>
          </a:prstGeom>
          <a:solidFill>
            <a:schemeClr val="bg1"/>
          </a:solidFill>
          <a:ln>
            <a:solidFill>
              <a:schemeClr val="tx2"/>
            </a:solidFill>
          </a:ln>
        </p:spPr>
        <p:style>
          <a:lnRef idx="3">
            <a:schemeClr val="lt1"/>
          </a:lnRef>
          <a:fillRef idx="1">
            <a:schemeClr val="accent3"/>
          </a:fillRef>
          <a:effectRef idx="1">
            <a:schemeClr val="accent3"/>
          </a:effectRef>
          <a:fontRef idx="minor">
            <a:schemeClr val="lt1"/>
          </a:fontRef>
        </p:style>
        <p:txBody>
          <a:bodyPr lIns="91426" tIns="45714" rIns="91426" bIns="45714">
            <a:spAutoFit/>
          </a:bodyPr>
          <a:lstStyle>
            <a:defPPr>
              <a:defRPr lang="en-US"/>
            </a:defPPr>
            <a:lvl1pPr eaLnBrk="1" hangingPunct="1">
              <a:spcBef>
                <a:spcPct val="50000"/>
              </a:spcBef>
              <a:buFontTx/>
              <a:buNone/>
              <a:defRPr sz="2800" b="1">
                <a:solidFill>
                  <a:srgbClr val="0000FF"/>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defRPr/>
            </a:pPr>
            <a:r>
              <a:rPr lang="en-US" altLang="en-US" dirty="0">
                <a:solidFill>
                  <a:srgbClr val="002060"/>
                </a:solidFill>
              </a:rPr>
              <a:t>1. </a:t>
            </a:r>
            <a:r>
              <a:rPr lang="en-US" altLang="en-US" dirty="0" err="1">
                <a:solidFill>
                  <a:srgbClr val="002060"/>
                </a:solidFill>
              </a:rPr>
              <a:t>Coi</a:t>
            </a:r>
            <a:r>
              <a:rPr lang="en-US" altLang="en-US" dirty="0">
                <a:solidFill>
                  <a:srgbClr val="002060"/>
                </a:solidFill>
              </a:rPr>
              <a:t> </a:t>
            </a:r>
            <a:r>
              <a:rPr lang="en-US" altLang="en-US" dirty="0" err="1">
                <a:solidFill>
                  <a:srgbClr val="002060"/>
                </a:solidFill>
              </a:rPr>
              <a:t>trọng</a:t>
            </a:r>
            <a:r>
              <a:rPr lang="en-US" altLang="en-US" dirty="0">
                <a:solidFill>
                  <a:srgbClr val="002060"/>
                </a:solidFill>
              </a:rPr>
              <a:t> </a:t>
            </a:r>
            <a:r>
              <a:rPr lang="vi-VN" altLang="en-US" dirty="0">
                <a:solidFill>
                  <a:srgbClr val="002060"/>
                </a:solidFill>
              </a:rPr>
              <a:t>đ</a:t>
            </a:r>
            <a:r>
              <a:rPr lang="en-US" altLang="en-US" dirty="0" err="1">
                <a:solidFill>
                  <a:srgbClr val="002060"/>
                </a:solidFill>
              </a:rPr>
              <a:t>ạo</a:t>
            </a:r>
            <a:r>
              <a:rPr lang="en-US" altLang="en-US" dirty="0">
                <a:solidFill>
                  <a:srgbClr val="002060"/>
                </a:solidFill>
              </a:rPr>
              <a:t> </a:t>
            </a:r>
            <a:r>
              <a:rPr lang="en-US" altLang="en-US" dirty="0" err="1">
                <a:solidFill>
                  <a:srgbClr val="002060"/>
                </a:solidFill>
              </a:rPr>
              <a:t>lý</a:t>
            </a:r>
            <a:r>
              <a:rPr lang="en-US" altLang="en-US" dirty="0">
                <a:solidFill>
                  <a:srgbClr val="002060"/>
                </a:solidFill>
              </a:rPr>
              <a:t> </a:t>
            </a:r>
            <a:r>
              <a:rPr lang="en-US" altLang="en-US" dirty="0" err="1">
                <a:solidFill>
                  <a:srgbClr val="002060"/>
                </a:solidFill>
              </a:rPr>
              <a:t>và</a:t>
            </a:r>
            <a:r>
              <a:rPr lang="en-US" altLang="en-US" dirty="0">
                <a:solidFill>
                  <a:srgbClr val="002060"/>
                </a:solidFill>
              </a:rPr>
              <a:t> </a:t>
            </a:r>
            <a:r>
              <a:rPr lang="en-US" altLang="en-US" dirty="0" err="1">
                <a:solidFill>
                  <a:srgbClr val="002060"/>
                </a:solidFill>
              </a:rPr>
              <a:t>tình</a:t>
            </a:r>
            <a:r>
              <a:rPr lang="en-US" altLang="en-US" dirty="0">
                <a:solidFill>
                  <a:srgbClr val="002060"/>
                </a:solidFill>
              </a:rPr>
              <a:t> </a:t>
            </a:r>
            <a:r>
              <a:rPr lang="en-US" altLang="en-US" dirty="0" err="1">
                <a:solidFill>
                  <a:srgbClr val="002060"/>
                </a:solidFill>
              </a:rPr>
              <a:t>cảm</a:t>
            </a:r>
            <a:r>
              <a:rPr lang="en-US" altLang="en-US" dirty="0">
                <a:solidFill>
                  <a:srgbClr val="002060"/>
                </a:solidFill>
              </a:rPr>
              <a:t>, </a:t>
            </a:r>
            <a:r>
              <a:rPr lang="en-US" altLang="en-US" dirty="0" err="1">
                <a:solidFill>
                  <a:srgbClr val="002060"/>
                </a:solidFill>
              </a:rPr>
              <a:t>coi</a:t>
            </a:r>
            <a:r>
              <a:rPr lang="en-US" altLang="en-US" dirty="0">
                <a:solidFill>
                  <a:srgbClr val="002060"/>
                </a:solidFill>
              </a:rPr>
              <a:t> </a:t>
            </a:r>
            <a:r>
              <a:rPr lang="en-US" altLang="en-US" dirty="0" err="1">
                <a:solidFill>
                  <a:srgbClr val="002060"/>
                </a:solidFill>
              </a:rPr>
              <a:t>nhẹ</a:t>
            </a:r>
            <a:r>
              <a:rPr lang="en-US" altLang="en-US" dirty="0">
                <a:solidFill>
                  <a:srgbClr val="002060"/>
                </a:solidFill>
              </a:rPr>
              <a:t> </a:t>
            </a:r>
            <a:r>
              <a:rPr lang="en-US" altLang="en-US" dirty="0" err="1">
                <a:solidFill>
                  <a:srgbClr val="002060"/>
                </a:solidFill>
              </a:rPr>
              <a:t>tiền</a:t>
            </a:r>
            <a:r>
              <a:rPr lang="en-US" altLang="en-US" dirty="0">
                <a:solidFill>
                  <a:srgbClr val="002060"/>
                </a:solidFill>
              </a:rPr>
              <a:t> </a:t>
            </a:r>
            <a:r>
              <a:rPr lang="en-US" altLang="en-US" dirty="0" err="1">
                <a:solidFill>
                  <a:srgbClr val="002060"/>
                </a:solidFill>
              </a:rPr>
              <a:t>bạc</a:t>
            </a:r>
            <a:r>
              <a:rPr lang="en-US" altLang="en-US" dirty="0">
                <a:solidFill>
                  <a:srgbClr val="002060"/>
                </a:solidFill>
              </a:rPr>
              <a:t>.</a:t>
            </a:r>
          </a:p>
        </p:txBody>
      </p:sp>
      <p:sp>
        <p:nvSpPr>
          <p:cNvPr id="10" name="Text Box 11"/>
          <p:cNvSpPr txBox="1">
            <a:spLocks noChangeArrowheads="1"/>
          </p:cNvSpPr>
          <p:nvPr/>
        </p:nvSpPr>
        <p:spPr bwMode="auto">
          <a:xfrm>
            <a:off x="5703888" y="4559300"/>
            <a:ext cx="6130925" cy="954088"/>
          </a:xfrm>
          <a:prstGeom prst="rect">
            <a:avLst/>
          </a:prstGeom>
          <a:solidFill>
            <a:schemeClr val="bg1"/>
          </a:solidFill>
          <a:ln>
            <a:solidFill>
              <a:schemeClr val="tx2"/>
            </a:solidFill>
          </a:ln>
        </p:spPr>
        <p:style>
          <a:lnRef idx="3">
            <a:schemeClr val="lt1"/>
          </a:lnRef>
          <a:fillRef idx="1">
            <a:schemeClr val="accent3"/>
          </a:fillRef>
          <a:effectRef idx="1">
            <a:schemeClr val="accent3"/>
          </a:effectRef>
          <a:fontRef idx="minor">
            <a:schemeClr val="lt1"/>
          </a:fontRef>
        </p:style>
        <p:txBody>
          <a:bodyPr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defRPr/>
            </a:pPr>
            <a:r>
              <a:rPr lang="en-US" altLang="en-US" sz="2800" b="1" dirty="0">
                <a:solidFill>
                  <a:srgbClr val="002060"/>
                </a:solidFill>
                <a:latin typeface="Times New Roman" panose="02020603050405020304" pitchFamily="18" charset="0"/>
                <a:cs typeface="Times New Roman" panose="02020603050405020304" pitchFamily="18" charset="0"/>
              </a:rPr>
              <a:t>4</a:t>
            </a:r>
            <a:r>
              <a:rPr lang="en-US" altLang="en-US" sz="2800" b="1" dirty="0" smtClean="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Biết</a:t>
            </a:r>
            <a:r>
              <a:rPr lang="en-US" altLang="en-US" sz="2800" b="1" dirty="0">
                <a:solidFill>
                  <a:srgbClr val="002060"/>
                </a:solidFill>
                <a:latin typeface="Times New Roman" panose="02020603050405020304" pitchFamily="18" charset="0"/>
                <a:cs typeface="Times New Roman" panose="02020603050405020304" pitchFamily="18" charset="0"/>
              </a:rPr>
              <a:t> </a:t>
            </a:r>
            <a:r>
              <a:rPr lang="vi-VN" altLang="en-US" sz="2800" b="1" dirty="0">
                <a:solidFill>
                  <a:srgbClr val="002060"/>
                </a:solidFill>
                <a:latin typeface="Times New Roman" panose="02020603050405020304" pitchFamily="18" charset="0"/>
                <a:cs typeface="Times New Roman" panose="02020603050405020304" pitchFamily="18" charset="0"/>
              </a:rPr>
              <a:t>ơ</a:t>
            </a:r>
            <a:r>
              <a:rPr lang="en-US" altLang="en-US" sz="2800" b="1" dirty="0">
                <a:solidFill>
                  <a:srgbClr val="002060"/>
                </a:solidFill>
                <a:latin typeface="Times New Roman" panose="02020603050405020304" pitchFamily="18" charset="0"/>
                <a:cs typeface="Times New Roman" panose="02020603050405020304" pitchFamily="18" charset="0"/>
              </a:rPr>
              <a:t>n ng</a:t>
            </a:r>
            <a:r>
              <a:rPr lang="vi-VN" altLang="en-US" sz="2800" b="1" dirty="0">
                <a:solidFill>
                  <a:srgbClr val="002060"/>
                </a:solidFill>
                <a:latin typeface="Times New Roman" panose="02020603050405020304" pitchFamily="18" charset="0"/>
                <a:cs typeface="Times New Roman" panose="02020603050405020304" pitchFamily="18" charset="0"/>
              </a:rPr>
              <a:t>ư</a:t>
            </a:r>
            <a:r>
              <a:rPr lang="en-US" altLang="en-US" sz="2800" b="1" dirty="0" err="1">
                <a:solidFill>
                  <a:srgbClr val="002060"/>
                </a:solidFill>
                <a:latin typeface="Times New Roman" panose="02020603050405020304" pitchFamily="18" charset="0"/>
                <a:cs typeface="Times New Roman" panose="02020603050405020304" pitchFamily="18" charset="0"/>
              </a:rPr>
              <a:t>ời</a:t>
            </a:r>
            <a:r>
              <a:rPr lang="en-US" altLang="en-US" sz="2800" b="1" dirty="0">
                <a:solidFill>
                  <a:srgbClr val="002060"/>
                </a:solidFill>
                <a:latin typeface="Times New Roman" panose="02020603050405020304" pitchFamily="18" charset="0"/>
                <a:cs typeface="Times New Roman" panose="02020603050405020304" pitchFamily="18" charset="0"/>
              </a:rPr>
              <a:t> </a:t>
            </a:r>
            <a:r>
              <a:rPr lang="vi-VN" altLang="en-US" sz="2800" b="1" dirty="0">
                <a:solidFill>
                  <a:srgbClr val="002060"/>
                </a:solidFill>
                <a:latin typeface="Times New Roman" panose="02020603050405020304" pitchFamily="18" charset="0"/>
                <a:cs typeface="Times New Roman" panose="02020603050405020304" pitchFamily="18" charset="0"/>
              </a:rPr>
              <a:t>đ</a:t>
            </a:r>
            <a:r>
              <a:rPr lang="en-US" altLang="en-US" sz="2800" b="1" dirty="0">
                <a:solidFill>
                  <a:srgbClr val="002060"/>
                </a:solidFill>
                <a:latin typeface="Times New Roman" panose="02020603050405020304" pitchFamily="18" charset="0"/>
                <a:cs typeface="Times New Roman" panose="02020603050405020304" pitchFamily="18" charset="0"/>
              </a:rPr>
              <a:t>ã </a:t>
            </a:r>
            <a:r>
              <a:rPr lang="vi-VN" altLang="en-US" sz="2800" b="1" dirty="0">
                <a:solidFill>
                  <a:srgbClr val="002060"/>
                </a:solidFill>
                <a:latin typeface="Times New Roman" panose="02020603050405020304" pitchFamily="18" charset="0"/>
                <a:cs typeface="Times New Roman" panose="02020603050405020304" pitchFamily="18" charset="0"/>
              </a:rPr>
              <a:t>đ</a:t>
            </a:r>
            <a:r>
              <a:rPr lang="en-US" altLang="en-US" sz="2800" b="1" dirty="0" err="1">
                <a:solidFill>
                  <a:srgbClr val="002060"/>
                </a:solidFill>
                <a:latin typeface="Times New Roman" panose="02020603050405020304" pitchFamily="18" charset="0"/>
                <a:cs typeface="Times New Roman" panose="02020603050405020304" pitchFamily="18" charset="0"/>
              </a:rPr>
              <a:t>em</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lại</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những</a:t>
            </a:r>
            <a:r>
              <a:rPr lang="en-US" altLang="en-US" sz="2800" b="1" dirty="0">
                <a:solidFill>
                  <a:srgbClr val="002060"/>
                </a:solidFill>
                <a:latin typeface="Times New Roman" panose="02020603050405020304" pitchFamily="18" charset="0"/>
                <a:cs typeface="Times New Roman" panose="02020603050405020304" pitchFamily="18" charset="0"/>
              </a:rPr>
              <a:t> </a:t>
            </a:r>
            <a:r>
              <a:rPr lang="vi-VN" altLang="en-US" sz="2800" b="1" dirty="0">
                <a:solidFill>
                  <a:srgbClr val="002060"/>
                </a:solidFill>
                <a:latin typeface="Times New Roman" panose="02020603050405020304" pitchFamily="18" charset="0"/>
                <a:cs typeface="Times New Roman" panose="02020603050405020304" pitchFamily="18" charset="0"/>
              </a:rPr>
              <a:t>đ</a:t>
            </a:r>
            <a:r>
              <a:rPr lang="en-US" altLang="en-US" sz="2800" b="1" dirty="0" err="1">
                <a:solidFill>
                  <a:srgbClr val="002060"/>
                </a:solidFill>
                <a:latin typeface="Times New Roman" panose="02020603050405020304" pitchFamily="18" charset="0"/>
                <a:cs typeface="Times New Roman" panose="02020603050405020304" pitchFamily="18" charset="0"/>
              </a:rPr>
              <a:t>iều</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tốt</a:t>
            </a:r>
            <a:r>
              <a:rPr lang="en-US" altLang="en-US" sz="2800" b="1" dirty="0">
                <a:solidFill>
                  <a:srgbClr val="002060"/>
                </a:solidFill>
                <a:latin typeface="Times New Roman" panose="02020603050405020304" pitchFamily="18" charset="0"/>
                <a:cs typeface="Times New Roman" panose="02020603050405020304" pitchFamily="18" charset="0"/>
              </a:rPr>
              <a:t> </a:t>
            </a:r>
            <a:r>
              <a:rPr lang="vi-VN" altLang="en-US" sz="2800" b="1" dirty="0">
                <a:solidFill>
                  <a:srgbClr val="002060"/>
                </a:solidFill>
                <a:latin typeface="Times New Roman" panose="02020603050405020304" pitchFamily="18" charset="0"/>
                <a:cs typeface="Times New Roman" panose="02020603050405020304" pitchFamily="18" charset="0"/>
              </a:rPr>
              <a:t>đ</a:t>
            </a:r>
            <a:r>
              <a:rPr lang="en-US" altLang="en-US" sz="2800" b="1" dirty="0" err="1">
                <a:solidFill>
                  <a:srgbClr val="002060"/>
                </a:solidFill>
                <a:latin typeface="Times New Roman" panose="02020603050405020304" pitchFamily="18" charset="0"/>
                <a:cs typeface="Times New Roman" panose="02020603050405020304" pitchFamily="18" charset="0"/>
              </a:rPr>
              <a:t>ẹp</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cho</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mình</a:t>
            </a:r>
            <a:r>
              <a:rPr lang="en-US" altLang="en-US" sz="2800" b="1" dirty="0">
                <a:solidFill>
                  <a:srgbClr val="002060"/>
                </a:solidFill>
                <a:latin typeface="Times New Roman" panose="02020603050405020304" pitchFamily="18" charset="0"/>
                <a:cs typeface="Times New Roman" panose="02020603050405020304" pitchFamily="18" charset="0"/>
              </a:rPr>
              <a:t>. </a:t>
            </a:r>
          </a:p>
        </p:txBody>
      </p:sp>
      <p:sp>
        <p:nvSpPr>
          <p:cNvPr id="13" name="Text Box 5"/>
          <p:cNvSpPr txBox="1">
            <a:spLocks noChangeArrowheads="1"/>
          </p:cNvSpPr>
          <p:nvPr/>
        </p:nvSpPr>
        <p:spPr bwMode="auto">
          <a:xfrm>
            <a:off x="407988" y="4203700"/>
            <a:ext cx="4175125" cy="954088"/>
          </a:xfrm>
          <a:prstGeom prst="rect">
            <a:avLst/>
          </a:prstGeom>
          <a:solidFill>
            <a:schemeClr val="bg1"/>
          </a:solidFill>
          <a:ln>
            <a:solidFill>
              <a:schemeClr val="accent6"/>
            </a:solidFill>
          </a:ln>
        </p:spPr>
        <p:style>
          <a:lnRef idx="3">
            <a:schemeClr val="lt1"/>
          </a:lnRef>
          <a:fillRef idx="1">
            <a:schemeClr val="accent6"/>
          </a:fillRef>
          <a:effectRef idx="1">
            <a:schemeClr val="accent6"/>
          </a:effectRef>
          <a:fontRef idx="minor">
            <a:schemeClr val="lt1"/>
          </a:fontRef>
        </p:style>
        <p:txBody>
          <a:bodyPr>
            <a:spAutoFit/>
          </a:bodyPr>
          <a:lstStyle>
            <a:defPPr>
              <a:defRPr lang="en-US"/>
            </a:defPPr>
            <a:lvl1pPr marL="342900" indent="-342900" eaLnBrk="1" hangingPunct="1">
              <a:spcBef>
                <a:spcPct val="50000"/>
              </a:spcBef>
              <a:buFontTx/>
              <a:buNone/>
              <a:defRPr sz="2800" b="1">
                <a:solidFill>
                  <a:srgbClr val="008000"/>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lt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lt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lt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lt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9pPr>
          </a:lstStyle>
          <a:p>
            <a:pPr>
              <a:defRPr/>
            </a:pPr>
            <a:r>
              <a:rPr lang="en-US" altLang="en-US" dirty="0"/>
              <a:t>d. </a:t>
            </a:r>
            <a:r>
              <a:rPr lang="en-US" altLang="en-US" dirty="0" err="1"/>
              <a:t>Trọng</a:t>
            </a:r>
            <a:r>
              <a:rPr lang="en-US" altLang="en-US" dirty="0"/>
              <a:t> </a:t>
            </a:r>
            <a:r>
              <a:rPr lang="en-US" altLang="en-US" dirty="0" err="1"/>
              <a:t>nghĩa</a:t>
            </a:r>
            <a:r>
              <a:rPr lang="en-US" altLang="en-US" dirty="0"/>
              <a:t> </a:t>
            </a:r>
            <a:r>
              <a:rPr lang="en-US" altLang="en-US" dirty="0" err="1"/>
              <a:t>khinh</a:t>
            </a:r>
            <a:r>
              <a:rPr lang="en-US" altLang="en-US" dirty="0"/>
              <a:t> </a:t>
            </a:r>
            <a:r>
              <a:rPr lang="en-US" altLang="en-US" dirty="0" err="1"/>
              <a:t>tài</a:t>
            </a:r>
            <a:r>
              <a:rPr lang="en-US" altLang="en-US" dirty="0"/>
              <a:t> (</a:t>
            </a:r>
            <a:r>
              <a:rPr lang="en-US" altLang="en-US" dirty="0" err="1"/>
              <a:t>tài</a:t>
            </a:r>
            <a:r>
              <a:rPr lang="en-US" altLang="en-US" dirty="0"/>
              <a:t> : </a:t>
            </a:r>
            <a:r>
              <a:rPr lang="en-US" altLang="en-US" dirty="0" err="1"/>
              <a:t>tiền</a:t>
            </a:r>
            <a:r>
              <a:rPr lang="en-US" altLang="en-US" dirty="0"/>
              <a:t> </a:t>
            </a:r>
            <a:r>
              <a:rPr lang="en-US" altLang="en-US" dirty="0" err="1"/>
              <a:t>của</a:t>
            </a:r>
            <a:r>
              <a:rPr lang="en-US" altLang="en-US" dirty="0"/>
              <a:t>).</a:t>
            </a:r>
          </a:p>
        </p:txBody>
      </p:sp>
      <p:sp>
        <p:nvSpPr>
          <p:cNvPr id="14" name="Text Box 5"/>
          <p:cNvSpPr txBox="1">
            <a:spLocks noChangeArrowheads="1"/>
          </p:cNvSpPr>
          <p:nvPr/>
        </p:nvSpPr>
        <p:spPr bwMode="auto">
          <a:xfrm>
            <a:off x="392113" y="5600700"/>
            <a:ext cx="4175125" cy="519113"/>
          </a:xfrm>
          <a:prstGeom prst="rect">
            <a:avLst/>
          </a:prstGeom>
          <a:solidFill>
            <a:schemeClr val="bg1"/>
          </a:solidFill>
          <a:ln>
            <a:solidFill>
              <a:schemeClr val="accent6"/>
            </a:solidFill>
          </a:ln>
        </p:spPr>
        <p:style>
          <a:lnRef idx="3">
            <a:schemeClr val="lt1"/>
          </a:lnRef>
          <a:fillRef idx="1">
            <a:schemeClr val="accent6"/>
          </a:fillRef>
          <a:effectRef idx="1">
            <a:schemeClr val="accent6"/>
          </a:effectRef>
          <a:fontRef idx="minor">
            <a:schemeClr val="lt1"/>
          </a:fontRef>
        </p:style>
        <p:txBody>
          <a:bodyPr>
            <a:spAutoFit/>
          </a:bodyPr>
          <a:lstStyle>
            <a:defPPr>
              <a:defRPr lang="en-US"/>
            </a:defPPr>
            <a:lvl1pPr marL="342900" indent="-342900" eaLnBrk="1" hangingPunct="1">
              <a:spcBef>
                <a:spcPct val="50000"/>
              </a:spcBef>
              <a:buFontTx/>
              <a:buNone/>
              <a:defRPr sz="2800" b="1">
                <a:solidFill>
                  <a:srgbClr val="008000"/>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lt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lt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lt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lt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9pPr>
          </a:lstStyle>
          <a:p>
            <a:pPr>
              <a:defRPr/>
            </a:pPr>
            <a:r>
              <a:rPr lang="en-US" altLang="en-US" dirty="0" err="1"/>
              <a:t>e.Uống</a:t>
            </a:r>
            <a:r>
              <a:rPr lang="en-US" altLang="en-US" dirty="0"/>
              <a:t> n</a:t>
            </a:r>
            <a:r>
              <a:rPr lang="vi-VN" altLang="en-US" dirty="0"/>
              <a:t>ư</a:t>
            </a:r>
            <a:r>
              <a:rPr lang="en-US" altLang="en-US" dirty="0" err="1"/>
              <a:t>ớc</a:t>
            </a:r>
            <a:r>
              <a:rPr lang="en-US" altLang="en-US" dirty="0"/>
              <a:t> </a:t>
            </a:r>
            <a:r>
              <a:rPr lang="en-US" altLang="en-US" dirty="0" err="1"/>
              <a:t>nhớ</a:t>
            </a:r>
            <a:r>
              <a:rPr lang="en-US" altLang="en-US" dirty="0"/>
              <a:t> </a:t>
            </a:r>
            <a:r>
              <a:rPr lang="en-US" altLang="en-US" dirty="0" err="1"/>
              <a:t>nguồn</a:t>
            </a:r>
            <a:r>
              <a:rPr lang="en-US" altLang="en-US" dirty="0"/>
              <a:t>.</a:t>
            </a:r>
          </a:p>
        </p:txBody>
      </p:sp>
      <p:cxnSp>
        <p:nvCxnSpPr>
          <p:cNvPr id="4" name="Straight Arrow Connector 3"/>
          <p:cNvCxnSpPr>
            <a:cxnSpLocks/>
            <a:stCxn id="2" idx="3"/>
            <a:endCxn id="33802" idx="1"/>
          </p:cNvCxnSpPr>
          <p:nvPr/>
        </p:nvCxnSpPr>
        <p:spPr>
          <a:xfrm>
            <a:off x="4572000" y="3289300"/>
            <a:ext cx="1160463" cy="2894013"/>
          </a:xfrm>
          <a:prstGeom prst="straightConnector1">
            <a:avLst/>
          </a:prstGeom>
          <a:ln w="38100" cap="rnd" cmpd="sng">
            <a:solidFill>
              <a:srgbClr val="C00000">
                <a:alpha val="90000"/>
              </a:srgbClr>
            </a:solidFill>
            <a:round/>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a:stCxn id="10248" idx="3"/>
            <a:endCxn id="33799" idx="1"/>
          </p:cNvCxnSpPr>
          <p:nvPr/>
        </p:nvCxnSpPr>
        <p:spPr>
          <a:xfrm>
            <a:off x="4567238" y="2336800"/>
            <a:ext cx="1135062" cy="1471613"/>
          </a:xfrm>
          <a:prstGeom prst="straightConnector1">
            <a:avLst/>
          </a:prstGeom>
          <a:ln w="38100" cap="rnd" cmpd="sng">
            <a:solidFill>
              <a:srgbClr val="C00000">
                <a:alpha val="90000"/>
              </a:srgbClr>
            </a:solidFill>
            <a:round/>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a:stCxn id="10249" idx="3"/>
            <a:endCxn id="33798" idx="1"/>
          </p:cNvCxnSpPr>
          <p:nvPr/>
        </p:nvCxnSpPr>
        <p:spPr>
          <a:xfrm>
            <a:off x="4572000" y="1368425"/>
            <a:ext cx="1101725" cy="1158875"/>
          </a:xfrm>
          <a:prstGeom prst="straightConnector1">
            <a:avLst/>
          </a:prstGeom>
          <a:ln w="38100" cap="rnd" cmpd="sng">
            <a:solidFill>
              <a:srgbClr val="C00000">
                <a:alpha val="90000"/>
              </a:srgbClr>
            </a:solidFill>
            <a:round/>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a:stCxn id="13" idx="3"/>
            <a:endCxn id="9" idx="1"/>
          </p:cNvCxnSpPr>
          <p:nvPr/>
        </p:nvCxnSpPr>
        <p:spPr>
          <a:xfrm flipV="1">
            <a:off x="4583113" y="1292225"/>
            <a:ext cx="1123950" cy="3387725"/>
          </a:xfrm>
          <a:prstGeom prst="straightConnector1">
            <a:avLst/>
          </a:prstGeom>
          <a:ln w="38100" cap="rnd" cmpd="sng">
            <a:solidFill>
              <a:srgbClr val="C00000">
                <a:alpha val="90000"/>
              </a:srgbClr>
            </a:solidFill>
            <a:round/>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cxnSpLocks/>
            <a:stCxn id="14" idx="3"/>
            <a:endCxn id="10" idx="1"/>
          </p:cNvCxnSpPr>
          <p:nvPr/>
        </p:nvCxnSpPr>
        <p:spPr>
          <a:xfrm flipV="1">
            <a:off x="4567238" y="5035550"/>
            <a:ext cx="1136650" cy="823913"/>
          </a:xfrm>
          <a:prstGeom prst="straightConnector1">
            <a:avLst/>
          </a:prstGeom>
          <a:ln w="38100" cap="rnd" cmpd="sng">
            <a:solidFill>
              <a:srgbClr val="C00000">
                <a:alpha val="90000"/>
              </a:srgbClr>
            </a:solidFill>
            <a:round/>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477926" y="39652"/>
            <a:ext cx="8835655" cy="584775"/>
          </a:xfrm>
          <a:prstGeom prst="rect">
            <a:avLst/>
          </a:prstGeom>
          <a:solidFill>
            <a:srgbClr val="FFF0EB"/>
          </a:solidFill>
        </p:spPr>
        <p:txBody>
          <a:bodyPr wrap="square">
            <a:spAutoFit/>
          </a:bodyPr>
          <a:lstStyle/>
          <a:p>
            <a:r>
              <a:rPr lang="en-US" altLang="en-US" sz="3200" b="1" dirty="0" err="1">
                <a:solidFill>
                  <a:srgbClr val="C00000"/>
                </a:solidFill>
                <a:latin typeface="Times New Roman" panose="02020603050405020304" pitchFamily="18" charset="0"/>
                <a:cs typeface="Times New Roman" panose="02020603050405020304" pitchFamily="18" charset="0"/>
              </a:rPr>
              <a:t>Nối</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các</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thành</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ngữ</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tục</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ngữ</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vào</a:t>
            </a:r>
            <a:r>
              <a:rPr lang="en-US" altLang="en-US" sz="3200" b="1" dirty="0">
                <a:solidFill>
                  <a:srgbClr val="C00000"/>
                </a:solidFill>
                <a:latin typeface="Times New Roman" panose="02020603050405020304" pitchFamily="18" charset="0"/>
                <a:cs typeface="Times New Roman" panose="02020603050405020304" pitchFamily="18" charset="0"/>
              </a:rPr>
              <a:t> ý </a:t>
            </a:r>
            <a:r>
              <a:rPr lang="en-US" altLang="en-US" sz="3200" b="1" dirty="0" err="1">
                <a:solidFill>
                  <a:srgbClr val="C00000"/>
                </a:solidFill>
                <a:latin typeface="Times New Roman" panose="02020603050405020304" pitchFamily="18" charset="0"/>
                <a:cs typeface="Times New Roman" panose="02020603050405020304" pitchFamily="18" charset="0"/>
              </a:rPr>
              <a:t>nghĩa</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thích</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hợp</a:t>
            </a:r>
            <a:r>
              <a:rPr lang="en-US" altLang="en-US" sz="3200" b="1" dirty="0">
                <a:solidFill>
                  <a:srgbClr val="C00000"/>
                </a:solidFill>
                <a:latin typeface="Times New Roman" panose="02020603050405020304" pitchFamily="18" charset="0"/>
                <a:cs typeface="Times New Roman" panose="02020603050405020304" pitchFamily="18" charset="0"/>
              </a:rPr>
              <a:t> </a:t>
            </a:r>
            <a:endParaRPr lang="en-US" sz="3200" dirty="0">
              <a:solidFill>
                <a:srgbClr val="C00000"/>
              </a:solidFill>
            </a:endParaRPr>
          </a:p>
        </p:txBody>
      </p:sp>
      <p:pic>
        <p:nvPicPr>
          <p:cNvPr id="22" name="Picture 18" descr="Confusion free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6297" y="39652"/>
            <a:ext cx="783153" cy="78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4736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10249"/>
                                        </p:tgtEl>
                                        <p:attrNameLst>
                                          <p:attrName>style.visibility</p:attrName>
                                        </p:attrNameLst>
                                      </p:cBhvr>
                                      <p:to>
                                        <p:strVal val="visible"/>
                                      </p:to>
                                    </p:set>
                                    <p:animEffect transition="in" filter="randombar(horizontal)">
                                      <p:cBhvr>
                                        <p:cTn id="11" dur="500"/>
                                        <p:tgtEl>
                                          <p:spTgt spid="10249"/>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0248"/>
                                        </p:tgtEl>
                                        <p:attrNameLst>
                                          <p:attrName>style.visibility</p:attrName>
                                        </p:attrNameLst>
                                      </p:cBhvr>
                                      <p:to>
                                        <p:strVal val="visible"/>
                                      </p:to>
                                    </p:set>
                                    <p:animEffect transition="in" filter="randombar(horizontal)">
                                      <p:cBhvr>
                                        <p:cTn id="14" dur="500"/>
                                        <p:tgtEl>
                                          <p:spTgt spid="10248"/>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childTnLst>
                          </p:cTn>
                        </p:par>
                        <p:par>
                          <p:cTn id="24" fill="hold" nodeType="afterGroup">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par>
                          <p:cTn id="28" fill="hold" nodeType="afterGroup">
                            <p:stCondLst>
                              <p:cond delay="1000"/>
                            </p:stCondLst>
                            <p:childTnLst>
                              <p:par>
                                <p:cTn id="29" presetID="16" presetClass="entr" presetSubtype="21" fill="hold" grpId="0" nodeType="afterEffect">
                                  <p:stCondLst>
                                    <p:cond delay="0"/>
                                  </p:stCondLst>
                                  <p:childTnLst>
                                    <p:set>
                                      <p:cBhvr>
                                        <p:cTn id="30" dur="1" fill="hold">
                                          <p:stCondLst>
                                            <p:cond delay="0"/>
                                          </p:stCondLst>
                                        </p:cTn>
                                        <p:tgtEl>
                                          <p:spTgt spid="33798"/>
                                        </p:tgtEl>
                                        <p:attrNameLst>
                                          <p:attrName>style.visibility</p:attrName>
                                        </p:attrNameLst>
                                      </p:cBhvr>
                                      <p:to>
                                        <p:strVal val="visible"/>
                                      </p:to>
                                    </p:set>
                                    <p:animEffect transition="in" filter="barn(inVertical)">
                                      <p:cBhvr>
                                        <p:cTn id="31" dur="500"/>
                                        <p:tgtEl>
                                          <p:spTgt spid="33798"/>
                                        </p:tgtEl>
                                      </p:cBhvr>
                                    </p:animEffect>
                                  </p:childTnLst>
                                </p:cTn>
                              </p:par>
                            </p:childTnLst>
                          </p:cTn>
                        </p:par>
                        <p:par>
                          <p:cTn id="32" fill="hold" nodeType="afterGroup">
                            <p:stCondLst>
                              <p:cond delay="1500"/>
                            </p:stCondLst>
                            <p:childTnLst>
                              <p:par>
                                <p:cTn id="33" presetID="16" presetClass="entr" presetSubtype="21" fill="hold" grpId="0" nodeType="afterEffect">
                                  <p:stCondLst>
                                    <p:cond delay="0"/>
                                  </p:stCondLst>
                                  <p:childTnLst>
                                    <p:set>
                                      <p:cBhvr>
                                        <p:cTn id="34" dur="1" fill="hold">
                                          <p:stCondLst>
                                            <p:cond delay="0"/>
                                          </p:stCondLst>
                                        </p:cTn>
                                        <p:tgtEl>
                                          <p:spTgt spid="33799"/>
                                        </p:tgtEl>
                                        <p:attrNameLst>
                                          <p:attrName>style.visibility</p:attrName>
                                        </p:attrNameLst>
                                      </p:cBhvr>
                                      <p:to>
                                        <p:strVal val="visible"/>
                                      </p:to>
                                    </p:set>
                                    <p:animEffect transition="in" filter="barn(inVertical)">
                                      <p:cBhvr>
                                        <p:cTn id="35" dur="500"/>
                                        <p:tgtEl>
                                          <p:spTgt spid="33799"/>
                                        </p:tgtEl>
                                      </p:cBhvr>
                                    </p:animEffect>
                                  </p:childTnLst>
                                </p:cTn>
                              </p:par>
                            </p:childTnLst>
                          </p:cTn>
                        </p:par>
                        <p:par>
                          <p:cTn id="36" fill="hold" nodeType="afterGroup">
                            <p:stCondLst>
                              <p:cond delay="2000"/>
                            </p:stCondLst>
                            <p:childTnLst>
                              <p:par>
                                <p:cTn id="37" presetID="16" presetClass="entr" presetSubtype="21"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par>
                          <p:cTn id="40" fill="hold" nodeType="afterGroup">
                            <p:stCondLst>
                              <p:cond delay="2500"/>
                            </p:stCondLst>
                            <p:childTnLst>
                              <p:par>
                                <p:cTn id="41" presetID="16" presetClass="entr" presetSubtype="21" fill="hold" grpId="0" nodeType="afterEffect">
                                  <p:stCondLst>
                                    <p:cond delay="0"/>
                                  </p:stCondLst>
                                  <p:childTnLst>
                                    <p:set>
                                      <p:cBhvr>
                                        <p:cTn id="42" dur="1" fill="hold">
                                          <p:stCondLst>
                                            <p:cond delay="0"/>
                                          </p:stCondLst>
                                        </p:cTn>
                                        <p:tgtEl>
                                          <p:spTgt spid="33802"/>
                                        </p:tgtEl>
                                        <p:attrNameLst>
                                          <p:attrName>style.visibility</p:attrName>
                                        </p:attrNameLst>
                                      </p:cBhvr>
                                      <p:to>
                                        <p:strVal val="visible"/>
                                      </p:to>
                                    </p:set>
                                    <p:animEffect transition="in" filter="barn(inVertical)">
                                      <p:cBhvr>
                                        <p:cTn id="43" dur="500"/>
                                        <p:tgtEl>
                                          <p:spTgt spid="3380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8" presetClass="entr" presetSubtype="16"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diamond(in)">
                                      <p:cBhvr>
                                        <p:cTn id="48" dur="6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3" presetClass="entr" presetSubtype="16"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plus(in)">
                                      <p:cBhvr>
                                        <p:cTn id="53" dur="700"/>
                                        <p:tgtEl>
                                          <p:spTgt spid="18"/>
                                        </p:tgtEl>
                                      </p:cBhvr>
                                    </p:animEffect>
                                  </p:childTnLst>
                                </p:cTn>
                              </p:par>
                            </p:childTnLst>
                          </p:cTn>
                        </p:par>
                      </p:childTnLst>
                    </p:cTn>
                  </p:par>
                  <p:par>
                    <p:cTn id="54" fill="hold">
                      <p:stCondLst>
                        <p:cond delay="indefinite"/>
                      </p:stCondLst>
                      <p:childTnLst>
                        <p:par>
                          <p:cTn id="55" fill="hold" nodeType="afterGroup">
                            <p:stCondLst>
                              <p:cond delay="0"/>
                            </p:stCondLst>
                            <p:childTnLst>
                              <p:par>
                                <p:cTn id="56" presetID="6" presetClass="entr" presetSubtype="16" fill="hold"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circle(in)">
                                      <p:cBhvr>
                                        <p:cTn id="58" dur="700"/>
                                        <p:tgtEl>
                                          <p:spTgt spid="4"/>
                                        </p:tgtEl>
                                      </p:cBhvr>
                                    </p:animEffect>
                                  </p:childTnLst>
                                </p:cTn>
                              </p:par>
                            </p:childTnLst>
                          </p:cTn>
                        </p:par>
                      </p:childTnLst>
                    </p:cTn>
                  </p:par>
                  <p:par>
                    <p:cTn id="59" fill="hold">
                      <p:stCondLst>
                        <p:cond delay="indefinite"/>
                      </p:stCondLst>
                      <p:childTnLst>
                        <p:par>
                          <p:cTn id="60" fill="hold" nodeType="afterGroup">
                            <p:stCondLst>
                              <p:cond delay="0"/>
                            </p:stCondLst>
                            <p:childTnLst>
                              <p:par>
                                <p:cTn id="61" presetID="8" presetClass="entr" presetSubtype="16"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diamond(in)">
                                      <p:cBhvr>
                                        <p:cTn id="63" dur="800"/>
                                        <p:tgtEl>
                                          <p:spTgt spid="23"/>
                                        </p:tgtEl>
                                      </p:cBhvr>
                                    </p:animEffect>
                                  </p:childTnLst>
                                </p:cTn>
                              </p:par>
                            </p:childTnLst>
                          </p:cTn>
                        </p:par>
                      </p:childTnLst>
                    </p:cTn>
                  </p:par>
                  <p:par>
                    <p:cTn id="64" fill="hold">
                      <p:stCondLst>
                        <p:cond delay="indefinite"/>
                      </p:stCondLst>
                      <p:childTnLst>
                        <p:par>
                          <p:cTn id="65" fill="hold" nodeType="afterGroup">
                            <p:stCondLst>
                              <p:cond delay="0"/>
                            </p:stCondLst>
                            <p:childTnLst>
                              <p:par>
                                <p:cTn id="66" presetID="13" presetClass="entr" presetSubtype="16" fill="hold" nodeType="click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plus(in)">
                                      <p:cBhvr>
                                        <p:cTn id="68" dur="9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animBg="1"/>
      <p:bldP spid="33799" grpId="0" animBg="1"/>
      <p:bldP spid="10248" grpId="0" animBg="1"/>
      <p:bldP spid="10249" grpId="0" animBg="1"/>
      <p:bldP spid="2" grpId="0" animBg="1"/>
      <p:bldP spid="33802" grpId="0" animBg="1"/>
      <p:bldP spid="9" grpId="0" animBg="1"/>
      <p:bldP spid="10" grpId="0" animBg="1"/>
      <p:bldP spid="13" grpId="0" animBg="1"/>
      <p:bldP spid="14"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alpha val="3000"/>
          </a:schemeClr>
        </a:solidFill>
        <a:effectLst/>
      </p:bgPr>
    </p:bg>
    <p:spTree>
      <p:nvGrpSpPr>
        <p:cNvPr id="1" name=""/>
        <p:cNvGrpSpPr/>
        <p:nvPr/>
      </p:nvGrpSpPr>
      <p:grpSpPr>
        <a:xfrm>
          <a:off x="0" y="0"/>
          <a:ext cx="0" cy="0"/>
          <a:chOff x="0" y="0"/>
          <a:chExt cx="0" cy="0"/>
        </a:xfrm>
      </p:grpSpPr>
      <p:sp>
        <p:nvSpPr>
          <p:cNvPr id="15362" name="Hình chữ nhật 1"/>
          <p:cNvSpPr>
            <a:spLocks noChangeArrowheads="1"/>
          </p:cNvSpPr>
          <p:nvPr>
            <p:custDataLst>
              <p:tags r:id="rId1"/>
            </p:custDataLst>
          </p:nvPr>
        </p:nvSpPr>
        <p:spPr bwMode="auto">
          <a:xfrm>
            <a:off x="334962" y="181957"/>
            <a:ext cx="11522075" cy="661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zh-CN" sz="2800" b="1" dirty="0">
                <a:latin typeface="Times New Roman" panose="02020603050405020304" pitchFamily="18" charset="0"/>
              </a:rPr>
              <a:t>3. </a:t>
            </a:r>
            <a:r>
              <a:rPr lang="en-US" altLang="zh-CN" sz="2800" b="1" dirty="0" err="1">
                <a:latin typeface="Times New Roman" panose="02020603050405020304" pitchFamily="18" charset="0"/>
              </a:rPr>
              <a:t>Đọc</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truyện</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sau</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và</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trả</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lời</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câu</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hỏi</a:t>
            </a:r>
            <a:r>
              <a:rPr lang="en-US" altLang="zh-CN" sz="2800" b="1" dirty="0">
                <a:latin typeface="Times New Roman" panose="02020603050405020304" pitchFamily="18" charset="0"/>
              </a:rPr>
              <a:t> </a:t>
            </a:r>
          </a:p>
          <a:p>
            <a:pPr algn="ctr"/>
            <a:r>
              <a:rPr lang="en-US" altLang="zh-CN" sz="3200" b="1" dirty="0">
                <a:solidFill>
                  <a:srgbClr val="FF0000"/>
                </a:solidFill>
                <a:latin typeface="Times New Roman" panose="02020603050405020304" pitchFamily="18" charset="0"/>
              </a:rPr>
              <a:t>Con </a:t>
            </a:r>
            <a:r>
              <a:rPr lang="en-US" altLang="zh-CN" sz="3200" b="1" dirty="0" err="1">
                <a:solidFill>
                  <a:srgbClr val="FF0000"/>
                </a:solidFill>
                <a:latin typeface="Times New Roman" panose="02020603050405020304" pitchFamily="18" charset="0"/>
              </a:rPr>
              <a:t>Rồng</a:t>
            </a:r>
            <a:r>
              <a:rPr lang="en-US" altLang="zh-CN" sz="3200" b="1" dirty="0">
                <a:solidFill>
                  <a:srgbClr val="FF0000"/>
                </a:solidFill>
                <a:latin typeface="Times New Roman" panose="02020603050405020304" pitchFamily="18" charset="0"/>
              </a:rPr>
              <a:t> </a:t>
            </a:r>
            <a:r>
              <a:rPr lang="en-US" altLang="zh-CN" sz="3200" b="1" dirty="0" err="1">
                <a:solidFill>
                  <a:srgbClr val="FF0000"/>
                </a:solidFill>
                <a:latin typeface="Times New Roman" panose="02020603050405020304" pitchFamily="18" charset="0"/>
              </a:rPr>
              <a:t>cháu</a:t>
            </a:r>
            <a:r>
              <a:rPr lang="en-US" altLang="zh-CN" sz="3200" b="1" dirty="0">
                <a:solidFill>
                  <a:srgbClr val="FF0000"/>
                </a:solidFill>
                <a:latin typeface="Times New Roman" panose="02020603050405020304" pitchFamily="18" charset="0"/>
              </a:rPr>
              <a:t> </a:t>
            </a:r>
            <a:r>
              <a:rPr lang="en-US" altLang="zh-CN" sz="3200" b="1" dirty="0" err="1">
                <a:solidFill>
                  <a:srgbClr val="FF0000"/>
                </a:solidFill>
                <a:latin typeface="Times New Roman" panose="02020603050405020304" pitchFamily="18" charset="0"/>
              </a:rPr>
              <a:t>Tiên</a:t>
            </a:r>
            <a:r>
              <a:rPr lang="en-US" altLang="zh-CN" sz="3200" b="1" dirty="0">
                <a:solidFill>
                  <a:srgbClr val="FF0000"/>
                </a:solidFill>
                <a:latin typeface="Times New Roman" panose="02020603050405020304" pitchFamily="18" charset="0"/>
              </a:rPr>
              <a:t> </a:t>
            </a:r>
          </a:p>
          <a:p>
            <a:pPr algn="just"/>
            <a:r>
              <a:rPr lang="vi-VN" altLang="en-US" sz="2600" b="1" dirty="0">
                <a:latin typeface="Times New Roman" panose="02020603050405020304" pitchFamily="18" charset="0"/>
              </a:rPr>
              <a:t>	</a:t>
            </a:r>
            <a:r>
              <a:rPr lang="vi-VN" altLang="en-US" sz="2600" dirty="0">
                <a:solidFill>
                  <a:srgbClr val="002060"/>
                </a:solidFill>
                <a:latin typeface="Times New Roman" panose="02020603050405020304" pitchFamily="18" charset="0"/>
              </a:rPr>
              <a:t>Ngày xửa ngày xưa;</a:t>
            </a:r>
            <a:r>
              <a:rPr lang="en-US" altLang="zh-CN" sz="2600" dirty="0">
                <a:solidFill>
                  <a:srgbClr val="002060"/>
                </a:solidFill>
                <a:latin typeface="Times New Roman" panose="02020603050405020304" pitchFamily="18" charset="0"/>
              </a:rPr>
              <a:t> </a:t>
            </a:r>
            <a:r>
              <a:rPr lang="vi-VN" altLang="en-US" sz="2600" dirty="0">
                <a:solidFill>
                  <a:srgbClr val="002060"/>
                </a:solidFill>
                <a:latin typeface="Times New Roman" panose="02020603050405020304" pitchFamily="18" charset="0"/>
              </a:rPr>
              <a:t>ở miền đất Lạc </a:t>
            </a:r>
            <a:r>
              <a:rPr lang="en-US" altLang="vi-VN" sz="2600" dirty="0">
                <a:solidFill>
                  <a:srgbClr val="002060"/>
                </a:solidFill>
                <a:latin typeface="Times New Roman" panose="02020603050405020304" pitchFamily="18" charset="0"/>
              </a:rPr>
              <a:t>V</a:t>
            </a:r>
            <a:r>
              <a:rPr lang="vi-VN" altLang="en-US" sz="2600" dirty="0">
                <a:solidFill>
                  <a:srgbClr val="002060"/>
                </a:solidFill>
                <a:latin typeface="Times New Roman" panose="02020603050405020304" pitchFamily="18" charset="0"/>
              </a:rPr>
              <a:t>iệt, có một vị thần tên là Lạc Long Quân.Thần mình rồng, sức khỏe vô địch, lại có nhiều phép lạ. Bấy giờ, ở vùng núi cao có nàng </a:t>
            </a:r>
            <a:r>
              <a:rPr lang="en-US" altLang="zh-CN" sz="2600" dirty="0">
                <a:solidFill>
                  <a:srgbClr val="002060"/>
                </a:solidFill>
                <a:latin typeface="Times New Roman" panose="02020603050405020304" pitchFamily="18" charset="0"/>
              </a:rPr>
              <a:t>Â</a:t>
            </a:r>
            <a:r>
              <a:rPr lang="vi-VN" altLang="en-US" sz="2600" dirty="0">
                <a:solidFill>
                  <a:srgbClr val="002060"/>
                </a:solidFill>
                <a:latin typeface="Times New Roman" panose="02020603050405020304" pitchFamily="18" charset="0"/>
              </a:rPr>
              <a:t>u Cơ xinh đẹp tuyệt trần, nghe vùng đất Lạc Việt có nhiều hoa thơm cỏ lạ bèn tìm đến thăm. Hai người gặp nhau,</a:t>
            </a:r>
            <a:r>
              <a:rPr lang="en-US" altLang="zh-CN" sz="2600" dirty="0">
                <a:solidFill>
                  <a:srgbClr val="002060"/>
                </a:solidFill>
                <a:latin typeface="Times New Roman" panose="02020603050405020304" pitchFamily="18" charset="0"/>
              </a:rPr>
              <a:t> </a:t>
            </a:r>
            <a:r>
              <a:rPr lang="vi-VN" altLang="en-US" sz="2600" dirty="0">
                <a:solidFill>
                  <a:srgbClr val="002060"/>
                </a:solidFill>
                <a:latin typeface="Times New Roman" panose="02020603050405020304" pitchFamily="18" charset="0"/>
              </a:rPr>
              <a:t>kết thành vợ chồng. Đ</a:t>
            </a:r>
            <a:r>
              <a:rPr lang="en-US" altLang="vi-VN" sz="2600" dirty="0">
                <a:solidFill>
                  <a:srgbClr val="002060"/>
                </a:solidFill>
                <a:latin typeface="Times New Roman" panose="02020603050405020304" pitchFamily="18" charset="0"/>
              </a:rPr>
              <a:t>ế</a:t>
            </a:r>
            <a:r>
              <a:rPr lang="vi-VN" altLang="en-US" sz="2600" dirty="0">
                <a:solidFill>
                  <a:srgbClr val="002060"/>
                </a:solidFill>
                <a:latin typeface="Times New Roman" panose="02020603050405020304" pitchFamily="18" charset="0"/>
              </a:rPr>
              <a:t>n kì sinh nở, </a:t>
            </a:r>
            <a:r>
              <a:rPr lang="en-US" altLang="vi-VN" sz="2600" dirty="0">
                <a:solidFill>
                  <a:srgbClr val="002060"/>
                </a:solidFill>
                <a:latin typeface="Times New Roman" panose="02020603050405020304" pitchFamily="18" charset="0"/>
              </a:rPr>
              <a:t>Â</a:t>
            </a:r>
            <a:r>
              <a:rPr lang="vi-VN" altLang="en-US" sz="2600" dirty="0">
                <a:solidFill>
                  <a:srgbClr val="002060"/>
                </a:solidFill>
                <a:latin typeface="Times New Roman" panose="02020603050405020304" pitchFamily="18" charset="0"/>
              </a:rPr>
              <a:t>u Cơ sinh ra một cái bọc trăm trứng. Kì lạ thay, trăm trứng nở một trăm người con đẹp đẽ, hồng hào và lớn nhanh như thổi. S</a:t>
            </a:r>
            <a:r>
              <a:rPr lang="en-US" altLang="vi-VN" sz="2600" dirty="0">
                <a:solidFill>
                  <a:srgbClr val="002060"/>
                </a:solidFill>
                <a:latin typeface="Times New Roman" panose="02020603050405020304" pitchFamily="18" charset="0"/>
              </a:rPr>
              <a:t>ố</a:t>
            </a:r>
            <a:r>
              <a:rPr lang="vi-VN" altLang="en-US" sz="2600" dirty="0">
                <a:solidFill>
                  <a:srgbClr val="002060"/>
                </a:solidFill>
                <a:latin typeface="Times New Roman" panose="02020603050405020304" pitchFamily="18" charset="0"/>
              </a:rPr>
              <a:t>ng với nhau được ít lâu, Lạc Long Quân bảo vợ :</a:t>
            </a:r>
          </a:p>
          <a:p>
            <a:pPr algn="just"/>
            <a:r>
              <a:rPr lang="vi-VN" altLang="en-US" sz="2600" dirty="0">
                <a:solidFill>
                  <a:srgbClr val="002060"/>
                </a:solidFill>
                <a:latin typeface="Times New Roman" panose="02020603050405020304" pitchFamily="18" charset="0"/>
              </a:rPr>
              <a:t>	- Ta vốn nòi rồng ở miền nước  thẳm, nàng là dòng tiên ở chốn non cao. Kẻ trên cạn, người dưới nước, tập quán khác nhau, khó mà ở cùng nhau lâu dài được. Nay ta đem năm mươi con xuống biển, nàng đưa năm mươi con lên núi, chia nhau cai quản các phương, khi có việc thì giúp đỡ lẫn nhau, đừng quên lời hẹn. </a:t>
            </a:r>
          </a:p>
          <a:p>
            <a:pPr algn="just"/>
            <a:r>
              <a:rPr lang="vi-VN" altLang="en-US" sz="2600" dirty="0">
                <a:solidFill>
                  <a:srgbClr val="002060"/>
                </a:solidFill>
                <a:latin typeface="Times New Roman" panose="02020603050405020304" pitchFamily="18" charset="0"/>
              </a:rPr>
              <a:t>	Một trăm người con của Lạc Long Quân và </a:t>
            </a:r>
            <a:r>
              <a:rPr lang="en-US" altLang="vi-VN" sz="2600" dirty="0">
                <a:solidFill>
                  <a:srgbClr val="002060"/>
                </a:solidFill>
                <a:latin typeface="Times New Roman" panose="02020603050405020304" pitchFamily="18" charset="0"/>
              </a:rPr>
              <a:t>Â</a:t>
            </a:r>
            <a:r>
              <a:rPr lang="vi-VN" altLang="en-US" sz="2600" dirty="0">
                <a:solidFill>
                  <a:srgbClr val="002060"/>
                </a:solidFill>
                <a:latin typeface="Times New Roman" panose="02020603050405020304" pitchFamily="18" charset="0"/>
              </a:rPr>
              <a:t>u Cơ sau này trở thành tổ tiên của người Việt Nam ta. Cũng bởi sự tích này mà người Việt Nam thường tự hào xưng là con Rồng cháu Tiên và thân mật gọi nhau là </a:t>
            </a:r>
            <a:r>
              <a:rPr lang="vi-VN" altLang="en-US" sz="2600" b="1" i="1" dirty="0">
                <a:solidFill>
                  <a:srgbClr val="002060"/>
                </a:solidFill>
                <a:latin typeface="Times New Roman" panose="02020603050405020304" pitchFamily="18" charset="0"/>
              </a:rPr>
              <a:t>đồng bào.</a:t>
            </a:r>
          </a:p>
          <a:p>
            <a:pPr algn="just"/>
            <a:r>
              <a:rPr lang="vi-VN" altLang="en-US" sz="2600" i="1" dirty="0">
                <a:solidFill>
                  <a:srgbClr val="002060"/>
                </a:solidFill>
                <a:latin typeface="Times New Roman" panose="02020603050405020304" pitchFamily="18" charset="0"/>
              </a:rPr>
              <a:t> </a:t>
            </a:r>
            <a:r>
              <a:rPr lang="en-US" altLang="zh-CN" sz="2600" i="1" dirty="0">
                <a:solidFill>
                  <a:srgbClr val="002060"/>
                </a:solidFill>
                <a:latin typeface="Times New Roman" panose="02020603050405020304" pitchFamily="18" charset="0"/>
              </a:rPr>
              <a:t>	                                                                                      Theo </a:t>
            </a:r>
            <a:r>
              <a:rPr lang="en-US" altLang="zh-CN" sz="2600" i="1" dirty="0" err="1">
                <a:solidFill>
                  <a:srgbClr val="002060"/>
                </a:solidFill>
                <a:latin typeface="Times New Roman" panose="02020603050405020304" pitchFamily="18" charset="0"/>
              </a:rPr>
              <a:t>Nguyễn</a:t>
            </a:r>
            <a:r>
              <a:rPr lang="en-US" altLang="zh-CN" sz="2600" i="1" dirty="0">
                <a:solidFill>
                  <a:srgbClr val="002060"/>
                </a:solidFill>
                <a:latin typeface="Times New Roman" panose="02020603050405020304" pitchFamily="18" charset="0"/>
              </a:rPr>
              <a:t> </a:t>
            </a:r>
            <a:r>
              <a:rPr lang="en-US" altLang="zh-CN" sz="2600" i="1" dirty="0" err="1">
                <a:solidFill>
                  <a:srgbClr val="002060"/>
                </a:solidFill>
                <a:latin typeface="Times New Roman" panose="02020603050405020304" pitchFamily="18" charset="0"/>
              </a:rPr>
              <a:t>Đổng</a:t>
            </a:r>
            <a:r>
              <a:rPr lang="en-US" altLang="zh-CN" sz="2600" i="1" dirty="0">
                <a:solidFill>
                  <a:srgbClr val="002060"/>
                </a:solidFill>
                <a:latin typeface="Times New Roman" panose="02020603050405020304" pitchFamily="18" charset="0"/>
              </a:rPr>
              <a:t> Chi</a:t>
            </a:r>
          </a:p>
        </p:txBody>
      </p:sp>
    </p:spTree>
    <p:extLst>
      <p:ext uri="{BB962C8B-B14F-4D97-AF65-F5344CB8AC3E}">
        <p14:creationId xmlns:p14="http://schemas.microsoft.com/office/powerpoint/2010/main" val="46919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726557" y="3147237"/>
            <a:ext cx="11036595" cy="170120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smtClean="0">
                <a:solidFill>
                  <a:srgbClr val="FF0000"/>
                </a:solidFill>
                <a:latin typeface="Times New Roman" pitchFamily="18" charset="0"/>
                <a:cs typeface="Times New Roman" pitchFamily="18" charset="0"/>
              </a:rPr>
              <a:t>Tập</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quán</a:t>
            </a:r>
            <a:r>
              <a:rPr lang="en-US" sz="4800" dirty="0" smtClean="0">
                <a:solidFill>
                  <a:srgbClr val="FF0000"/>
                </a:solidFill>
                <a:latin typeface="Times New Roman" pitchFamily="18" charset="0"/>
                <a:cs typeface="Times New Roman" pitchFamily="18" charset="0"/>
              </a:rPr>
              <a:t> : </a:t>
            </a:r>
            <a:r>
              <a:rPr lang="en-US" sz="4800" dirty="0" err="1" smtClean="0">
                <a:solidFill>
                  <a:schemeClr val="accent6">
                    <a:lumMod val="50000"/>
                  </a:schemeClr>
                </a:solidFill>
                <a:latin typeface="Times New Roman" pitchFamily="18" charset="0"/>
                <a:cs typeface="Times New Roman" pitchFamily="18" charset="0"/>
              </a:rPr>
              <a:t>Thói</a:t>
            </a:r>
            <a:r>
              <a:rPr lang="en-US" sz="4800" dirty="0" smtClean="0">
                <a:solidFill>
                  <a:schemeClr val="accent6">
                    <a:lumMod val="50000"/>
                  </a:schemeClr>
                </a:solidFill>
                <a:latin typeface="Times New Roman" pitchFamily="18" charset="0"/>
                <a:cs typeface="Times New Roman" pitchFamily="18" charset="0"/>
              </a:rPr>
              <a:t> </a:t>
            </a:r>
            <a:r>
              <a:rPr lang="en-US" sz="4800" dirty="0" err="1" smtClean="0">
                <a:solidFill>
                  <a:schemeClr val="accent6">
                    <a:lumMod val="50000"/>
                  </a:schemeClr>
                </a:solidFill>
                <a:latin typeface="Times New Roman" pitchFamily="18" charset="0"/>
                <a:cs typeface="Times New Roman" pitchFamily="18" charset="0"/>
              </a:rPr>
              <a:t>quen</a:t>
            </a:r>
            <a:r>
              <a:rPr lang="en-US" sz="4800" dirty="0" smtClean="0">
                <a:solidFill>
                  <a:schemeClr val="accent6">
                    <a:lumMod val="50000"/>
                  </a:schemeClr>
                </a:solidFill>
                <a:latin typeface="Times New Roman" pitchFamily="18" charset="0"/>
                <a:cs typeface="Times New Roman" pitchFamily="18" charset="0"/>
              </a:rPr>
              <a:t> </a:t>
            </a:r>
            <a:r>
              <a:rPr lang="en-US" sz="4800" dirty="0" err="1" smtClean="0">
                <a:solidFill>
                  <a:schemeClr val="accent6">
                    <a:lumMod val="50000"/>
                  </a:schemeClr>
                </a:solidFill>
                <a:latin typeface="Times New Roman" pitchFamily="18" charset="0"/>
                <a:cs typeface="Times New Roman" pitchFamily="18" charset="0"/>
              </a:rPr>
              <a:t>đã</a:t>
            </a:r>
            <a:r>
              <a:rPr lang="en-US" sz="4800" dirty="0" smtClean="0">
                <a:solidFill>
                  <a:schemeClr val="accent6">
                    <a:lumMod val="50000"/>
                  </a:schemeClr>
                </a:solidFill>
                <a:latin typeface="Times New Roman" pitchFamily="18" charset="0"/>
                <a:cs typeface="Times New Roman" pitchFamily="18" charset="0"/>
              </a:rPr>
              <a:t> </a:t>
            </a:r>
            <a:r>
              <a:rPr lang="en-US" sz="4800" dirty="0" err="1" smtClean="0">
                <a:solidFill>
                  <a:schemeClr val="accent6">
                    <a:lumMod val="50000"/>
                  </a:schemeClr>
                </a:solidFill>
                <a:latin typeface="Times New Roman" pitchFamily="18" charset="0"/>
                <a:cs typeface="Times New Roman" pitchFamily="18" charset="0"/>
              </a:rPr>
              <a:t>thành</a:t>
            </a:r>
            <a:r>
              <a:rPr lang="en-US" sz="4800" dirty="0" smtClean="0">
                <a:solidFill>
                  <a:schemeClr val="accent6">
                    <a:lumMod val="50000"/>
                  </a:schemeClr>
                </a:solidFill>
                <a:latin typeface="Times New Roman" pitchFamily="18" charset="0"/>
                <a:cs typeface="Times New Roman" pitchFamily="18" charset="0"/>
              </a:rPr>
              <a:t> </a:t>
            </a:r>
            <a:r>
              <a:rPr lang="en-US" sz="4800" dirty="0" err="1" smtClean="0">
                <a:solidFill>
                  <a:schemeClr val="accent6">
                    <a:lumMod val="50000"/>
                  </a:schemeClr>
                </a:solidFill>
                <a:latin typeface="Times New Roman" pitchFamily="18" charset="0"/>
                <a:cs typeface="Times New Roman" pitchFamily="18" charset="0"/>
              </a:rPr>
              <a:t>nếp</a:t>
            </a:r>
            <a:r>
              <a:rPr lang="en-US" sz="4800" dirty="0" smtClean="0">
                <a:solidFill>
                  <a:schemeClr val="accent6">
                    <a:lumMod val="50000"/>
                  </a:schemeClr>
                </a:solidFill>
                <a:latin typeface="Times New Roman" pitchFamily="18" charset="0"/>
                <a:cs typeface="Times New Roman" pitchFamily="18" charset="0"/>
              </a:rPr>
              <a:t> </a:t>
            </a:r>
            <a:r>
              <a:rPr lang="en-US" sz="4800" dirty="0" err="1" smtClean="0">
                <a:solidFill>
                  <a:schemeClr val="accent6">
                    <a:lumMod val="50000"/>
                  </a:schemeClr>
                </a:solidFill>
                <a:latin typeface="Times New Roman" pitchFamily="18" charset="0"/>
                <a:cs typeface="Times New Roman" pitchFamily="18" charset="0"/>
              </a:rPr>
              <a:t>trong</a:t>
            </a:r>
            <a:r>
              <a:rPr lang="en-US" sz="4800" dirty="0" smtClean="0">
                <a:solidFill>
                  <a:schemeClr val="accent6">
                    <a:lumMod val="50000"/>
                  </a:schemeClr>
                </a:solidFill>
                <a:latin typeface="Times New Roman" pitchFamily="18" charset="0"/>
                <a:cs typeface="Times New Roman" pitchFamily="18" charset="0"/>
              </a:rPr>
              <a:t> </a:t>
            </a:r>
            <a:r>
              <a:rPr lang="en-US" sz="4800" dirty="0" err="1" smtClean="0">
                <a:solidFill>
                  <a:schemeClr val="accent6">
                    <a:lumMod val="50000"/>
                  </a:schemeClr>
                </a:solidFill>
                <a:latin typeface="Times New Roman" pitchFamily="18" charset="0"/>
                <a:cs typeface="Times New Roman" pitchFamily="18" charset="0"/>
              </a:rPr>
              <a:t>đời</a:t>
            </a:r>
            <a:r>
              <a:rPr lang="en-US" sz="4800" dirty="0" smtClean="0">
                <a:solidFill>
                  <a:schemeClr val="accent6">
                    <a:lumMod val="50000"/>
                  </a:schemeClr>
                </a:solidFill>
                <a:latin typeface="Times New Roman" pitchFamily="18" charset="0"/>
                <a:cs typeface="Times New Roman" pitchFamily="18" charset="0"/>
              </a:rPr>
              <a:t> </a:t>
            </a:r>
            <a:r>
              <a:rPr lang="en-US" sz="4800" dirty="0" err="1" smtClean="0">
                <a:solidFill>
                  <a:schemeClr val="accent6">
                    <a:lumMod val="50000"/>
                  </a:schemeClr>
                </a:solidFill>
                <a:latin typeface="Times New Roman" pitchFamily="18" charset="0"/>
                <a:cs typeface="Times New Roman" pitchFamily="18" charset="0"/>
              </a:rPr>
              <a:t>sống</a:t>
            </a:r>
            <a:r>
              <a:rPr lang="en-US" sz="4800" dirty="0" smtClean="0">
                <a:solidFill>
                  <a:schemeClr val="accent6">
                    <a:lumMod val="50000"/>
                  </a:schemeClr>
                </a:solidFill>
                <a:latin typeface="Times New Roman" pitchFamily="18" charset="0"/>
                <a:cs typeface="Times New Roman" pitchFamily="18" charset="0"/>
              </a:rPr>
              <a:t> </a:t>
            </a:r>
            <a:r>
              <a:rPr lang="en-US" sz="4800" dirty="0" err="1" smtClean="0">
                <a:solidFill>
                  <a:schemeClr val="accent6">
                    <a:lumMod val="50000"/>
                  </a:schemeClr>
                </a:solidFill>
                <a:latin typeface="Times New Roman" pitchFamily="18" charset="0"/>
                <a:cs typeface="Times New Roman" pitchFamily="18" charset="0"/>
              </a:rPr>
              <a:t>cộng</a:t>
            </a:r>
            <a:r>
              <a:rPr lang="en-US" sz="4800" dirty="0" smtClean="0">
                <a:solidFill>
                  <a:schemeClr val="accent6">
                    <a:lumMod val="50000"/>
                  </a:schemeClr>
                </a:solidFill>
                <a:latin typeface="Times New Roman" pitchFamily="18" charset="0"/>
                <a:cs typeface="Times New Roman" pitchFamily="18" charset="0"/>
              </a:rPr>
              <a:t> </a:t>
            </a:r>
            <a:r>
              <a:rPr lang="en-US" sz="4800" dirty="0" err="1" smtClean="0">
                <a:solidFill>
                  <a:schemeClr val="accent6">
                    <a:lumMod val="50000"/>
                  </a:schemeClr>
                </a:solidFill>
                <a:latin typeface="Times New Roman" pitchFamily="18" charset="0"/>
                <a:cs typeface="Times New Roman" pitchFamily="18" charset="0"/>
              </a:rPr>
              <a:t>động</a:t>
            </a:r>
            <a:endParaRPr lang="en-US" sz="4800" dirty="0">
              <a:solidFill>
                <a:schemeClr val="accent6">
                  <a:lumMod val="50000"/>
                </a:schemeClr>
              </a:solidFill>
              <a:latin typeface="Times New Roman" pitchFamily="18" charset="0"/>
              <a:cs typeface="Times New Roman" pitchFamily="18" charset="0"/>
            </a:endParaRPr>
          </a:p>
        </p:txBody>
      </p:sp>
      <p:sp>
        <p:nvSpPr>
          <p:cNvPr id="3" name="Rounded Rectangle 2"/>
          <p:cNvSpPr/>
          <p:nvPr/>
        </p:nvSpPr>
        <p:spPr>
          <a:xfrm>
            <a:off x="726556" y="5068186"/>
            <a:ext cx="11036595" cy="170120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smtClean="0">
                <a:solidFill>
                  <a:srgbClr val="FF0000"/>
                </a:solidFill>
                <a:latin typeface="Times New Roman" pitchFamily="18" charset="0"/>
                <a:cs typeface="Times New Roman" pitchFamily="18" charset="0"/>
              </a:rPr>
              <a:t>Đồng</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bào</a:t>
            </a:r>
            <a:r>
              <a:rPr lang="en-US" sz="4800" dirty="0" smtClean="0">
                <a:solidFill>
                  <a:srgbClr val="FF0000"/>
                </a:solidFill>
                <a:latin typeface="Times New Roman" pitchFamily="18" charset="0"/>
                <a:cs typeface="Times New Roman" pitchFamily="18" charset="0"/>
              </a:rPr>
              <a:t>: </a:t>
            </a:r>
            <a:r>
              <a:rPr lang="en-US" sz="4800" dirty="0" err="1" smtClean="0">
                <a:solidFill>
                  <a:schemeClr val="accent6">
                    <a:lumMod val="50000"/>
                  </a:schemeClr>
                </a:solidFill>
                <a:latin typeface="Times New Roman" pitchFamily="18" charset="0"/>
                <a:cs typeface="Times New Roman" pitchFamily="18" charset="0"/>
              </a:rPr>
              <a:t>Những</a:t>
            </a:r>
            <a:r>
              <a:rPr lang="en-US" sz="4800" dirty="0" smtClean="0">
                <a:solidFill>
                  <a:schemeClr val="accent6">
                    <a:lumMod val="50000"/>
                  </a:schemeClr>
                </a:solidFill>
                <a:latin typeface="Times New Roman" pitchFamily="18" charset="0"/>
                <a:cs typeface="Times New Roman" pitchFamily="18" charset="0"/>
              </a:rPr>
              <a:t> </a:t>
            </a:r>
            <a:r>
              <a:rPr lang="en-US" sz="4800" dirty="0" err="1" smtClean="0">
                <a:solidFill>
                  <a:schemeClr val="accent6">
                    <a:lumMod val="50000"/>
                  </a:schemeClr>
                </a:solidFill>
                <a:latin typeface="Times New Roman" pitchFamily="18" charset="0"/>
                <a:cs typeface="Times New Roman" pitchFamily="18" charset="0"/>
              </a:rPr>
              <a:t>người</a:t>
            </a:r>
            <a:r>
              <a:rPr lang="en-US" sz="4800" dirty="0" smtClean="0">
                <a:solidFill>
                  <a:schemeClr val="accent6">
                    <a:lumMod val="50000"/>
                  </a:schemeClr>
                </a:solidFill>
                <a:latin typeface="Times New Roman" pitchFamily="18" charset="0"/>
                <a:cs typeface="Times New Roman" pitchFamily="18" charset="0"/>
              </a:rPr>
              <a:t> </a:t>
            </a:r>
            <a:r>
              <a:rPr lang="en-US" sz="4800" dirty="0" err="1" smtClean="0">
                <a:solidFill>
                  <a:schemeClr val="accent6">
                    <a:lumMod val="50000"/>
                  </a:schemeClr>
                </a:solidFill>
                <a:latin typeface="Times New Roman" pitchFamily="18" charset="0"/>
                <a:cs typeface="Times New Roman" pitchFamily="18" charset="0"/>
              </a:rPr>
              <a:t>cùng</a:t>
            </a:r>
            <a:r>
              <a:rPr lang="en-US" sz="4800" dirty="0" smtClean="0">
                <a:solidFill>
                  <a:schemeClr val="accent6">
                    <a:lumMod val="50000"/>
                  </a:schemeClr>
                </a:solidFill>
                <a:latin typeface="Times New Roman" pitchFamily="18" charset="0"/>
                <a:cs typeface="Times New Roman" pitchFamily="18" charset="0"/>
              </a:rPr>
              <a:t> </a:t>
            </a:r>
            <a:r>
              <a:rPr lang="en-US" sz="4800" dirty="0" err="1" smtClean="0">
                <a:solidFill>
                  <a:schemeClr val="accent6">
                    <a:lumMod val="50000"/>
                  </a:schemeClr>
                </a:solidFill>
                <a:latin typeface="Times New Roman" pitchFamily="18" charset="0"/>
                <a:cs typeface="Times New Roman" pitchFamily="18" charset="0"/>
              </a:rPr>
              <a:t>giống</a:t>
            </a:r>
            <a:r>
              <a:rPr lang="en-US" sz="4800" dirty="0" smtClean="0">
                <a:solidFill>
                  <a:schemeClr val="accent6">
                    <a:lumMod val="50000"/>
                  </a:schemeClr>
                </a:solidFill>
                <a:latin typeface="Times New Roman" pitchFamily="18" charset="0"/>
                <a:cs typeface="Times New Roman" pitchFamily="18" charset="0"/>
              </a:rPr>
              <a:t> </a:t>
            </a:r>
            <a:r>
              <a:rPr lang="en-US" sz="4800" dirty="0" err="1" smtClean="0">
                <a:solidFill>
                  <a:schemeClr val="accent6">
                    <a:lumMod val="50000"/>
                  </a:schemeClr>
                </a:solidFill>
                <a:latin typeface="Times New Roman" pitchFamily="18" charset="0"/>
                <a:cs typeface="Times New Roman" pitchFamily="18" charset="0"/>
              </a:rPr>
              <a:t>nòi</a:t>
            </a:r>
            <a:r>
              <a:rPr lang="en-US" sz="4800" dirty="0" smtClean="0">
                <a:solidFill>
                  <a:schemeClr val="accent6">
                    <a:lumMod val="50000"/>
                  </a:schemeClr>
                </a:solidFill>
                <a:latin typeface="Times New Roman" pitchFamily="18" charset="0"/>
                <a:cs typeface="Times New Roman" pitchFamily="18" charset="0"/>
              </a:rPr>
              <a:t>, </a:t>
            </a:r>
            <a:r>
              <a:rPr lang="en-US" sz="4800" dirty="0" err="1" smtClean="0">
                <a:solidFill>
                  <a:schemeClr val="accent6">
                    <a:lumMod val="50000"/>
                  </a:schemeClr>
                </a:solidFill>
                <a:latin typeface="Times New Roman" pitchFamily="18" charset="0"/>
                <a:cs typeface="Times New Roman" pitchFamily="18" charset="0"/>
              </a:rPr>
              <a:t>cùng</a:t>
            </a:r>
            <a:r>
              <a:rPr lang="en-US" sz="4800" dirty="0" smtClean="0">
                <a:solidFill>
                  <a:schemeClr val="accent6">
                    <a:lumMod val="50000"/>
                  </a:schemeClr>
                </a:solidFill>
                <a:latin typeface="Times New Roman" pitchFamily="18" charset="0"/>
                <a:cs typeface="Times New Roman" pitchFamily="18" charset="0"/>
              </a:rPr>
              <a:t> </a:t>
            </a:r>
            <a:r>
              <a:rPr lang="en-US" sz="4800" dirty="0" err="1" smtClean="0">
                <a:solidFill>
                  <a:schemeClr val="accent6">
                    <a:lumMod val="50000"/>
                  </a:schemeClr>
                </a:solidFill>
                <a:latin typeface="Times New Roman" pitchFamily="18" charset="0"/>
                <a:cs typeface="Times New Roman" pitchFamily="18" charset="0"/>
              </a:rPr>
              <a:t>đất</a:t>
            </a:r>
            <a:r>
              <a:rPr lang="en-US" sz="4800" dirty="0" smtClean="0">
                <a:solidFill>
                  <a:schemeClr val="accent6">
                    <a:lumMod val="50000"/>
                  </a:schemeClr>
                </a:solidFill>
                <a:latin typeface="Times New Roman" pitchFamily="18" charset="0"/>
                <a:cs typeface="Times New Roman" pitchFamily="18" charset="0"/>
              </a:rPr>
              <a:t> </a:t>
            </a:r>
            <a:r>
              <a:rPr lang="en-US" sz="4800" dirty="0" err="1" smtClean="0">
                <a:solidFill>
                  <a:schemeClr val="accent6">
                    <a:lumMod val="50000"/>
                  </a:schemeClr>
                </a:solidFill>
                <a:latin typeface="Times New Roman" pitchFamily="18" charset="0"/>
                <a:cs typeface="Times New Roman" pitchFamily="18" charset="0"/>
              </a:rPr>
              <a:t>nước</a:t>
            </a:r>
            <a:endParaRPr lang="en-US" sz="4800" dirty="0">
              <a:solidFill>
                <a:schemeClr val="accent6">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9289348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alpha val="9000"/>
          </a:schemeClr>
        </a:solidFill>
        <a:effectLst/>
      </p:bgPr>
    </p:bg>
    <p:spTree>
      <p:nvGrpSpPr>
        <p:cNvPr id="1" name=""/>
        <p:cNvGrpSpPr/>
        <p:nvPr/>
      </p:nvGrpSpPr>
      <p:grpSpPr>
        <a:xfrm>
          <a:off x="0" y="0"/>
          <a:ext cx="0" cy="0"/>
          <a:chOff x="0" y="0"/>
          <a:chExt cx="0" cy="0"/>
        </a:xfrm>
      </p:grpSpPr>
      <p:sp>
        <p:nvSpPr>
          <p:cNvPr id="14340" name="Text Box 6"/>
          <p:cNvSpPr txBox="1">
            <a:spLocks noChangeArrowheads="1"/>
          </p:cNvSpPr>
          <p:nvPr/>
        </p:nvSpPr>
        <p:spPr bwMode="auto">
          <a:xfrm>
            <a:off x="351972" y="1538853"/>
            <a:ext cx="11430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lgn="just">
              <a:spcBef>
                <a:spcPct val="50000"/>
              </a:spcBef>
            </a:pPr>
            <a:r>
              <a:rPr lang="en-US" altLang="zh-CN" sz="3600" b="1" dirty="0">
                <a:latin typeface="Times New Roman" panose="02020603050405020304" pitchFamily="18" charset="0"/>
              </a:rPr>
              <a:t>a. </a:t>
            </a:r>
            <a:r>
              <a:rPr lang="en-US" altLang="zh-CN" sz="3600" b="1" dirty="0" err="1">
                <a:latin typeface="Times New Roman" panose="02020603050405020304" pitchFamily="18" charset="0"/>
              </a:rPr>
              <a:t>Vì</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sao</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người</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Việt</a:t>
            </a:r>
            <a:r>
              <a:rPr lang="en-US" altLang="zh-CN" sz="3600" b="1" dirty="0">
                <a:latin typeface="Times New Roman" panose="02020603050405020304" pitchFamily="18" charset="0"/>
              </a:rPr>
              <a:t> Nam ta </a:t>
            </a:r>
            <a:r>
              <a:rPr lang="en-US" altLang="zh-CN" sz="3600" b="1" dirty="0" err="1">
                <a:latin typeface="Times New Roman" panose="02020603050405020304" pitchFamily="18" charset="0"/>
              </a:rPr>
              <a:t>gọi</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nhau</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là</a:t>
            </a:r>
            <a:r>
              <a:rPr lang="en-US" altLang="zh-CN" sz="3600" b="1" dirty="0">
                <a:latin typeface="Times New Roman" panose="02020603050405020304" pitchFamily="18" charset="0"/>
              </a:rPr>
              <a:t> </a:t>
            </a:r>
            <a:r>
              <a:rPr lang="en-US" altLang="zh-CN" sz="3600" b="1" i="1" dirty="0" err="1">
                <a:latin typeface="Times New Roman" panose="02020603050405020304" pitchFamily="18" charset="0"/>
              </a:rPr>
              <a:t>đồng</a:t>
            </a:r>
            <a:r>
              <a:rPr lang="en-US" altLang="zh-CN" sz="3600" b="1" i="1" dirty="0">
                <a:latin typeface="Times New Roman" panose="02020603050405020304" pitchFamily="18" charset="0"/>
              </a:rPr>
              <a:t> </a:t>
            </a:r>
            <a:r>
              <a:rPr lang="en-US" altLang="zh-CN" sz="3600" b="1" i="1" dirty="0" err="1">
                <a:latin typeface="Times New Roman" panose="02020603050405020304" pitchFamily="18" charset="0"/>
              </a:rPr>
              <a:t>bào</a:t>
            </a:r>
            <a:r>
              <a:rPr lang="en-US" altLang="zh-CN" sz="3600" b="1" dirty="0">
                <a:latin typeface="Times New Roman" panose="02020603050405020304" pitchFamily="18" charset="0"/>
              </a:rPr>
              <a:t>?</a:t>
            </a:r>
          </a:p>
        </p:txBody>
      </p:sp>
      <p:sp>
        <p:nvSpPr>
          <p:cNvPr id="14341" name="Text Box 7"/>
          <p:cNvSpPr txBox="1">
            <a:spLocks noChangeArrowheads="1"/>
          </p:cNvSpPr>
          <p:nvPr/>
        </p:nvSpPr>
        <p:spPr bwMode="auto">
          <a:xfrm>
            <a:off x="351972" y="3719624"/>
            <a:ext cx="111442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lgn="just"/>
            <a:r>
              <a:rPr lang="en-US" altLang="zh-CN" sz="3600" b="1" dirty="0">
                <a:latin typeface="Times New Roman" panose="02020603050405020304" pitchFamily="18" charset="0"/>
              </a:rPr>
              <a:t>b. </a:t>
            </a:r>
            <a:r>
              <a:rPr lang="en-US" altLang="zh-CN" sz="3600" b="1" dirty="0" err="1">
                <a:latin typeface="Times New Roman" panose="02020603050405020304" pitchFamily="18" charset="0"/>
              </a:rPr>
              <a:t>Tìm</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từ</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bắt</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đầu</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bằng</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tiếng</a:t>
            </a:r>
            <a:r>
              <a:rPr lang="en-US" altLang="zh-CN" sz="3600" b="1" dirty="0">
                <a:latin typeface="Times New Roman" panose="02020603050405020304" pitchFamily="18" charset="0"/>
              </a:rPr>
              <a:t> </a:t>
            </a:r>
            <a:r>
              <a:rPr lang="en-US" altLang="zh-CN" sz="3600" b="1" i="1" dirty="0" err="1">
                <a:solidFill>
                  <a:srgbClr val="FF0000"/>
                </a:solidFill>
                <a:latin typeface="Times New Roman" panose="02020603050405020304" pitchFamily="18" charset="0"/>
              </a:rPr>
              <a:t>đồng</a:t>
            </a:r>
            <a:r>
              <a:rPr lang="en-US" altLang="zh-CN" sz="3600" b="1" i="1" dirty="0">
                <a:latin typeface="Times New Roman" panose="02020603050405020304" pitchFamily="18" charset="0"/>
              </a:rPr>
              <a:t> </a:t>
            </a:r>
            <a:r>
              <a:rPr lang="en-US" altLang="zh-CN" sz="3600" b="1" dirty="0">
                <a:latin typeface="Times New Roman" panose="02020603050405020304" pitchFamily="18" charset="0"/>
              </a:rPr>
              <a:t>(</a:t>
            </a:r>
            <a:r>
              <a:rPr lang="en-US" altLang="zh-CN" sz="3600" b="1" dirty="0" err="1">
                <a:latin typeface="Times New Roman" panose="02020603050405020304" pitchFamily="18" charset="0"/>
              </a:rPr>
              <a:t>có</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nghĩa</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là</a:t>
            </a:r>
            <a:r>
              <a:rPr lang="en-US" altLang="zh-CN" sz="3600" b="1" dirty="0">
                <a:latin typeface="Times New Roman" panose="02020603050405020304" pitchFamily="18" charset="0"/>
              </a:rPr>
              <a:t> “</a:t>
            </a:r>
            <a:r>
              <a:rPr lang="en-US" altLang="zh-CN" sz="3600" b="1" dirty="0" err="1">
                <a:solidFill>
                  <a:srgbClr val="FF0000"/>
                </a:solidFill>
                <a:latin typeface="Times New Roman" panose="02020603050405020304" pitchFamily="18" charset="0"/>
              </a:rPr>
              <a:t>cùng</a:t>
            </a:r>
            <a:r>
              <a:rPr lang="en-US" altLang="zh-CN" sz="3600" b="1" dirty="0">
                <a:latin typeface="Times New Roman" panose="02020603050405020304" pitchFamily="18" charset="0"/>
              </a:rPr>
              <a:t>”)</a:t>
            </a:r>
          </a:p>
          <a:p>
            <a:pPr algn="just"/>
            <a:r>
              <a:rPr lang="en-US" altLang="zh-CN" sz="3600" dirty="0" smtClean="0">
                <a:solidFill>
                  <a:srgbClr val="0000CC"/>
                </a:solidFill>
                <a:latin typeface="Times New Roman" panose="02020603050405020304" pitchFamily="18" charset="0"/>
              </a:rPr>
              <a:t>M</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đồng</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hương</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người</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cùng</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quê</a:t>
            </a:r>
            <a:r>
              <a:rPr lang="en-US" altLang="zh-CN" sz="3600" dirty="0">
                <a:solidFill>
                  <a:srgbClr val="0000CC"/>
                </a:solidFill>
                <a:latin typeface="Times New Roman" panose="02020603050405020304" pitchFamily="18" charset="0"/>
              </a:rPr>
              <a:t>)</a:t>
            </a:r>
          </a:p>
          <a:p>
            <a:pPr algn="just"/>
            <a:r>
              <a:rPr lang="en-US" altLang="zh-CN" sz="3600" dirty="0">
                <a:solidFill>
                  <a:srgbClr val="0000CC"/>
                </a:solidFill>
                <a:latin typeface="Times New Roman" panose="02020603050405020304" pitchFamily="18" charset="0"/>
              </a:rPr>
              <a:t>     </a:t>
            </a:r>
            <a:r>
              <a:rPr lang="en-US" altLang="zh-CN" sz="3600" dirty="0" smtClean="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đồng</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lòng</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cùng</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một</a:t>
            </a:r>
            <a:r>
              <a:rPr lang="en-US" altLang="zh-CN" sz="3600" dirty="0">
                <a:solidFill>
                  <a:srgbClr val="0000CC"/>
                </a:solidFill>
                <a:latin typeface="Times New Roman" panose="02020603050405020304" pitchFamily="18" charset="0"/>
              </a:rPr>
              <a:t> ý </a:t>
            </a:r>
            <a:r>
              <a:rPr lang="en-US" altLang="zh-CN" sz="3600" dirty="0" err="1">
                <a:solidFill>
                  <a:srgbClr val="0000CC"/>
                </a:solidFill>
                <a:latin typeface="Times New Roman" panose="02020603050405020304" pitchFamily="18" charset="0"/>
              </a:rPr>
              <a:t>chí</a:t>
            </a:r>
            <a:r>
              <a:rPr lang="en-US" altLang="zh-CN" sz="3600" dirty="0">
                <a:solidFill>
                  <a:srgbClr val="0000CC"/>
                </a:solidFill>
                <a:latin typeface="Times New Roman" panose="02020603050405020304" pitchFamily="18" charset="0"/>
              </a:rPr>
              <a:t>)</a:t>
            </a:r>
          </a:p>
        </p:txBody>
      </p:sp>
      <p:sp>
        <p:nvSpPr>
          <p:cNvPr id="14342" name="Text Box 15"/>
          <p:cNvSpPr txBox="1">
            <a:spLocks noChangeArrowheads="1"/>
          </p:cNvSpPr>
          <p:nvPr/>
        </p:nvSpPr>
        <p:spPr bwMode="auto">
          <a:xfrm>
            <a:off x="351972" y="2300853"/>
            <a:ext cx="11430000"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pP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Người</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Việt</a:t>
            </a:r>
            <a:r>
              <a:rPr lang="en-US" altLang="zh-CN" sz="3600" dirty="0">
                <a:solidFill>
                  <a:srgbClr val="0000CC"/>
                </a:solidFill>
                <a:latin typeface="Times New Roman" panose="02020603050405020304" pitchFamily="18" charset="0"/>
              </a:rPr>
              <a:t> Nam ta </a:t>
            </a:r>
            <a:r>
              <a:rPr lang="en-US" altLang="zh-CN" sz="3600" dirty="0" err="1">
                <a:solidFill>
                  <a:srgbClr val="0000CC"/>
                </a:solidFill>
                <a:latin typeface="Times New Roman" panose="02020603050405020304" pitchFamily="18" charset="0"/>
              </a:rPr>
              <a:t>gọi</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nhau</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l</a:t>
            </a:r>
            <a:r>
              <a:rPr lang="en-US" altLang="zh-CN" sz="3600" dirty="0" err="1">
                <a:solidFill>
                  <a:srgbClr val="0000CC"/>
                </a:solidFill>
                <a:latin typeface="Times New Roman" panose="02020603050405020304" pitchFamily="18" charset="0"/>
                <a:cs typeface="Times New Roman" panose="02020603050405020304" pitchFamily="18" charset="0"/>
              </a:rPr>
              <a:t>à</a:t>
            </a:r>
            <a:r>
              <a:rPr lang="en-US" altLang="zh-CN" sz="3600" dirty="0">
                <a:solidFill>
                  <a:srgbClr val="0000CC"/>
                </a:solidFill>
                <a:latin typeface="Times New Roman" panose="02020603050405020304" pitchFamily="18" charset="0"/>
              </a:rPr>
              <a:t> </a:t>
            </a:r>
            <a:r>
              <a:rPr lang="en-US" altLang="zh-CN" sz="3600" i="1" dirty="0" err="1">
                <a:solidFill>
                  <a:srgbClr val="0000CC"/>
                </a:solidFill>
                <a:latin typeface="Times New Roman" panose="02020603050405020304" pitchFamily="18" charset="0"/>
              </a:rPr>
              <a:t>đồng</a:t>
            </a:r>
            <a:r>
              <a:rPr lang="en-US" altLang="zh-CN" sz="3600" i="1" dirty="0">
                <a:solidFill>
                  <a:srgbClr val="0000CC"/>
                </a:solidFill>
                <a:latin typeface="Times New Roman" panose="02020603050405020304" pitchFamily="18" charset="0"/>
              </a:rPr>
              <a:t> </a:t>
            </a:r>
            <a:r>
              <a:rPr lang="en-US" altLang="zh-CN" sz="3600" i="1" dirty="0" err="1">
                <a:solidFill>
                  <a:srgbClr val="0000CC"/>
                </a:solidFill>
                <a:latin typeface="Times New Roman" panose="02020603050405020304" pitchFamily="18" charset="0"/>
              </a:rPr>
              <a:t>b</a:t>
            </a:r>
            <a:r>
              <a:rPr lang="en-US" altLang="zh-CN" sz="3600" i="1" dirty="0" err="1">
                <a:solidFill>
                  <a:srgbClr val="0000CC"/>
                </a:solidFill>
                <a:latin typeface="Times New Roman" panose="02020603050405020304" pitchFamily="18" charset="0"/>
                <a:cs typeface="Times New Roman" panose="02020603050405020304" pitchFamily="18" charset="0"/>
              </a:rPr>
              <a:t>à</a:t>
            </a:r>
            <a:r>
              <a:rPr lang="en-US" altLang="zh-CN" sz="3600" i="1" dirty="0" err="1">
                <a:solidFill>
                  <a:srgbClr val="0000CC"/>
                </a:solidFill>
                <a:latin typeface="Times New Roman" panose="02020603050405020304" pitchFamily="18" charset="0"/>
              </a:rPr>
              <a:t>o</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vì</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tất</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cả</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đều</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được</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sinh</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ra</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từ</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bọc</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trăm</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trứng</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của</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mẹ</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Âu</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Cơ</a:t>
            </a:r>
            <a:r>
              <a:rPr lang="en-US" altLang="zh-CN" sz="3600" dirty="0">
                <a:solidFill>
                  <a:srgbClr val="0000CC"/>
                </a:solidFill>
                <a:latin typeface="Times New Roman" panose="02020603050405020304" pitchFamily="18" charset="0"/>
              </a:rPr>
              <a:t>.</a:t>
            </a:r>
            <a:endParaRPr lang="en-US" altLang="zh-CN" sz="3600" dirty="0">
              <a:solidFill>
                <a:srgbClr val="0000CC"/>
              </a:solidFill>
              <a:latin typeface="Times New Roman" panose="02020603050405020304" pitchFamily="18" charset="0"/>
              <a:cs typeface="Times New Roman" panose="02020603050405020304" pitchFamily="18" charset="0"/>
            </a:endParaRPr>
          </a:p>
        </p:txBody>
      </p:sp>
      <p:sp>
        <p:nvSpPr>
          <p:cNvPr id="6" name="Text Box 6"/>
          <p:cNvSpPr txBox="1">
            <a:spLocks noChangeArrowheads="1"/>
          </p:cNvSpPr>
          <p:nvPr/>
        </p:nvSpPr>
        <p:spPr bwMode="auto">
          <a:xfrm>
            <a:off x="351972" y="5703997"/>
            <a:ext cx="11430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lgn="just">
              <a:spcBef>
                <a:spcPct val="50000"/>
              </a:spcBef>
            </a:pPr>
            <a:r>
              <a:rPr lang="en-US" altLang="zh-CN" sz="3600" b="1" dirty="0">
                <a:latin typeface="Times New Roman" panose="02020603050405020304" pitchFamily="18" charset="0"/>
              </a:rPr>
              <a:t>c</a:t>
            </a:r>
            <a:r>
              <a:rPr lang="en-US" altLang="zh-CN" sz="3600" b="1" dirty="0" smtClean="0">
                <a:latin typeface="Times New Roman" panose="02020603050405020304" pitchFamily="18" charset="0"/>
              </a:rPr>
              <a:t>. </a:t>
            </a:r>
            <a:r>
              <a:rPr lang="en-US" altLang="zh-CN" sz="3600" b="1" dirty="0" err="1" smtClean="0">
                <a:latin typeface="Times New Roman" panose="02020603050405020304" pitchFamily="18" charset="0"/>
              </a:rPr>
              <a:t>Đặt</a:t>
            </a:r>
            <a:r>
              <a:rPr lang="en-US" altLang="zh-CN" sz="3600" b="1" dirty="0" smtClean="0">
                <a:latin typeface="Times New Roman" panose="02020603050405020304" pitchFamily="18" charset="0"/>
              </a:rPr>
              <a:t> </a:t>
            </a:r>
            <a:r>
              <a:rPr lang="en-US" altLang="zh-CN" sz="3600" b="1" dirty="0" err="1" smtClean="0">
                <a:latin typeface="Times New Roman" panose="02020603050405020304" pitchFamily="18" charset="0"/>
              </a:rPr>
              <a:t>câu</a:t>
            </a:r>
            <a:r>
              <a:rPr lang="en-US" altLang="zh-CN" sz="3600" b="1" dirty="0" smtClean="0">
                <a:latin typeface="Times New Roman" panose="02020603050405020304" pitchFamily="18" charset="0"/>
              </a:rPr>
              <a:t> </a:t>
            </a:r>
            <a:r>
              <a:rPr lang="en-US" altLang="zh-CN" sz="3600" b="1" dirty="0" err="1" smtClean="0">
                <a:latin typeface="Times New Roman" panose="02020603050405020304" pitchFamily="18" charset="0"/>
              </a:rPr>
              <a:t>với</a:t>
            </a:r>
            <a:r>
              <a:rPr lang="en-US" altLang="zh-CN" sz="3600" b="1" dirty="0" smtClean="0">
                <a:latin typeface="Times New Roman" panose="02020603050405020304" pitchFamily="18" charset="0"/>
              </a:rPr>
              <a:t> </a:t>
            </a:r>
            <a:r>
              <a:rPr lang="en-US" altLang="zh-CN" sz="3600" b="1" dirty="0" err="1" smtClean="0">
                <a:latin typeface="Times New Roman" panose="02020603050405020304" pitchFamily="18" charset="0"/>
              </a:rPr>
              <a:t>một</a:t>
            </a:r>
            <a:r>
              <a:rPr lang="en-US" altLang="zh-CN" sz="3600" b="1" dirty="0" smtClean="0">
                <a:latin typeface="Times New Roman" panose="02020603050405020304" pitchFamily="18" charset="0"/>
              </a:rPr>
              <a:t> </a:t>
            </a:r>
            <a:r>
              <a:rPr lang="en-US" altLang="zh-CN" sz="3600" b="1" dirty="0" err="1" smtClean="0">
                <a:latin typeface="Times New Roman" panose="02020603050405020304" pitchFamily="18" charset="0"/>
              </a:rPr>
              <a:t>trong</a:t>
            </a:r>
            <a:r>
              <a:rPr lang="en-US" altLang="zh-CN" sz="3600" b="1" dirty="0" smtClean="0">
                <a:latin typeface="Times New Roman" panose="02020603050405020304" pitchFamily="18" charset="0"/>
              </a:rPr>
              <a:t> </a:t>
            </a:r>
            <a:r>
              <a:rPr lang="en-US" altLang="zh-CN" sz="3600" b="1" dirty="0" err="1" smtClean="0">
                <a:latin typeface="Times New Roman" panose="02020603050405020304" pitchFamily="18" charset="0"/>
              </a:rPr>
              <a:t>những</a:t>
            </a:r>
            <a:r>
              <a:rPr lang="en-US" altLang="zh-CN" sz="3600" b="1" dirty="0" smtClean="0">
                <a:latin typeface="Times New Roman" panose="02020603050405020304" pitchFamily="18" charset="0"/>
              </a:rPr>
              <a:t> </a:t>
            </a:r>
            <a:r>
              <a:rPr lang="en-US" altLang="zh-CN" sz="3600" b="1" dirty="0" err="1" smtClean="0">
                <a:latin typeface="Times New Roman" panose="02020603050405020304" pitchFamily="18" charset="0"/>
              </a:rPr>
              <a:t>từ</a:t>
            </a:r>
            <a:r>
              <a:rPr lang="en-US" altLang="zh-CN" sz="3600" b="1" dirty="0" smtClean="0">
                <a:latin typeface="Times New Roman" panose="02020603050405020304" pitchFamily="18" charset="0"/>
              </a:rPr>
              <a:t> </a:t>
            </a:r>
            <a:r>
              <a:rPr lang="en-US" altLang="zh-CN" sz="3600" b="1" dirty="0" err="1" smtClean="0">
                <a:latin typeface="Times New Roman" panose="02020603050405020304" pitchFamily="18" charset="0"/>
              </a:rPr>
              <a:t>vừa</a:t>
            </a:r>
            <a:r>
              <a:rPr lang="en-US" altLang="zh-CN" sz="3600" b="1" dirty="0" smtClean="0">
                <a:latin typeface="Times New Roman" panose="02020603050405020304" pitchFamily="18" charset="0"/>
              </a:rPr>
              <a:t> </a:t>
            </a:r>
            <a:r>
              <a:rPr lang="en-US" altLang="zh-CN" sz="3600" b="1" dirty="0" err="1" smtClean="0">
                <a:latin typeface="Times New Roman" panose="02020603050405020304" pitchFamily="18" charset="0"/>
              </a:rPr>
              <a:t>tìm</a:t>
            </a:r>
            <a:r>
              <a:rPr lang="en-US" altLang="zh-CN" sz="3600" b="1" dirty="0" smtClean="0">
                <a:latin typeface="Times New Roman" panose="02020603050405020304" pitchFamily="18" charset="0"/>
              </a:rPr>
              <a:t> </a:t>
            </a:r>
            <a:r>
              <a:rPr lang="en-US" altLang="zh-CN" sz="3600" b="1" dirty="0" err="1" smtClean="0">
                <a:latin typeface="Times New Roman" panose="02020603050405020304" pitchFamily="18" charset="0"/>
              </a:rPr>
              <a:t>được</a:t>
            </a:r>
            <a:r>
              <a:rPr lang="en-US" altLang="zh-CN" sz="3600" b="1" dirty="0" smtClean="0">
                <a:latin typeface="Times New Roman" panose="02020603050405020304" pitchFamily="18" charset="0"/>
              </a:rPr>
              <a:t>?</a:t>
            </a:r>
            <a:endParaRPr lang="en-US" altLang="zh-CN" sz="3600" b="1" dirty="0">
              <a:latin typeface="Times New Roman" panose="02020603050405020304" pitchFamily="18" charset="0"/>
            </a:endParaRPr>
          </a:p>
        </p:txBody>
      </p:sp>
      <p:pic>
        <p:nvPicPr>
          <p:cNvPr id="8" name="Picture 18" descr="Confusion free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8030" y="48986"/>
            <a:ext cx="1055914" cy="105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51637" y="302748"/>
            <a:ext cx="10826393" cy="646331"/>
          </a:xfrm>
          <a:prstGeom prst="rect">
            <a:avLst/>
          </a:prstGeom>
          <a:solidFill>
            <a:schemeClr val="accent2">
              <a:lumMod val="20000"/>
              <a:lumOff val="80000"/>
            </a:schemeClr>
          </a:solidFill>
        </p:spPr>
        <p:txBody>
          <a:bodyPr wrap="square">
            <a:spAutoFit/>
          </a:bodyPr>
          <a:lstStyle/>
          <a:p>
            <a:pPr algn="just"/>
            <a:r>
              <a:rPr lang="en-US" altLang="zh-CN" sz="3600" b="1" dirty="0">
                <a:latin typeface="Times New Roman" panose="02020603050405020304" pitchFamily="18" charset="0"/>
              </a:rPr>
              <a:t>3. </a:t>
            </a:r>
            <a:r>
              <a:rPr lang="en-US" altLang="zh-CN" sz="3600" b="1" dirty="0" err="1">
                <a:latin typeface="Times New Roman" panose="02020603050405020304" pitchFamily="18" charset="0"/>
              </a:rPr>
              <a:t>Đọc</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truyện</a:t>
            </a:r>
            <a:r>
              <a:rPr lang="en-US" altLang="zh-CN" sz="3600" b="1" dirty="0">
                <a:latin typeface="Times New Roman" panose="02020603050405020304" pitchFamily="18" charset="0"/>
              </a:rPr>
              <a:t> </a:t>
            </a:r>
            <a:r>
              <a:rPr lang="en-US" altLang="zh-CN" sz="3600" b="1" dirty="0">
                <a:solidFill>
                  <a:srgbClr val="FF0000"/>
                </a:solidFill>
                <a:latin typeface="Times New Roman" panose="02020603050405020304" pitchFamily="18" charset="0"/>
              </a:rPr>
              <a:t>Con </a:t>
            </a:r>
            <a:r>
              <a:rPr lang="en-US" altLang="zh-CN" sz="3600" b="1" dirty="0" err="1">
                <a:solidFill>
                  <a:srgbClr val="FF0000"/>
                </a:solidFill>
                <a:latin typeface="Times New Roman" panose="02020603050405020304" pitchFamily="18" charset="0"/>
              </a:rPr>
              <a:t>Rồng</a:t>
            </a:r>
            <a:r>
              <a:rPr lang="en-US" altLang="zh-CN" sz="3600" b="1" dirty="0">
                <a:solidFill>
                  <a:srgbClr val="FF0000"/>
                </a:solidFill>
                <a:latin typeface="Times New Roman" panose="02020603050405020304" pitchFamily="18" charset="0"/>
              </a:rPr>
              <a:t> </a:t>
            </a:r>
            <a:r>
              <a:rPr lang="en-US" altLang="zh-CN" sz="3600" b="1" dirty="0" err="1">
                <a:solidFill>
                  <a:srgbClr val="FF0000"/>
                </a:solidFill>
                <a:latin typeface="Times New Roman" panose="02020603050405020304" pitchFamily="18" charset="0"/>
              </a:rPr>
              <a:t>cháu</a:t>
            </a:r>
            <a:r>
              <a:rPr lang="en-US" altLang="zh-CN" sz="3600" b="1" dirty="0">
                <a:solidFill>
                  <a:srgbClr val="FF0000"/>
                </a:solidFill>
                <a:latin typeface="Times New Roman" panose="02020603050405020304" pitchFamily="18" charset="0"/>
              </a:rPr>
              <a:t> </a:t>
            </a:r>
            <a:r>
              <a:rPr lang="en-US" altLang="zh-CN" sz="3600" b="1" dirty="0" err="1">
                <a:solidFill>
                  <a:srgbClr val="FF0000"/>
                </a:solidFill>
                <a:latin typeface="Times New Roman" panose="02020603050405020304" pitchFamily="18" charset="0"/>
              </a:rPr>
              <a:t>Tiên</a:t>
            </a:r>
            <a:r>
              <a:rPr lang="en-US" altLang="zh-CN" sz="3600" b="1" dirty="0">
                <a:solidFill>
                  <a:srgbClr val="FF0000"/>
                </a:solidFill>
                <a:latin typeface="Times New Roman" panose="02020603050405020304" pitchFamily="18" charset="0"/>
              </a:rPr>
              <a:t> </a:t>
            </a:r>
            <a:r>
              <a:rPr lang="en-US" altLang="zh-CN" sz="3600" b="1" dirty="0" err="1" smtClean="0">
                <a:latin typeface="Times New Roman" panose="02020603050405020304" pitchFamily="18" charset="0"/>
              </a:rPr>
              <a:t>và</a:t>
            </a:r>
            <a:r>
              <a:rPr lang="en-US" altLang="zh-CN" sz="3600" b="1" dirty="0" smtClean="0">
                <a:latin typeface="Times New Roman" panose="02020603050405020304" pitchFamily="18" charset="0"/>
              </a:rPr>
              <a:t> </a:t>
            </a:r>
            <a:r>
              <a:rPr lang="en-US" altLang="zh-CN" sz="3600" b="1" dirty="0" err="1">
                <a:latin typeface="Times New Roman" panose="02020603050405020304" pitchFamily="18" charset="0"/>
              </a:rPr>
              <a:t>trả</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lời</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câu</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hỏi</a:t>
            </a:r>
            <a:r>
              <a:rPr lang="en-US" altLang="zh-CN" sz="3600" b="1" dirty="0">
                <a:latin typeface="Times New Roman" panose="02020603050405020304" pitchFamily="18" charset="0"/>
              </a:rPr>
              <a:t> </a:t>
            </a:r>
          </a:p>
        </p:txBody>
      </p:sp>
    </p:spTree>
    <p:extLst>
      <p:ext uri="{BB962C8B-B14F-4D97-AF65-F5344CB8AC3E}">
        <p14:creationId xmlns:p14="http://schemas.microsoft.com/office/powerpoint/2010/main" val="200708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2" nodeType="click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par>
                                <p:cTn id="7" presetID="1" presetClass="entr" presetSubtype="0" fill="hold" grpId="2" nodeType="withEffect">
                                  <p:stCondLst>
                                    <p:cond delay="0"/>
                                  </p:stCondLst>
                                  <p:childTnLst>
                                    <p:set>
                                      <p:cBhvr>
                                        <p:cTn id="8" dur="1" fill="hold">
                                          <p:stCondLst>
                                            <p:cond delay="0"/>
                                          </p:stCondLst>
                                        </p:cTn>
                                        <p:tgtEl>
                                          <p:spTgt spid="14341"/>
                                        </p:tgtEl>
                                        <p:attrNameLst>
                                          <p:attrName>style.visibility</p:attrName>
                                        </p:attrNameLst>
                                      </p:cBhvr>
                                      <p:to>
                                        <p:strVal val="visible"/>
                                      </p:to>
                                    </p:set>
                                  </p:childTnLst>
                                </p:cTn>
                              </p:par>
                              <p:par>
                                <p:cTn id="9" presetID="1" presetClass="entr" presetSubtype="0" fill="hold" grpId="2"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1"/>
      <p:bldP spid="14340" grpId="2"/>
      <p:bldP spid="14341" grpId="1"/>
      <p:bldP spid="14341" grpId="2"/>
      <p:bldP spid="14342" grpId="0"/>
      <p:bldP spid="14342" grpId="1"/>
      <p:bldP spid="6" grpId="1"/>
      <p:bldP spid="6" grpId="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7"/>
          <p:cNvSpPr txBox="1">
            <a:spLocks noChangeArrowheads="1"/>
          </p:cNvSpPr>
          <p:nvPr/>
        </p:nvSpPr>
        <p:spPr bwMode="auto">
          <a:xfrm>
            <a:off x="203200" y="207912"/>
            <a:ext cx="10958286"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dirty="0">
                <a:latin typeface="Times New Roman" panose="02020603050405020304" pitchFamily="18" charset="0"/>
              </a:rPr>
              <a:t>b</a:t>
            </a:r>
            <a:r>
              <a:rPr lang="en-US" altLang="en-US" b="1" dirty="0" smtClean="0">
                <a:latin typeface="Times New Roman" panose="02020603050405020304" pitchFamily="18" charset="0"/>
              </a:rPr>
              <a:t>. </a:t>
            </a:r>
            <a:r>
              <a:rPr lang="en-US" altLang="en-US" b="1" dirty="0" err="1">
                <a:latin typeface="Times New Roman" panose="02020603050405020304" pitchFamily="18" charset="0"/>
              </a:rPr>
              <a:t>Những</a:t>
            </a:r>
            <a:r>
              <a:rPr lang="en-US" altLang="en-US" b="1" dirty="0">
                <a:latin typeface="Times New Roman" panose="02020603050405020304" pitchFamily="18" charset="0"/>
              </a:rPr>
              <a:t> </a:t>
            </a:r>
            <a:r>
              <a:rPr lang="en-US" altLang="en-US" b="1" dirty="0" err="1">
                <a:latin typeface="Times New Roman" panose="02020603050405020304" pitchFamily="18" charset="0"/>
              </a:rPr>
              <a:t>từ</a:t>
            </a:r>
            <a:r>
              <a:rPr lang="en-US" altLang="en-US" b="1" dirty="0">
                <a:latin typeface="Times New Roman" panose="02020603050405020304" pitchFamily="18" charset="0"/>
              </a:rPr>
              <a:t> </a:t>
            </a:r>
            <a:r>
              <a:rPr lang="en-US" altLang="en-US" b="1" dirty="0" err="1">
                <a:latin typeface="Times New Roman" panose="02020603050405020304" pitchFamily="18" charset="0"/>
              </a:rPr>
              <a:t>nào</a:t>
            </a:r>
            <a:r>
              <a:rPr lang="en-US" altLang="en-US" b="1" dirty="0">
                <a:latin typeface="Times New Roman" panose="02020603050405020304" pitchFamily="18" charset="0"/>
              </a:rPr>
              <a:t> </a:t>
            </a:r>
            <a:r>
              <a:rPr lang="en-US" altLang="en-US" b="1" dirty="0" err="1">
                <a:latin typeface="Times New Roman" panose="02020603050405020304" pitchFamily="18" charset="0"/>
              </a:rPr>
              <a:t>bắt</a:t>
            </a:r>
            <a:r>
              <a:rPr lang="en-US" altLang="en-US" b="1" dirty="0">
                <a:latin typeface="Times New Roman" panose="02020603050405020304" pitchFamily="18" charset="0"/>
              </a:rPr>
              <a:t> </a:t>
            </a:r>
            <a:r>
              <a:rPr lang="en-US" altLang="en-US" b="1" dirty="0" err="1">
                <a:latin typeface="Times New Roman" panose="02020603050405020304" pitchFamily="18" charset="0"/>
              </a:rPr>
              <a:t>đầu</a:t>
            </a:r>
            <a:r>
              <a:rPr lang="en-US" altLang="en-US" b="1" dirty="0">
                <a:latin typeface="Times New Roman" panose="02020603050405020304" pitchFamily="18" charset="0"/>
              </a:rPr>
              <a:t> </a:t>
            </a:r>
            <a:r>
              <a:rPr lang="en-US" altLang="en-US" b="1" dirty="0" err="1">
                <a:latin typeface="Times New Roman" panose="02020603050405020304" pitchFamily="18" charset="0"/>
              </a:rPr>
              <a:t>bằng</a:t>
            </a:r>
            <a:r>
              <a:rPr lang="en-US" altLang="en-US" b="1" dirty="0">
                <a:latin typeface="Times New Roman" panose="02020603050405020304" pitchFamily="18" charset="0"/>
              </a:rPr>
              <a:t> </a:t>
            </a:r>
            <a:r>
              <a:rPr lang="en-US" altLang="en-US" b="1" dirty="0" err="1">
                <a:latin typeface="Times New Roman" panose="02020603050405020304" pitchFamily="18" charset="0"/>
              </a:rPr>
              <a:t>tiếng</a:t>
            </a:r>
            <a:r>
              <a:rPr lang="en-US" altLang="en-US" b="1" dirty="0">
                <a:latin typeface="Times New Roman" panose="02020603050405020304" pitchFamily="18" charset="0"/>
              </a:rPr>
              <a:t> </a:t>
            </a:r>
            <a:r>
              <a:rPr lang="en-US" altLang="en-US" b="1" i="1" dirty="0" err="1">
                <a:solidFill>
                  <a:srgbClr val="FF0000"/>
                </a:solidFill>
                <a:latin typeface="Times New Roman" panose="02020603050405020304" pitchFamily="18" charset="0"/>
              </a:rPr>
              <a:t>đồng</a:t>
            </a:r>
            <a:r>
              <a:rPr lang="en-US" altLang="en-US" b="1" dirty="0">
                <a:latin typeface="Times New Roman" panose="02020603050405020304" pitchFamily="18" charset="0"/>
              </a:rPr>
              <a:t> (</a:t>
            </a:r>
            <a:r>
              <a:rPr lang="en-US" altLang="en-US" b="1" dirty="0" err="1">
                <a:latin typeface="Times New Roman" panose="02020603050405020304" pitchFamily="18" charset="0"/>
              </a:rPr>
              <a:t>có</a:t>
            </a:r>
            <a:r>
              <a:rPr lang="en-US" altLang="en-US" b="1" dirty="0">
                <a:latin typeface="Times New Roman" panose="02020603050405020304" pitchFamily="18" charset="0"/>
              </a:rPr>
              <a:t> </a:t>
            </a:r>
            <a:r>
              <a:rPr lang="en-US" altLang="en-US" b="1" dirty="0" err="1">
                <a:latin typeface="Times New Roman" panose="02020603050405020304" pitchFamily="18" charset="0"/>
              </a:rPr>
              <a:t>nghĩa</a:t>
            </a:r>
            <a:r>
              <a:rPr lang="en-US" altLang="en-US" b="1" dirty="0">
                <a:latin typeface="Times New Roman" panose="02020603050405020304" pitchFamily="18" charset="0"/>
              </a:rPr>
              <a:t> </a:t>
            </a:r>
            <a:r>
              <a:rPr lang="en-US" altLang="en-US" b="1" dirty="0" err="1">
                <a:latin typeface="Times New Roman" panose="02020603050405020304" pitchFamily="18" charset="0"/>
              </a:rPr>
              <a:t>là</a:t>
            </a:r>
            <a:r>
              <a:rPr lang="en-US" altLang="en-US" b="1" dirty="0">
                <a:latin typeface="Times New Roman" panose="02020603050405020304" pitchFamily="18" charset="0"/>
              </a:rPr>
              <a:t> “</a:t>
            </a:r>
            <a:r>
              <a:rPr lang="en-US" altLang="en-US" b="1" dirty="0" err="1">
                <a:latin typeface="Times New Roman" panose="02020603050405020304" pitchFamily="18" charset="0"/>
              </a:rPr>
              <a:t>cùng</a:t>
            </a:r>
            <a:r>
              <a:rPr lang="en-US" altLang="en-US" b="1" dirty="0">
                <a:latin typeface="Times New Roman" panose="02020603050405020304" pitchFamily="18" charset="0"/>
              </a:rPr>
              <a:t>”)</a:t>
            </a:r>
          </a:p>
        </p:txBody>
      </p:sp>
      <p:sp>
        <p:nvSpPr>
          <p:cNvPr id="2" name="Rectangle 1"/>
          <p:cNvSpPr/>
          <p:nvPr/>
        </p:nvSpPr>
        <p:spPr>
          <a:xfrm>
            <a:off x="762000" y="1301750"/>
            <a:ext cx="2174358" cy="482721"/>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800" b="1" dirty="0" err="1">
                <a:ln w="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Đồng</a:t>
            </a:r>
            <a:r>
              <a:rPr lang="en-US" sz="2800" b="1" dirty="0">
                <a:ln w="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smtClean="0">
                <a:ln w="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nghiệp</a:t>
            </a:r>
            <a:endParaRPr lang="en-US" sz="2800" b="1" dirty="0">
              <a:ln w="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4364" name="Picture 28" descr="Badge Tick1 with solid fi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724" y="2152650"/>
            <a:ext cx="662375" cy="66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p:cNvSpPr/>
          <p:nvPr/>
        </p:nvSpPr>
        <p:spPr>
          <a:xfrm>
            <a:off x="9829800" y="4810126"/>
            <a:ext cx="2174358" cy="484188"/>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800" b="1" dirty="0" err="1">
                <a:ln w="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Đồng</a:t>
            </a:r>
            <a:r>
              <a:rPr lang="en-US" sz="2800" b="1" dirty="0">
                <a:ln w="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ln w="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tâm</a:t>
            </a:r>
            <a:endParaRPr lang="en-US" sz="2800" b="1" dirty="0">
              <a:ln w="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0" name="Rectangle 29"/>
          <p:cNvSpPr/>
          <p:nvPr/>
        </p:nvSpPr>
        <p:spPr>
          <a:xfrm>
            <a:off x="6675437" y="4810126"/>
            <a:ext cx="2391794" cy="484188"/>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800" b="1" dirty="0" err="1">
                <a:ln w="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Đồng</a:t>
            </a:r>
            <a:r>
              <a:rPr lang="en-US" sz="2800" b="1" dirty="0">
                <a:ln w="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ln w="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hành</a:t>
            </a:r>
            <a:endParaRPr lang="en-US" sz="2800" b="1" dirty="0">
              <a:ln w="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1" name="Rectangle 30"/>
          <p:cNvSpPr/>
          <p:nvPr/>
        </p:nvSpPr>
        <p:spPr>
          <a:xfrm>
            <a:off x="6675437" y="1301750"/>
            <a:ext cx="2391794" cy="482721"/>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800" b="1" dirty="0" err="1">
                <a:ln w="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Đồng</a:t>
            </a:r>
            <a:r>
              <a:rPr lang="en-US" sz="2800" b="1" dirty="0">
                <a:ln w="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 ca</a:t>
            </a:r>
          </a:p>
        </p:txBody>
      </p:sp>
      <p:sp>
        <p:nvSpPr>
          <p:cNvPr id="32" name="Rectangle 31"/>
          <p:cNvSpPr/>
          <p:nvPr/>
        </p:nvSpPr>
        <p:spPr>
          <a:xfrm>
            <a:off x="3546474" y="3898900"/>
            <a:ext cx="2389781" cy="482721"/>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800" b="1" dirty="0" err="1">
                <a:ln w="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Đồng</a:t>
            </a:r>
            <a:r>
              <a:rPr lang="en-US" sz="2800" b="1" dirty="0">
                <a:ln w="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ln w="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âm</a:t>
            </a:r>
            <a:endParaRPr lang="en-US" sz="2800" b="1" dirty="0">
              <a:ln w="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3" name="Rectangle 32"/>
          <p:cNvSpPr/>
          <p:nvPr/>
        </p:nvSpPr>
        <p:spPr>
          <a:xfrm>
            <a:off x="3552824" y="4795839"/>
            <a:ext cx="2391794" cy="484188"/>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anchor="ctr"/>
          <a:lstStyle/>
          <a:p>
            <a:pPr algn="ctr"/>
            <a:r>
              <a:rPr lang="en-US" altLang="en-US" sz="2800" b="1">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Đồng tiền</a:t>
            </a:r>
          </a:p>
        </p:txBody>
      </p:sp>
      <p:sp>
        <p:nvSpPr>
          <p:cNvPr id="34" name="Rectangle 33"/>
          <p:cNvSpPr/>
          <p:nvPr/>
        </p:nvSpPr>
        <p:spPr>
          <a:xfrm>
            <a:off x="6689724" y="3898900"/>
            <a:ext cx="2391794" cy="482721"/>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anchor="ctr"/>
          <a:lstStyle/>
          <a:p>
            <a:pPr algn="ctr"/>
            <a:r>
              <a:rPr lang="en-US" altLang="en-US" sz="2800" b="1">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Đồng phục</a:t>
            </a:r>
          </a:p>
        </p:txBody>
      </p:sp>
      <p:sp>
        <p:nvSpPr>
          <p:cNvPr id="35" name="Rectangle 34"/>
          <p:cNvSpPr/>
          <p:nvPr/>
        </p:nvSpPr>
        <p:spPr>
          <a:xfrm>
            <a:off x="735013" y="3000375"/>
            <a:ext cx="2174358" cy="482721"/>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anchor="ctr"/>
          <a:lstStyle/>
          <a:p>
            <a:pPr algn="ctr"/>
            <a:r>
              <a:rPr lang="en-US" altLang="en-US" sz="2800" b="1">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Đồng chí</a:t>
            </a:r>
          </a:p>
        </p:txBody>
      </p:sp>
      <p:sp>
        <p:nvSpPr>
          <p:cNvPr id="36" name="Rectangle 35"/>
          <p:cNvSpPr/>
          <p:nvPr/>
        </p:nvSpPr>
        <p:spPr>
          <a:xfrm>
            <a:off x="735013" y="3898900"/>
            <a:ext cx="2174358" cy="482721"/>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anchor="ctr"/>
          <a:lstStyle/>
          <a:p>
            <a:pPr algn="ctr"/>
            <a:r>
              <a:rPr lang="en-US" altLang="en-US" sz="2800" b="1">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Đồng đội</a:t>
            </a:r>
          </a:p>
        </p:txBody>
      </p:sp>
      <p:sp>
        <p:nvSpPr>
          <p:cNvPr id="37" name="Rectangle 36"/>
          <p:cNvSpPr/>
          <p:nvPr/>
        </p:nvSpPr>
        <p:spPr>
          <a:xfrm>
            <a:off x="735013" y="4795839"/>
            <a:ext cx="2174358" cy="484188"/>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800" b="1" dirty="0" err="1">
                <a:ln w="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Đồng</a:t>
            </a:r>
            <a:r>
              <a:rPr lang="en-US" sz="2800" b="1" dirty="0">
                <a:ln w="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ln w="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thau</a:t>
            </a:r>
            <a:endParaRPr lang="en-US" sz="2800" b="1" dirty="0">
              <a:ln w="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8" name="Rectangle 37"/>
          <p:cNvSpPr/>
          <p:nvPr/>
        </p:nvSpPr>
        <p:spPr>
          <a:xfrm>
            <a:off x="6694487" y="2170114"/>
            <a:ext cx="2391794" cy="484188"/>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800" b="1" dirty="0" err="1">
                <a:ln w="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Đồng</a:t>
            </a:r>
            <a:r>
              <a:rPr lang="en-US" sz="2800" b="1" dirty="0">
                <a:ln w="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ln w="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thanh</a:t>
            </a:r>
            <a:endParaRPr lang="en-US" sz="2800" b="1" dirty="0">
              <a:ln w="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9" name="Rectangle 38"/>
          <p:cNvSpPr/>
          <p:nvPr/>
        </p:nvSpPr>
        <p:spPr>
          <a:xfrm>
            <a:off x="9812338" y="2170114"/>
            <a:ext cx="2174358" cy="484188"/>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800" b="1" dirty="0" err="1">
                <a:ln w="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Đồng</a:t>
            </a:r>
            <a:r>
              <a:rPr lang="en-US" sz="2800" b="1" dirty="0">
                <a:ln w="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ln w="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bằng</a:t>
            </a:r>
            <a:endParaRPr lang="en-US" sz="2800" b="1" dirty="0">
              <a:ln w="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0" name="Rectangle 39"/>
          <p:cNvSpPr/>
          <p:nvPr/>
        </p:nvSpPr>
        <p:spPr>
          <a:xfrm>
            <a:off x="9812338" y="3048000"/>
            <a:ext cx="2174358" cy="482721"/>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800" b="1" dirty="0" err="1">
                <a:ln w="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Đồng</a:t>
            </a:r>
            <a:r>
              <a:rPr lang="en-US" sz="2800" b="1" dirty="0">
                <a:ln w="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ln w="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tình</a:t>
            </a:r>
            <a:endParaRPr lang="en-US" sz="2800" b="1" dirty="0">
              <a:ln w="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1" name="Rectangle 40"/>
          <p:cNvSpPr/>
          <p:nvPr/>
        </p:nvSpPr>
        <p:spPr>
          <a:xfrm>
            <a:off x="9829800" y="3929064"/>
            <a:ext cx="2174358" cy="484188"/>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800" b="1" dirty="0" err="1">
                <a:ln w="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Đồng</a:t>
            </a:r>
            <a:r>
              <a:rPr lang="en-US" sz="2800" b="1" dirty="0">
                <a:ln w="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 ý</a:t>
            </a:r>
          </a:p>
        </p:txBody>
      </p:sp>
      <p:sp>
        <p:nvSpPr>
          <p:cNvPr id="42" name="Rectangle 41"/>
          <p:cNvSpPr/>
          <p:nvPr/>
        </p:nvSpPr>
        <p:spPr>
          <a:xfrm>
            <a:off x="9832975" y="1301750"/>
            <a:ext cx="2174358" cy="482721"/>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anchor="ctr"/>
          <a:lstStyle/>
          <a:p>
            <a:pPr algn="ctr"/>
            <a:r>
              <a:rPr lang="en-US" altLang="en-US" sz="2800" b="1">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Đồng cảm</a:t>
            </a:r>
          </a:p>
        </p:txBody>
      </p:sp>
      <p:sp>
        <p:nvSpPr>
          <p:cNvPr id="43" name="Rectangle 42"/>
          <p:cNvSpPr/>
          <p:nvPr/>
        </p:nvSpPr>
        <p:spPr>
          <a:xfrm>
            <a:off x="762000" y="2143126"/>
            <a:ext cx="2174358" cy="484188"/>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anchor="ctr"/>
          <a:lstStyle/>
          <a:p>
            <a:pPr algn="ctr"/>
            <a:r>
              <a:rPr lang="en-US" altLang="en-US" sz="2800" b="1">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Đồng ngũ</a:t>
            </a:r>
          </a:p>
        </p:txBody>
      </p:sp>
      <p:sp>
        <p:nvSpPr>
          <p:cNvPr id="57" name="Rectangle 56"/>
          <p:cNvSpPr/>
          <p:nvPr/>
        </p:nvSpPr>
        <p:spPr>
          <a:xfrm>
            <a:off x="6675437" y="3036889"/>
            <a:ext cx="2391794" cy="482720"/>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anchor="ctr"/>
          <a:lstStyle/>
          <a:p>
            <a:pPr algn="ctr"/>
            <a:r>
              <a:rPr lang="en-US" altLang="en-US" sz="2800" b="1">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Đồng hồ</a:t>
            </a:r>
          </a:p>
        </p:txBody>
      </p:sp>
      <p:sp>
        <p:nvSpPr>
          <p:cNvPr id="58" name="Rectangle 57"/>
          <p:cNvSpPr/>
          <p:nvPr/>
        </p:nvSpPr>
        <p:spPr>
          <a:xfrm>
            <a:off x="3546474" y="3000375"/>
            <a:ext cx="2389781" cy="482721"/>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anchor="ctr"/>
          <a:lstStyle/>
          <a:p>
            <a:pPr algn="ctr"/>
            <a:r>
              <a:rPr lang="en-US" altLang="en-US" sz="2800" b="1">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Đồng nghĩa</a:t>
            </a:r>
          </a:p>
        </p:txBody>
      </p:sp>
      <p:sp>
        <p:nvSpPr>
          <p:cNvPr id="59" name="Rectangle 58"/>
          <p:cNvSpPr/>
          <p:nvPr/>
        </p:nvSpPr>
        <p:spPr>
          <a:xfrm>
            <a:off x="3551237" y="2143126"/>
            <a:ext cx="2391794" cy="484188"/>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800" b="1" dirty="0" err="1">
                <a:ln w="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Đồng</a:t>
            </a:r>
            <a:r>
              <a:rPr lang="en-US" sz="2800" b="1" dirty="0">
                <a:ln w="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ln w="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ruộng</a:t>
            </a:r>
            <a:endParaRPr lang="en-US" sz="2800" b="1" dirty="0">
              <a:ln w="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60" name="Rectangle 59"/>
          <p:cNvSpPr/>
          <p:nvPr/>
        </p:nvSpPr>
        <p:spPr>
          <a:xfrm>
            <a:off x="3546474" y="1301750"/>
            <a:ext cx="2389781" cy="482721"/>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800" b="1" dirty="0" err="1">
                <a:ln w="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Đồng</a:t>
            </a:r>
            <a:r>
              <a:rPr lang="en-US" sz="2800" b="1" dirty="0">
                <a:ln w="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ln w="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quê</a:t>
            </a:r>
            <a:endParaRPr lang="en-US" sz="2800" b="1" dirty="0">
              <a:ln w="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64" name="Picture 28" descr="Badge Tick1 with solid fi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1649" y="2955627"/>
            <a:ext cx="664387" cy="66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30" descr="Badge Cross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7838" y="4757440"/>
            <a:ext cx="662373" cy="662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28" descr="Badge Tick1 with solid fi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199" y="3857625"/>
            <a:ext cx="662375" cy="66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30" descr="Badge Cross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7838" y="2088851"/>
            <a:ext cx="662373" cy="66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28" descr="Badge Tick1 with solid fi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199" y="2974975"/>
            <a:ext cx="662375" cy="66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30" descr="Badge Cross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899" y="4770437"/>
            <a:ext cx="664387" cy="66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28" descr="Badge Tick1 with solid fi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724" y="1309687"/>
            <a:ext cx="664387" cy="66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30" descr="Badge Cross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7838" y="1247476"/>
            <a:ext cx="662373" cy="66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30" descr="Badge Cross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56713" y="2155824"/>
            <a:ext cx="662373" cy="66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30" descr="Badge Cross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0137" y="3048000"/>
            <a:ext cx="664387" cy="66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28" descr="Badge Tick1 with solid fi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7438" y="3940174"/>
            <a:ext cx="662373" cy="66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28" descr="Badge Tick1 with solid fi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7438" y="2208212"/>
            <a:ext cx="662373" cy="66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28" descr="Badge Tick1 with solid fi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1562" y="1309687"/>
            <a:ext cx="664387" cy="66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28" descr="Badge Tick1 with solid fi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1562" y="4859337"/>
            <a:ext cx="664387" cy="66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28" descr="Badge Tick1 with solid fi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4174" y="3914774"/>
            <a:ext cx="662375" cy="6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28" descr="Badge Tick1 with solid fi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56713" y="4802187"/>
            <a:ext cx="662373" cy="66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28" descr="Badge Tick1 with solid fi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7838" y="3873201"/>
            <a:ext cx="662373" cy="66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28" descr="Badge Tick1 with solid fi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48774" y="2995613"/>
            <a:ext cx="664387" cy="662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28" descr="Badge Tick1 with solid fi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2587" y="1301750"/>
            <a:ext cx="664387" cy="66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9" name="Picture 33" descr="Confused premium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80057" y="68263"/>
            <a:ext cx="12192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0" name="Picture 32" descr="Crocodile free stick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200" y="5548313"/>
            <a:ext cx="1597025"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1" name="Picture 34" descr="Crocodile free stick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5670550"/>
            <a:ext cx="1192213"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2" name="Picture 36" descr="Hippopotamus free stick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419562">
            <a:off x="6623050" y="536575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3" name="Picture 38" descr="Llama free stick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72688" y="5716588"/>
            <a:ext cx="1128712"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08283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4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14364"/>
                                        </p:tgtEl>
                                        <p:attrNameLst>
                                          <p:attrName>style.visibility</p:attrName>
                                        </p:attrNameLst>
                                      </p:cBhvr>
                                      <p:to>
                                        <p:strVal val="visible"/>
                                      </p:to>
                                    </p:set>
                                    <p:animEffect transition="in" filter="fade">
                                      <p:cBhvr>
                                        <p:cTn id="13" dur="500"/>
                                        <p:tgtEl>
                                          <p:spTgt spid="14364"/>
                                        </p:tgtEl>
                                      </p:cBhvr>
                                    </p:animEffect>
                                  </p:childTnLst>
                                </p:cTn>
                              </p:par>
                            </p:childTnLst>
                          </p:cTn>
                        </p:par>
                      </p:childTnLst>
                    </p:cTn>
                  </p:par>
                </p:childTnLst>
              </p:cTn>
              <p:nextCondLst>
                <p:cond evt="onClick" delay="0">
                  <p:tgtEl>
                    <p:spTgt spid="43"/>
                  </p:tgtEl>
                </p:cond>
              </p:nextCondLst>
            </p:seq>
            <p:seq concurrent="1" nextAc="seek">
              <p:cTn id="14" restart="whenNotActive" fill="hold" evtFilter="cancelBubble" nodeType="interactiveSeq">
                <p:stCondLst>
                  <p:cond evt="onClick" delay="0">
                    <p:tgtEl>
                      <p:spTgt spid="35"/>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childTnLst>
                          </p:cTn>
                        </p:par>
                      </p:childTnLst>
                    </p:cTn>
                  </p:par>
                </p:childTnLst>
              </p:cTn>
              <p:nextCondLst>
                <p:cond evt="onClick" delay="0">
                  <p:tgtEl>
                    <p:spTgt spid="35"/>
                  </p:tgtEl>
                </p:cond>
              </p:nextCondLst>
            </p:seq>
            <p:seq concurrent="1" nextAc="seek">
              <p:cTn id="20" restart="whenNotActive" fill="hold" evtFilter="cancelBubble" nodeType="interactiveSeq">
                <p:stCondLst>
                  <p:cond evt="onClick" delay="0">
                    <p:tgtEl>
                      <p:spTgt spid="36"/>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fade">
                                      <p:cBhvr>
                                        <p:cTn id="25" dur="500"/>
                                        <p:tgtEl>
                                          <p:spTgt spid="66"/>
                                        </p:tgtEl>
                                      </p:cBhvr>
                                    </p:animEffect>
                                  </p:childTnLst>
                                </p:cTn>
                              </p:par>
                            </p:childTnLst>
                          </p:cTn>
                        </p:par>
                      </p:childTnLst>
                    </p:cTn>
                  </p:par>
                </p:childTnLst>
              </p:cTn>
              <p:nextCondLst>
                <p:cond evt="onClick" delay="0">
                  <p:tgtEl>
                    <p:spTgt spid="36"/>
                  </p:tgtEl>
                </p:cond>
              </p:nextCondLst>
            </p:seq>
            <p:seq concurrent="1" nextAc="seek">
              <p:cTn id="26" restart="whenNotActive" fill="hold" evtFilter="cancelBubble" nodeType="interactiveSeq">
                <p:stCondLst>
                  <p:cond evt="onClick" delay="0">
                    <p:tgtEl>
                      <p:spTgt spid="37"/>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fade">
                                      <p:cBhvr>
                                        <p:cTn id="31" dur="500"/>
                                        <p:tgtEl>
                                          <p:spTgt spid="69"/>
                                        </p:tgtEl>
                                      </p:cBhvr>
                                    </p:animEffect>
                                  </p:childTnLst>
                                </p:cTn>
                              </p:par>
                            </p:childTnLst>
                          </p:cTn>
                        </p:par>
                      </p:childTnLst>
                    </p:cTn>
                  </p:par>
                </p:childTnLst>
              </p:cTn>
              <p:nextCondLst>
                <p:cond evt="onClick" delay="0">
                  <p:tgtEl>
                    <p:spTgt spid="37"/>
                  </p:tgtEl>
                </p:cond>
              </p:nextCondLst>
            </p:seq>
            <p:seq concurrent="1" nextAc="seek">
              <p:cTn id="32" restart="whenNotActive" fill="hold" evtFilter="cancelBubble" nodeType="interactiveSeq">
                <p:stCondLst>
                  <p:cond evt="onClick" delay="0">
                    <p:tgtEl>
                      <p:spTgt spid="60"/>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fade">
                                      <p:cBhvr>
                                        <p:cTn id="37" dur="500"/>
                                        <p:tgtEl>
                                          <p:spTgt spid="71"/>
                                        </p:tgtEl>
                                      </p:cBhvr>
                                    </p:animEffect>
                                  </p:childTnLst>
                                </p:cTn>
                              </p:par>
                            </p:childTnLst>
                          </p:cTn>
                        </p:par>
                      </p:childTnLst>
                    </p:cTn>
                  </p:par>
                </p:childTnLst>
              </p:cTn>
              <p:nextCondLst>
                <p:cond evt="onClick" delay="0">
                  <p:tgtEl>
                    <p:spTgt spid="60"/>
                  </p:tgtEl>
                </p:cond>
              </p:nextCondLst>
            </p:seq>
            <p:seq concurrent="1" nextAc="seek">
              <p:cTn id="38" restart="whenNotActive" fill="hold" evtFilter="cancelBubble" nodeType="interactiveSeq">
                <p:stCondLst>
                  <p:cond evt="onClick" delay="0">
                    <p:tgtEl>
                      <p:spTgt spid="59"/>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fade">
                                      <p:cBhvr>
                                        <p:cTn id="43" dur="500"/>
                                        <p:tgtEl>
                                          <p:spTgt spid="67"/>
                                        </p:tgtEl>
                                      </p:cBhvr>
                                    </p:animEffect>
                                  </p:childTnLst>
                                </p:cTn>
                              </p:par>
                            </p:childTnLst>
                          </p:cTn>
                        </p:par>
                      </p:childTnLst>
                    </p:cTn>
                  </p:par>
                </p:childTnLst>
              </p:cTn>
              <p:nextCondLst>
                <p:cond evt="onClick" delay="0">
                  <p:tgtEl>
                    <p:spTgt spid="59"/>
                  </p:tgtEl>
                </p:cond>
              </p:nextCondLst>
            </p:seq>
            <p:seq concurrent="1" nextAc="seek">
              <p:cTn id="44" restart="whenNotActive" fill="hold" evtFilter="cancelBubble" nodeType="interactiveSeq">
                <p:stCondLst>
                  <p:cond evt="onClick" delay="0">
                    <p:tgtEl>
                      <p:spTgt spid="58"/>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fade">
                                      <p:cBhvr>
                                        <p:cTn id="49" dur="500"/>
                                        <p:tgtEl>
                                          <p:spTgt spid="64"/>
                                        </p:tgtEl>
                                      </p:cBhvr>
                                    </p:animEffect>
                                  </p:childTnLst>
                                </p:cTn>
                              </p:par>
                            </p:childTnLst>
                          </p:cTn>
                        </p:par>
                      </p:childTnLst>
                    </p:cTn>
                  </p:par>
                </p:childTnLst>
              </p:cTn>
              <p:nextCondLst>
                <p:cond evt="onClick" delay="0">
                  <p:tgtEl>
                    <p:spTgt spid="58"/>
                  </p:tgtEl>
                </p:cond>
              </p:nextCondLst>
            </p:seq>
            <p:seq concurrent="1" nextAc="seek">
              <p:cTn id="50" restart="whenNotActive" fill="hold" evtFilter="cancelBubble" nodeType="interactiveSeq">
                <p:stCondLst>
                  <p:cond evt="onClick" delay="0">
                    <p:tgtEl>
                      <p:spTgt spid="32"/>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0" presetClass="entr" presetSubtype="0" fill="hold" nodeType="click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fade">
                                      <p:cBhvr>
                                        <p:cTn id="55" dur="500"/>
                                        <p:tgtEl>
                                          <p:spTgt spid="80"/>
                                        </p:tgtEl>
                                      </p:cBhvr>
                                    </p:animEffect>
                                  </p:childTnLst>
                                </p:cTn>
                              </p:par>
                            </p:childTnLst>
                          </p:cTn>
                        </p:par>
                      </p:childTnLst>
                    </p:cTn>
                  </p:par>
                </p:childTnLst>
              </p:cTn>
              <p:nextCondLst>
                <p:cond evt="onClick" delay="0">
                  <p:tgtEl>
                    <p:spTgt spid="32"/>
                  </p:tgtEl>
                </p:cond>
              </p:nextCondLst>
            </p:seq>
            <p:seq concurrent="1" nextAc="seek">
              <p:cTn id="56" restart="whenNotActive" fill="hold" evtFilter="cancelBubble" nodeType="interactiveSeq">
                <p:stCondLst>
                  <p:cond evt="onClick" delay="0">
                    <p:tgtEl>
                      <p:spTgt spid="33"/>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0" presetClass="entr" presetSubtype="0" fill="hold" nodeType="click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500"/>
                                        <p:tgtEl>
                                          <p:spTgt spid="65"/>
                                        </p:tgtEl>
                                      </p:cBhvr>
                                    </p:animEffect>
                                  </p:childTnLst>
                                </p:cTn>
                              </p:par>
                            </p:childTnLst>
                          </p:cTn>
                        </p:par>
                      </p:childTnLst>
                    </p:cTn>
                  </p:par>
                </p:childTnLst>
              </p:cTn>
              <p:nextCondLst>
                <p:cond evt="onClick" delay="0">
                  <p:tgtEl>
                    <p:spTgt spid="33"/>
                  </p:tgtEl>
                </p:cond>
              </p:nextCondLst>
            </p:seq>
            <p:seq concurrent="1" nextAc="seek">
              <p:cTn id="62" restart="whenNotActive" fill="hold" evtFilter="cancelBubble" nodeType="interactiveSeq">
                <p:stCondLst>
                  <p:cond evt="onClick" delay="0">
                    <p:tgtEl>
                      <p:spTgt spid="31"/>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fade">
                                      <p:cBhvr>
                                        <p:cTn id="67" dur="500"/>
                                        <p:tgtEl>
                                          <p:spTgt spid="76"/>
                                        </p:tgtEl>
                                      </p:cBhvr>
                                    </p:animEffect>
                                  </p:childTnLst>
                                </p:cTn>
                              </p:par>
                            </p:childTnLst>
                          </p:cTn>
                        </p:par>
                      </p:childTnLst>
                    </p:cTn>
                  </p:par>
                </p:childTnLst>
              </p:cTn>
              <p:nextCondLst>
                <p:cond evt="onClick" delay="0">
                  <p:tgtEl>
                    <p:spTgt spid="31"/>
                  </p:tgtEl>
                </p:cond>
              </p:nextCondLst>
            </p:seq>
            <p:seq concurrent="1" nextAc="seek">
              <p:cTn id="68" restart="whenNotActive" fill="hold" evtFilter="cancelBubble" nodeType="interactiveSeq">
                <p:stCondLst>
                  <p:cond evt="onClick" delay="0">
                    <p:tgtEl>
                      <p:spTgt spid="38"/>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10" presetClass="entr" presetSubtype="0" fill="hold" nodeType="clickEffect">
                                  <p:stCondLst>
                                    <p:cond delay="0"/>
                                  </p:stCondLst>
                                  <p:childTnLst>
                                    <p:set>
                                      <p:cBhvr>
                                        <p:cTn id="72" dur="1" fill="hold">
                                          <p:stCondLst>
                                            <p:cond delay="0"/>
                                          </p:stCondLst>
                                        </p:cTn>
                                        <p:tgtEl>
                                          <p:spTgt spid="75"/>
                                        </p:tgtEl>
                                        <p:attrNameLst>
                                          <p:attrName>style.visibility</p:attrName>
                                        </p:attrNameLst>
                                      </p:cBhvr>
                                      <p:to>
                                        <p:strVal val="visible"/>
                                      </p:to>
                                    </p:set>
                                    <p:animEffect transition="in" filter="fade">
                                      <p:cBhvr>
                                        <p:cTn id="73" dur="500"/>
                                        <p:tgtEl>
                                          <p:spTgt spid="75"/>
                                        </p:tgtEl>
                                      </p:cBhvr>
                                    </p:animEffect>
                                  </p:childTnLst>
                                </p:cTn>
                              </p:par>
                            </p:childTnLst>
                          </p:cTn>
                        </p:par>
                      </p:childTnLst>
                    </p:cTn>
                  </p:par>
                </p:childTnLst>
              </p:cTn>
              <p:nextCondLst>
                <p:cond evt="onClick" delay="0">
                  <p:tgtEl>
                    <p:spTgt spid="38"/>
                  </p:tgtEl>
                </p:cond>
              </p:nextCondLst>
            </p:seq>
            <p:seq concurrent="1" nextAc="seek">
              <p:cTn id="74" restart="whenNotActive" fill="hold" evtFilter="cancelBubble" nodeType="interactiveSeq">
                <p:stCondLst>
                  <p:cond evt="onClick" delay="0">
                    <p:tgtEl>
                      <p:spTgt spid="57"/>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0" presetClass="entr" presetSubtype="0" fill="hold" nodeType="click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500"/>
                                        <p:tgtEl>
                                          <p:spTgt spid="73"/>
                                        </p:tgtEl>
                                      </p:cBhvr>
                                    </p:animEffect>
                                  </p:childTnLst>
                                </p:cTn>
                              </p:par>
                            </p:childTnLst>
                          </p:cTn>
                        </p:par>
                      </p:childTnLst>
                    </p:cTn>
                  </p:par>
                </p:childTnLst>
              </p:cTn>
              <p:nextCondLst>
                <p:cond evt="onClick" delay="0">
                  <p:tgtEl>
                    <p:spTgt spid="57"/>
                  </p:tgtEl>
                </p:cond>
              </p:nextCondLst>
            </p:seq>
            <p:seq concurrent="1" nextAc="seek">
              <p:cTn id="80" restart="whenNotActive" fill="hold" evtFilter="cancelBubble" nodeType="interactiveSeq">
                <p:stCondLst>
                  <p:cond evt="onClick" delay="0">
                    <p:tgtEl>
                      <p:spTgt spid="34"/>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10" presetClass="entr" presetSubtype="0" fill="hold" nodeType="click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fade">
                                      <p:cBhvr>
                                        <p:cTn id="85" dur="500"/>
                                        <p:tgtEl>
                                          <p:spTgt spid="74"/>
                                        </p:tgtEl>
                                      </p:cBhvr>
                                    </p:animEffect>
                                  </p:childTnLst>
                                </p:cTn>
                              </p:par>
                            </p:childTnLst>
                          </p:cTn>
                        </p:par>
                      </p:childTnLst>
                    </p:cTn>
                  </p:par>
                </p:childTnLst>
              </p:cTn>
              <p:nextCondLst>
                <p:cond evt="onClick" delay="0">
                  <p:tgtEl>
                    <p:spTgt spid="34"/>
                  </p:tgtEl>
                </p:cond>
              </p:nextCondLst>
            </p:seq>
            <p:seq concurrent="1" nextAc="seek">
              <p:cTn id="86" restart="whenNotActive" fill="hold" evtFilter="cancelBubble" nodeType="interactiveSeq">
                <p:stCondLst>
                  <p:cond evt="onClick" delay="0">
                    <p:tgtEl>
                      <p:spTgt spid="30"/>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10" presetClass="entr" presetSubtype="0" fill="hold" nodeType="click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childTnLst>
                    </p:cTn>
                  </p:par>
                </p:childTnLst>
              </p:cTn>
              <p:nextCondLst>
                <p:cond evt="onClick" delay="0">
                  <p:tgtEl>
                    <p:spTgt spid="30"/>
                  </p:tgtEl>
                </p:cond>
              </p:nextCondLst>
            </p:seq>
            <p:seq concurrent="1" nextAc="seek">
              <p:cTn id="92" restart="whenNotActive" fill="hold" evtFilter="cancelBubble" nodeType="interactiveSeq">
                <p:stCondLst>
                  <p:cond evt="onClick" delay="0">
                    <p:tgtEl>
                      <p:spTgt spid="42"/>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10" presetClass="entr" presetSubtype="0" fill="hold" nodeType="clickEffect">
                                  <p:stCondLst>
                                    <p:cond delay="0"/>
                                  </p:stCondLst>
                                  <p:childTnLst>
                                    <p:set>
                                      <p:cBhvr>
                                        <p:cTn id="96" dur="1" fill="hold">
                                          <p:stCondLst>
                                            <p:cond delay="0"/>
                                          </p:stCondLst>
                                        </p:cTn>
                                        <p:tgtEl>
                                          <p:spTgt spid="82"/>
                                        </p:tgtEl>
                                        <p:attrNameLst>
                                          <p:attrName>style.visibility</p:attrName>
                                        </p:attrNameLst>
                                      </p:cBhvr>
                                      <p:to>
                                        <p:strVal val="visible"/>
                                      </p:to>
                                    </p:set>
                                    <p:animEffect transition="in" filter="fade">
                                      <p:cBhvr>
                                        <p:cTn id="97" dur="500"/>
                                        <p:tgtEl>
                                          <p:spTgt spid="82"/>
                                        </p:tgtEl>
                                      </p:cBhvr>
                                    </p:animEffect>
                                  </p:childTnLst>
                                </p:cTn>
                              </p:par>
                            </p:childTnLst>
                          </p:cTn>
                        </p:par>
                      </p:childTnLst>
                    </p:cTn>
                  </p:par>
                </p:childTnLst>
              </p:cTn>
              <p:nextCondLst>
                <p:cond evt="onClick" delay="0">
                  <p:tgtEl>
                    <p:spTgt spid="42"/>
                  </p:tgtEl>
                </p:cond>
              </p:nextCondLst>
            </p:seq>
            <p:seq concurrent="1" nextAc="seek">
              <p:cTn id="98" restart="whenNotActive" fill="hold" evtFilter="cancelBubble" nodeType="interactiveSeq">
                <p:stCondLst>
                  <p:cond evt="onClick" delay="0">
                    <p:tgtEl>
                      <p:spTgt spid="39"/>
                    </p:tgtEl>
                  </p:cond>
                </p:stCondLst>
                <p:endSync evt="end" delay="0">
                  <p:rtn val="all"/>
                </p:endSync>
                <p:childTnLst>
                  <p:par>
                    <p:cTn id="99" fill="hold" nodeType="clickPar">
                      <p:stCondLst>
                        <p:cond delay="0"/>
                      </p:stCondLst>
                      <p:childTnLst>
                        <p:par>
                          <p:cTn id="100" fill="hold" nodeType="withGroup">
                            <p:stCondLst>
                              <p:cond delay="0"/>
                            </p:stCondLst>
                            <p:childTnLst>
                              <p:par>
                                <p:cTn id="101" presetID="10" presetClass="entr" presetSubtype="0" fill="hold" nodeType="clickEffect">
                                  <p:stCondLst>
                                    <p:cond delay="0"/>
                                  </p:stCondLst>
                                  <p:childTnLst>
                                    <p:set>
                                      <p:cBhvr>
                                        <p:cTn id="102" dur="1" fill="hold">
                                          <p:stCondLst>
                                            <p:cond delay="0"/>
                                          </p:stCondLst>
                                        </p:cTn>
                                        <p:tgtEl>
                                          <p:spTgt spid="72"/>
                                        </p:tgtEl>
                                        <p:attrNameLst>
                                          <p:attrName>style.visibility</p:attrName>
                                        </p:attrNameLst>
                                      </p:cBhvr>
                                      <p:to>
                                        <p:strVal val="visible"/>
                                      </p:to>
                                    </p:set>
                                    <p:animEffect transition="in" filter="fade">
                                      <p:cBhvr>
                                        <p:cTn id="103" dur="500"/>
                                        <p:tgtEl>
                                          <p:spTgt spid="72"/>
                                        </p:tgtEl>
                                      </p:cBhvr>
                                    </p:animEffect>
                                  </p:childTnLst>
                                </p:cTn>
                              </p:par>
                            </p:childTnLst>
                          </p:cTn>
                        </p:par>
                      </p:childTnLst>
                    </p:cTn>
                  </p:par>
                </p:childTnLst>
              </p:cTn>
              <p:nextCondLst>
                <p:cond evt="onClick" delay="0">
                  <p:tgtEl>
                    <p:spTgt spid="39"/>
                  </p:tgtEl>
                </p:cond>
              </p:nextCondLst>
            </p:seq>
            <p:seq concurrent="1" nextAc="seek">
              <p:cTn id="104" restart="whenNotActive" fill="hold" evtFilter="cancelBubble" nodeType="interactiveSeq">
                <p:stCondLst>
                  <p:cond evt="onClick" delay="0">
                    <p:tgtEl>
                      <p:spTgt spid="40"/>
                    </p:tgtEl>
                  </p:cond>
                </p:stCondLst>
                <p:endSync evt="end" delay="0">
                  <p:rtn val="all"/>
                </p:endSync>
                <p:childTnLst>
                  <p:par>
                    <p:cTn id="105" fill="hold" nodeType="clickPar">
                      <p:stCondLst>
                        <p:cond delay="0"/>
                      </p:stCondLst>
                      <p:childTnLst>
                        <p:par>
                          <p:cTn id="106" fill="hold" nodeType="withGroup">
                            <p:stCondLst>
                              <p:cond delay="0"/>
                            </p:stCondLst>
                            <p:childTnLst>
                              <p:par>
                                <p:cTn id="107" presetID="10" presetClass="entr" presetSubtype="0" fill="hold" nodeType="click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500"/>
                                        <p:tgtEl>
                                          <p:spTgt spid="81"/>
                                        </p:tgtEl>
                                      </p:cBhvr>
                                    </p:animEffect>
                                  </p:childTnLst>
                                </p:cTn>
                              </p:par>
                            </p:childTnLst>
                          </p:cTn>
                        </p:par>
                      </p:childTnLst>
                    </p:cTn>
                  </p:par>
                </p:childTnLst>
              </p:cTn>
              <p:nextCondLst>
                <p:cond evt="onClick" delay="0">
                  <p:tgtEl>
                    <p:spTgt spid="40"/>
                  </p:tgtEl>
                </p:cond>
              </p:nextCondLst>
            </p:seq>
            <p:seq concurrent="1" nextAc="seek">
              <p:cTn id="110" restart="whenNotActive" fill="hold" evtFilter="cancelBubble" nodeType="interactiveSeq">
                <p:stCondLst>
                  <p:cond evt="onClick" delay="0">
                    <p:tgtEl>
                      <p:spTgt spid="41"/>
                    </p:tgtEl>
                  </p:cond>
                </p:stCondLst>
                <p:endSync evt="end" delay="0">
                  <p:rtn val="all"/>
                </p:endSync>
                <p:childTnLst>
                  <p:par>
                    <p:cTn id="111" fill="hold" nodeType="clickPar">
                      <p:stCondLst>
                        <p:cond delay="0"/>
                      </p:stCondLst>
                      <p:childTnLst>
                        <p:par>
                          <p:cTn id="112" fill="hold" nodeType="withGroup">
                            <p:stCondLst>
                              <p:cond delay="0"/>
                            </p:stCondLst>
                            <p:childTnLst>
                              <p:par>
                                <p:cTn id="113" presetID="10" presetClass="entr" presetSubtype="0" fill="hold" nodeType="click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500"/>
                                        <p:tgtEl>
                                          <p:spTgt spid="78"/>
                                        </p:tgtEl>
                                      </p:cBhvr>
                                    </p:animEffect>
                                  </p:childTnLst>
                                </p:cTn>
                              </p:par>
                            </p:childTnLst>
                          </p:cTn>
                        </p:par>
                      </p:childTnLst>
                    </p:cTn>
                  </p:par>
                </p:childTnLst>
              </p:cTn>
              <p:nextCondLst>
                <p:cond evt="onClick" delay="0">
                  <p:tgtEl>
                    <p:spTgt spid="41"/>
                  </p:tgtEl>
                </p:cond>
              </p:nextCondLst>
            </p:seq>
            <p:seq concurrent="1" nextAc="seek">
              <p:cTn id="116" restart="whenNotActive" fill="hold" evtFilter="cancelBubble" nodeType="interactiveSeq">
                <p:stCondLst>
                  <p:cond evt="onClick" delay="0">
                    <p:tgtEl>
                      <p:spTgt spid="29"/>
                    </p:tgtEl>
                  </p:cond>
                </p:stCondLst>
                <p:endSync evt="end" delay="0">
                  <p:rtn val="all"/>
                </p:endSync>
                <p:childTnLst>
                  <p:par>
                    <p:cTn id="117" fill="hold" nodeType="clickPar">
                      <p:stCondLst>
                        <p:cond delay="0"/>
                      </p:stCondLst>
                      <p:childTnLst>
                        <p:par>
                          <p:cTn id="118" fill="hold" nodeType="withGroup">
                            <p:stCondLst>
                              <p:cond delay="0"/>
                            </p:stCondLst>
                            <p:childTnLst>
                              <p:par>
                                <p:cTn id="119" presetID="10" presetClass="entr" presetSubtype="0" fill="hold" nodeType="clickEffect">
                                  <p:stCondLst>
                                    <p:cond delay="0"/>
                                  </p:stCondLst>
                                  <p:childTnLst>
                                    <p:set>
                                      <p:cBhvr>
                                        <p:cTn id="120" dur="1" fill="hold">
                                          <p:stCondLst>
                                            <p:cond delay="0"/>
                                          </p:stCondLst>
                                        </p:cTn>
                                        <p:tgtEl>
                                          <p:spTgt spid="79"/>
                                        </p:tgtEl>
                                        <p:attrNameLst>
                                          <p:attrName>style.visibility</p:attrName>
                                        </p:attrNameLst>
                                      </p:cBhvr>
                                      <p:to>
                                        <p:strVal val="visible"/>
                                      </p:to>
                                    </p:set>
                                    <p:animEffect transition="in" filter="fade">
                                      <p:cBhvr>
                                        <p:cTn id="121" dur="500"/>
                                        <p:tgtEl>
                                          <p:spTgt spid="79"/>
                                        </p:tgtEl>
                                      </p:cBhvr>
                                    </p:animEffect>
                                  </p:childTnLst>
                                </p:cTn>
                              </p:par>
                            </p:childTnLst>
                          </p:cTn>
                        </p:par>
                      </p:childTnLst>
                    </p:cTn>
                  </p:par>
                </p:childTnLst>
              </p:cTn>
              <p:nextCondLst>
                <p:cond evt="onClick" delay="0">
                  <p:tgtEl>
                    <p:spTgt spid="29"/>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 name="Picture 164">
            <a:extLst>
              <a:ext uri="{FF2B5EF4-FFF2-40B4-BE49-F238E27FC236}">
                <a16:creationId xmlns:a16="http://schemas.microsoft.com/office/drawing/2014/main" xmlns="" id="{1DB3DB8F-99C7-4953-9924-1B89476E5059}"/>
              </a:ext>
            </a:extLst>
          </p:cNvPr>
          <p:cNvPicPr>
            <a:picLocks noChangeAspect="1"/>
          </p:cNvPicPr>
          <p:nvPr/>
        </p:nvPicPr>
        <p:blipFill>
          <a:blip r:embed="rId3"/>
          <a:stretch>
            <a:fillRect/>
          </a:stretch>
        </p:blipFill>
        <p:spPr>
          <a:xfrm>
            <a:off x="-11830" y="-8705"/>
            <a:ext cx="12192000" cy="6858000"/>
          </a:xfrm>
          <a:prstGeom prst="rect">
            <a:avLst/>
          </a:prstGeom>
        </p:spPr>
      </p:pic>
      <p:grpSp>
        <p:nvGrpSpPr>
          <p:cNvPr id="2" name="Group 492"/>
          <p:cNvGrpSpPr/>
          <p:nvPr/>
        </p:nvGrpSpPr>
        <p:grpSpPr>
          <a:xfrm>
            <a:off x="5718717" y="3205993"/>
            <a:ext cx="3429024" cy="428628"/>
            <a:chOff x="2500298" y="1500174"/>
            <a:chExt cx="3429024" cy="428628"/>
          </a:xfrm>
          <a:solidFill>
            <a:srgbClr val="00B0F0"/>
          </a:solidFill>
        </p:grpSpPr>
        <p:sp>
          <p:nvSpPr>
            <p:cNvPr id="494" name="Rounded Rectangle 493"/>
            <p:cNvSpPr/>
            <p:nvPr/>
          </p:nvSpPr>
          <p:spPr>
            <a:xfrm>
              <a:off x="250029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95" name="Rounded Rectangle 494"/>
            <p:cNvSpPr/>
            <p:nvPr/>
          </p:nvSpPr>
          <p:spPr>
            <a:xfrm>
              <a:off x="300036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96" name="Rounded Rectangle 495"/>
            <p:cNvSpPr/>
            <p:nvPr/>
          </p:nvSpPr>
          <p:spPr>
            <a:xfrm>
              <a:off x="3500430"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97" name="Rounded Rectangle 496"/>
            <p:cNvSpPr/>
            <p:nvPr/>
          </p:nvSpPr>
          <p:spPr>
            <a:xfrm>
              <a:off x="4000496"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98" name="Rounded Rectangle 497"/>
            <p:cNvSpPr/>
            <p:nvPr/>
          </p:nvSpPr>
          <p:spPr>
            <a:xfrm>
              <a:off x="4500562"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99" name="Rounded Rectangle 498"/>
            <p:cNvSpPr/>
            <p:nvPr/>
          </p:nvSpPr>
          <p:spPr>
            <a:xfrm>
              <a:off x="500062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500" name="Rounded Rectangle 499"/>
            <p:cNvSpPr/>
            <p:nvPr/>
          </p:nvSpPr>
          <p:spPr>
            <a:xfrm>
              <a:off x="550069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3" name="Group 484"/>
          <p:cNvGrpSpPr/>
          <p:nvPr/>
        </p:nvGrpSpPr>
        <p:grpSpPr>
          <a:xfrm>
            <a:off x="5718717" y="3205993"/>
            <a:ext cx="3429024" cy="428628"/>
            <a:chOff x="2500298" y="1500174"/>
            <a:chExt cx="3429024" cy="428628"/>
          </a:xfrm>
          <a:solidFill>
            <a:srgbClr val="92D050"/>
          </a:solidFill>
        </p:grpSpPr>
        <p:sp>
          <p:nvSpPr>
            <p:cNvPr id="486" name="Rounded Rectangle 485"/>
            <p:cNvSpPr/>
            <p:nvPr/>
          </p:nvSpPr>
          <p:spPr>
            <a:xfrm>
              <a:off x="250029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87" name="Rounded Rectangle 486"/>
            <p:cNvSpPr/>
            <p:nvPr/>
          </p:nvSpPr>
          <p:spPr>
            <a:xfrm>
              <a:off x="300036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88" name="Rounded Rectangle 487"/>
            <p:cNvSpPr/>
            <p:nvPr/>
          </p:nvSpPr>
          <p:spPr>
            <a:xfrm>
              <a:off x="3500430"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89" name="Rounded Rectangle 488"/>
            <p:cNvSpPr/>
            <p:nvPr/>
          </p:nvSpPr>
          <p:spPr>
            <a:xfrm>
              <a:off x="4000496"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90" name="Rounded Rectangle 489"/>
            <p:cNvSpPr/>
            <p:nvPr/>
          </p:nvSpPr>
          <p:spPr>
            <a:xfrm>
              <a:off x="4500562"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91" name="Rounded Rectangle 490"/>
            <p:cNvSpPr/>
            <p:nvPr/>
          </p:nvSpPr>
          <p:spPr>
            <a:xfrm>
              <a:off x="500062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92" name="Rounded Rectangle 491"/>
            <p:cNvSpPr/>
            <p:nvPr/>
          </p:nvSpPr>
          <p:spPr>
            <a:xfrm>
              <a:off x="550069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6" name="Group 443"/>
          <p:cNvGrpSpPr/>
          <p:nvPr/>
        </p:nvGrpSpPr>
        <p:grpSpPr>
          <a:xfrm>
            <a:off x="4228969" y="4198877"/>
            <a:ext cx="2928958" cy="428628"/>
            <a:chOff x="1643042" y="2357430"/>
            <a:chExt cx="2928958" cy="428628"/>
          </a:xfrm>
          <a:solidFill>
            <a:srgbClr val="00B0F0"/>
          </a:solidFill>
        </p:grpSpPr>
        <p:sp>
          <p:nvSpPr>
            <p:cNvPr id="445" name="Rounded Rectangle 444"/>
            <p:cNvSpPr/>
            <p:nvPr/>
          </p:nvSpPr>
          <p:spPr>
            <a:xfrm>
              <a:off x="2143108"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46" name="Rounded Rectangle 445"/>
            <p:cNvSpPr/>
            <p:nvPr/>
          </p:nvSpPr>
          <p:spPr>
            <a:xfrm>
              <a:off x="2643174"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47" name="Rounded Rectangle 446"/>
            <p:cNvSpPr/>
            <p:nvPr/>
          </p:nvSpPr>
          <p:spPr>
            <a:xfrm>
              <a:off x="3143240"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48" name="Rounded Rectangle 447"/>
            <p:cNvSpPr/>
            <p:nvPr/>
          </p:nvSpPr>
          <p:spPr>
            <a:xfrm>
              <a:off x="3643306"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49" name="Rounded Rectangle 448"/>
            <p:cNvSpPr/>
            <p:nvPr/>
          </p:nvSpPr>
          <p:spPr>
            <a:xfrm>
              <a:off x="4143372"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53" name="Rounded Rectangle 452"/>
            <p:cNvSpPr/>
            <p:nvPr/>
          </p:nvSpPr>
          <p:spPr>
            <a:xfrm>
              <a:off x="1643042"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19" name="Group 366"/>
          <p:cNvGrpSpPr/>
          <p:nvPr/>
        </p:nvGrpSpPr>
        <p:grpSpPr>
          <a:xfrm>
            <a:off x="5223754" y="3704353"/>
            <a:ext cx="2928958" cy="428628"/>
            <a:chOff x="2500298" y="1500174"/>
            <a:chExt cx="2928958" cy="428628"/>
          </a:xfrm>
          <a:solidFill>
            <a:srgbClr val="00B0F0"/>
          </a:solidFill>
        </p:grpSpPr>
        <p:sp>
          <p:nvSpPr>
            <p:cNvPr id="368" name="Rounded Rectangle 367"/>
            <p:cNvSpPr/>
            <p:nvPr/>
          </p:nvSpPr>
          <p:spPr>
            <a:xfrm>
              <a:off x="250029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69" name="Rounded Rectangle 368"/>
            <p:cNvSpPr/>
            <p:nvPr/>
          </p:nvSpPr>
          <p:spPr>
            <a:xfrm>
              <a:off x="300036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70" name="Rounded Rectangle 369"/>
            <p:cNvSpPr/>
            <p:nvPr/>
          </p:nvSpPr>
          <p:spPr>
            <a:xfrm>
              <a:off x="3500430"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71" name="Rounded Rectangle 370"/>
            <p:cNvSpPr/>
            <p:nvPr/>
          </p:nvSpPr>
          <p:spPr>
            <a:xfrm>
              <a:off x="4000496"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72" name="Rounded Rectangle 371"/>
            <p:cNvSpPr/>
            <p:nvPr/>
          </p:nvSpPr>
          <p:spPr>
            <a:xfrm>
              <a:off x="4500562"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73" name="Rounded Rectangle 372"/>
            <p:cNvSpPr/>
            <p:nvPr/>
          </p:nvSpPr>
          <p:spPr>
            <a:xfrm>
              <a:off x="500062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21" name="Group 279"/>
          <p:cNvGrpSpPr/>
          <p:nvPr/>
        </p:nvGrpSpPr>
        <p:grpSpPr>
          <a:xfrm>
            <a:off x="5217293" y="2707524"/>
            <a:ext cx="2928958" cy="428628"/>
            <a:chOff x="2500298" y="1500174"/>
            <a:chExt cx="2928958" cy="428628"/>
          </a:xfrm>
          <a:solidFill>
            <a:srgbClr val="00B0F0"/>
          </a:solidFill>
        </p:grpSpPr>
        <p:sp>
          <p:nvSpPr>
            <p:cNvPr id="281" name="Rounded Rectangle 280"/>
            <p:cNvSpPr/>
            <p:nvPr/>
          </p:nvSpPr>
          <p:spPr>
            <a:xfrm>
              <a:off x="250029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282" name="Rounded Rectangle 281"/>
            <p:cNvSpPr/>
            <p:nvPr/>
          </p:nvSpPr>
          <p:spPr>
            <a:xfrm>
              <a:off x="300036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283" name="Rounded Rectangle 282"/>
            <p:cNvSpPr/>
            <p:nvPr/>
          </p:nvSpPr>
          <p:spPr>
            <a:xfrm>
              <a:off x="3500430"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284" name="Rounded Rectangle 283"/>
            <p:cNvSpPr/>
            <p:nvPr/>
          </p:nvSpPr>
          <p:spPr>
            <a:xfrm>
              <a:off x="4000496"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285" name="Rounded Rectangle 284"/>
            <p:cNvSpPr/>
            <p:nvPr/>
          </p:nvSpPr>
          <p:spPr>
            <a:xfrm>
              <a:off x="4500562"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286" name="Rounded Rectangle 285"/>
            <p:cNvSpPr/>
            <p:nvPr/>
          </p:nvSpPr>
          <p:spPr>
            <a:xfrm>
              <a:off x="500062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22" name="Group 271"/>
          <p:cNvGrpSpPr/>
          <p:nvPr/>
        </p:nvGrpSpPr>
        <p:grpSpPr>
          <a:xfrm>
            <a:off x="5217293" y="2707524"/>
            <a:ext cx="2928958" cy="428628"/>
            <a:chOff x="2500298" y="1500174"/>
            <a:chExt cx="2928958" cy="428628"/>
          </a:xfrm>
          <a:solidFill>
            <a:srgbClr val="92D050"/>
          </a:solidFill>
        </p:grpSpPr>
        <p:sp>
          <p:nvSpPr>
            <p:cNvPr id="273" name="Rounded Rectangle 272"/>
            <p:cNvSpPr/>
            <p:nvPr/>
          </p:nvSpPr>
          <p:spPr>
            <a:xfrm>
              <a:off x="250029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274" name="Rounded Rectangle 273"/>
            <p:cNvSpPr/>
            <p:nvPr/>
          </p:nvSpPr>
          <p:spPr>
            <a:xfrm>
              <a:off x="300036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275" name="Rounded Rectangle 274"/>
            <p:cNvSpPr/>
            <p:nvPr/>
          </p:nvSpPr>
          <p:spPr>
            <a:xfrm>
              <a:off x="3500430"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276" name="Rounded Rectangle 275"/>
            <p:cNvSpPr/>
            <p:nvPr/>
          </p:nvSpPr>
          <p:spPr>
            <a:xfrm>
              <a:off x="4000496"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277" name="Rounded Rectangle 276"/>
            <p:cNvSpPr/>
            <p:nvPr/>
          </p:nvSpPr>
          <p:spPr>
            <a:xfrm>
              <a:off x="4500562"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278" name="Rounded Rectangle 277"/>
            <p:cNvSpPr/>
            <p:nvPr/>
          </p:nvSpPr>
          <p:spPr>
            <a:xfrm>
              <a:off x="500062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2058" name="Group 39"/>
          <p:cNvGrpSpPr>
            <a:grpSpLocks/>
          </p:cNvGrpSpPr>
          <p:nvPr/>
        </p:nvGrpSpPr>
        <p:grpSpPr bwMode="auto">
          <a:xfrm>
            <a:off x="3215706" y="1700826"/>
            <a:ext cx="4429125" cy="428625"/>
            <a:chOff x="1643042" y="2357430"/>
            <a:chExt cx="4429156" cy="428628"/>
          </a:xfrm>
        </p:grpSpPr>
        <p:sp>
          <p:nvSpPr>
            <p:cNvPr id="29" name="Rounded Rectangle 28"/>
            <p:cNvSpPr/>
            <p:nvPr/>
          </p:nvSpPr>
          <p:spPr>
            <a:xfrm>
              <a:off x="2143107" y="2357430"/>
              <a:ext cx="428628" cy="428628"/>
            </a:xfrm>
            <a:prstGeom prst="roundRect">
              <a:avLst/>
            </a:prstGeom>
            <a:solidFill>
              <a:srgbClr val="00B0F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0" name="Rounded Rectangle 29"/>
            <p:cNvSpPr/>
            <p:nvPr/>
          </p:nvSpPr>
          <p:spPr>
            <a:xfrm>
              <a:off x="2643174" y="2357430"/>
              <a:ext cx="428628" cy="428628"/>
            </a:xfrm>
            <a:prstGeom prst="roundRect">
              <a:avLst/>
            </a:prstGeom>
            <a:solidFill>
              <a:srgbClr val="00B0F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1" name="Rounded Rectangle 30"/>
            <p:cNvSpPr/>
            <p:nvPr/>
          </p:nvSpPr>
          <p:spPr>
            <a:xfrm>
              <a:off x="3143239" y="2357430"/>
              <a:ext cx="428628" cy="428628"/>
            </a:xfrm>
            <a:prstGeom prst="roundRect">
              <a:avLst/>
            </a:prstGeom>
            <a:solidFill>
              <a:srgbClr val="00B0F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2" name="Rounded Rectangle 31"/>
            <p:cNvSpPr/>
            <p:nvPr/>
          </p:nvSpPr>
          <p:spPr>
            <a:xfrm>
              <a:off x="3643306" y="2357430"/>
              <a:ext cx="428628" cy="428628"/>
            </a:xfrm>
            <a:prstGeom prst="roundRect">
              <a:avLst/>
            </a:prstGeom>
            <a:solidFill>
              <a:srgbClr val="00B0F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3" name="Rounded Rectangle 32"/>
            <p:cNvSpPr/>
            <p:nvPr/>
          </p:nvSpPr>
          <p:spPr>
            <a:xfrm>
              <a:off x="4143371" y="2357430"/>
              <a:ext cx="428628" cy="428628"/>
            </a:xfrm>
            <a:prstGeom prst="roundRect">
              <a:avLst/>
            </a:prstGeom>
            <a:solidFill>
              <a:srgbClr val="00B0F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4" name="Rounded Rectangle 33"/>
            <p:cNvSpPr/>
            <p:nvPr/>
          </p:nvSpPr>
          <p:spPr>
            <a:xfrm>
              <a:off x="4643438" y="2357430"/>
              <a:ext cx="428628" cy="428628"/>
            </a:xfrm>
            <a:prstGeom prst="roundRect">
              <a:avLst/>
            </a:prstGeom>
            <a:solidFill>
              <a:srgbClr val="00B0F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5" name="Rounded Rectangle 34"/>
            <p:cNvSpPr/>
            <p:nvPr/>
          </p:nvSpPr>
          <p:spPr>
            <a:xfrm>
              <a:off x="5143503" y="2357430"/>
              <a:ext cx="428628" cy="428628"/>
            </a:xfrm>
            <a:prstGeom prst="roundRect">
              <a:avLst/>
            </a:prstGeom>
            <a:solidFill>
              <a:srgbClr val="00B0F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6" name="Rounded Rectangle 35"/>
            <p:cNvSpPr/>
            <p:nvPr/>
          </p:nvSpPr>
          <p:spPr>
            <a:xfrm>
              <a:off x="5643570" y="2357430"/>
              <a:ext cx="428628" cy="428628"/>
            </a:xfrm>
            <a:prstGeom prst="roundRect">
              <a:avLst/>
            </a:prstGeom>
            <a:solidFill>
              <a:srgbClr val="00B0F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7" name="Rounded Rectangle 36"/>
            <p:cNvSpPr/>
            <p:nvPr/>
          </p:nvSpPr>
          <p:spPr>
            <a:xfrm>
              <a:off x="1643042" y="2357430"/>
              <a:ext cx="428628" cy="428628"/>
            </a:xfrm>
            <a:prstGeom prst="roundRect">
              <a:avLst/>
            </a:prstGeom>
            <a:solidFill>
              <a:srgbClr val="00B0F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24" name="Group 41"/>
          <p:cNvGrpSpPr/>
          <p:nvPr/>
        </p:nvGrpSpPr>
        <p:grpSpPr>
          <a:xfrm>
            <a:off x="3215680" y="1700808"/>
            <a:ext cx="4429156" cy="428628"/>
            <a:chOff x="1643042" y="2357430"/>
            <a:chExt cx="4429156" cy="428628"/>
          </a:xfrm>
          <a:solidFill>
            <a:srgbClr val="92D050"/>
          </a:solidFill>
        </p:grpSpPr>
        <p:sp>
          <p:nvSpPr>
            <p:cNvPr id="43" name="Rounded Rectangle 42"/>
            <p:cNvSpPr/>
            <p:nvPr/>
          </p:nvSpPr>
          <p:spPr>
            <a:xfrm>
              <a:off x="2143108"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4" name="Rounded Rectangle 43"/>
            <p:cNvSpPr/>
            <p:nvPr/>
          </p:nvSpPr>
          <p:spPr>
            <a:xfrm>
              <a:off x="2643174"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5" name="Rounded Rectangle 44"/>
            <p:cNvSpPr/>
            <p:nvPr/>
          </p:nvSpPr>
          <p:spPr>
            <a:xfrm>
              <a:off x="3143240"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6" name="Rounded Rectangle 45"/>
            <p:cNvSpPr/>
            <p:nvPr/>
          </p:nvSpPr>
          <p:spPr>
            <a:xfrm>
              <a:off x="3643306"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7" name="Rounded Rectangle 46"/>
            <p:cNvSpPr/>
            <p:nvPr/>
          </p:nvSpPr>
          <p:spPr>
            <a:xfrm>
              <a:off x="4143372"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8" name="Rounded Rectangle 47"/>
            <p:cNvSpPr/>
            <p:nvPr/>
          </p:nvSpPr>
          <p:spPr>
            <a:xfrm>
              <a:off x="4643438"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9" name="Rounded Rectangle 48"/>
            <p:cNvSpPr/>
            <p:nvPr/>
          </p:nvSpPr>
          <p:spPr>
            <a:xfrm>
              <a:off x="5143504"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50" name="Rounded Rectangle 49"/>
            <p:cNvSpPr/>
            <p:nvPr/>
          </p:nvSpPr>
          <p:spPr>
            <a:xfrm>
              <a:off x="5643570"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51" name="Rounded Rectangle 50"/>
            <p:cNvSpPr/>
            <p:nvPr/>
          </p:nvSpPr>
          <p:spPr>
            <a:xfrm>
              <a:off x="1643042"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sp>
        <p:nvSpPr>
          <p:cNvPr id="7" name="8-Point Star 6"/>
          <p:cNvSpPr/>
          <p:nvPr/>
        </p:nvSpPr>
        <p:spPr>
          <a:xfrm>
            <a:off x="2287018" y="1629388"/>
            <a:ext cx="468313" cy="468312"/>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t>1</a:t>
            </a:r>
            <a:endParaRPr lang="vi-VN" sz="2400" b="1" dirty="0"/>
          </a:p>
        </p:txBody>
      </p:sp>
      <p:grpSp>
        <p:nvGrpSpPr>
          <p:cNvPr id="25" name="Group 40"/>
          <p:cNvGrpSpPr/>
          <p:nvPr/>
        </p:nvGrpSpPr>
        <p:grpSpPr>
          <a:xfrm>
            <a:off x="3215680" y="1700808"/>
            <a:ext cx="4429156" cy="428628"/>
            <a:chOff x="1500166" y="1214422"/>
            <a:chExt cx="4429156" cy="428628"/>
          </a:xfrm>
          <a:solidFill>
            <a:srgbClr val="FFFF00"/>
          </a:solidFill>
        </p:grpSpPr>
        <p:sp>
          <p:nvSpPr>
            <p:cNvPr id="5" name="Rounded Rectangle 4"/>
            <p:cNvSpPr/>
            <p:nvPr/>
          </p:nvSpPr>
          <p:spPr>
            <a:xfrm>
              <a:off x="2000232"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U</a:t>
              </a:r>
              <a:endParaRPr lang="vi-VN" sz="2400" b="1" dirty="0">
                <a:solidFill>
                  <a:srgbClr val="FF0000"/>
                </a:solidFill>
              </a:endParaRPr>
            </a:p>
          </p:txBody>
        </p:sp>
        <p:sp>
          <p:nvSpPr>
            <p:cNvPr id="8" name="Rounded Rectangle 7"/>
            <p:cNvSpPr/>
            <p:nvPr/>
          </p:nvSpPr>
          <p:spPr>
            <a:xfrm>
              <a:off x="2500298"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Ố</a:t>
              </a:r>
              <a:endParaRPr lang="vi-VN" sz="2400" b="1" dirty="0">
                <a:solidFill>
                  <a:srgbClr val="FF0000"/>
                </a:solidFill>
              </a:endParaRPr>
            </a:p>
          </p:txBody>
        </p:sp>
        <p:sp>
          <p:nvSpPr>
            <p:cNvPr id="9" name="Rounded Rectangle 8"/>
            <p:cNvSpPr/>
            <p:nvPr/>
          </p:nvSpPr>
          <p:spPr>
            <a:xfrm>
              <a:off x="3000364"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C</a:t>
              </a:r>
              <a:endParaRPr lang="vi-VN" sz="2400" b="1" dirty="0">
                <a:solidFill>
                  <a:srgbClr val="FF0000"/>
                </a:solidFill>
              </a:endParaRPr>
            </a:p>
          </p:txBody>
        </p:sp>
        <p:sp>
          <p:nvSpPr>
            <p:cNvPr id="10" name="Rounded Rectangle 9"/>
            <p:cNvSpPr/>
            <p:nvPr/>
          </p:nvSpPr>
          <p:spPr>
            <a:xfrm>
              <a:off x="3500430"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K</a:t>
              </a:r>
              <a:endParaRPr lang="vi-VN" sz="2400" b="1" dirty="0">
                <a:solidFill>
                  <a:srgbClr val="FF0000"/>
                </a:solidFill>
              </a:endParaRPr>
            </a:p>
          </p:txBody>
        </p:sp>
        <p:sp>
          <p:nvSpPr>
            <p:cNvPr id="11" name="Rounded Rectangle 10"/>
            <p:cNvSpPr/>
            <p:nvPr/>
          </p:nvSpPr>
          <p:spPr>
            <a:xfrm>
              <a:off x="4000496"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H</a:t>
              </a:r>
              <a:endParaRPr lang="vi-VN" sz="2400" b="1" dirty="0">
                <a:solidFill>
                  <a:srgbClr val="FF0000"/>
                </a:solidFill>
              </a:endParaRPr>
            </a:p>
          </p:txBody>
        </p:sp>
        <p:sp>
          <p:nvSpPr>
            <p:cNvPr id="12" name="Rounded Rectangle 11"/>
            <p:cNvSpPr/>
            <p:nvPr/>
          </p:nvSpPr>
          <p:spPr>
            <a:xfrm>
              <a:off x="4500562" y="1214422"/>
              <a:ext cx="428628" cy="428628"/>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Á</a:t>
              </a:r>
              <a:endParaRPr lang="vi-VN" sz="2400" b="1" dirty="0">
                <a:solidFill>
                  <a:srgbClr val="FF0000"/>
                </a:solidFill>
              </a:endParaRPr>
            </a:p>
          </p:txBody>
        </p:sp>
        <p:sp>
          <p:nvSpPr>
            <p:cNvPr id="13" name="Rounded Rectangle 12"/>
            <p:cNvSpPr/>
            <p:nvPr/>
          </p:nvSpPr>
          <p:spPr>
            <a:xfrm>
              <a:off x="5000628"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N</a:t>
              </a:r>
              <a:endParaRPr lang="vi-VN" sz="2400" b="1" dirty="0">
                <a:solidFill>
                  <a:srgbClr val="FF0000"/>
                </a:solidFill>
              </a:endParaRPr>
            </a:p>
          </p:txBody>
        </p:sp>
        <p:sp>
          <p:nvSpPr>
            <p:cNvPr id="14" name="Rounded Rectangle 13"/>
            <p:cNvSpPr/>
            <p:nvPr/>
          </p:nvSpPr>
          <p:spPr>
            <a:xfrm>
              <a:off x="5500694"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H</a:t>
              </a:r>
              <a:endParaRPr lang="vi-VN" sz="2400" b="1" dirty="0">
                <a:solidFill>
                  <a:srgbClr val="FF0000"/>
                </a:solidFill>
              </a:endParaRPr>
            </a:p>
          </p:txBody>
        </p:sp>
        <p:sp>
          <p:nvSpPr>
            <p:cNvPr id="15" name="Rounded Rectangle 14"/>
            <p:cNvSpPr/>
            <p:nvPr/>
          </p:nvSpPr>
          <p:spPr>
            <a:xfrm>
              <a:off x="1500166"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Q</a:t>
              </a:r>
              <a:endParaRPr lang="vi-VN" sz="2400" b="1" dirty="0">
                <a:solidFill>
                  <a:srgbClr val="FF0000"/>
                </a:solidFill>
              </a:endParaRPr>
            </a:p>
          </p:txBody>
        </p:sp>
      </p:grpSp>
      <p:sp>
        <p:nvSpPr>
          <p:cNvPr id="54" name="TextBox 53"/>
          <p:cNvSpPr txBox="1"/>
          <p:nvPr/>
        </p:nvSpPr>
        <p:spPr>
          <a:xfrm>
            <a:off x="1184022" y="4939880"/>
            <a:ext cx="9468544" cy="830997"/>
          </a:xfrm>
          <a:prstGeom prst="rect">
            <a:avLst/>
          </a:prstGeom>
          <a:noFill/>
        </p:spPr>
        <p:txBody>
          <a:bodyPr wrap="square">
            <a:spAutoFit/>
          </a:bodyPr>
          <a:lstStyle/>
          <a:p>
            <a:pPr algn="ctr">
              <a:defRPr/>
            </a:pPr>
            <a:r>
              <a:rPr lang="en-US" sz="2400" b="1" i="1" u="sng" dirty="0" err="1">
                <a:solidFill>
                  <a:schemeClr val="accent6">
                    <a:lumMod val="75000"/>
                  </a:schemeClr>
                </a:solidFill>
              </a:rPr>
              <a:t>Câu</a:t>
            </a:r>
            <a:r>
              <a:rPr lang="en-US" sz="2400" b="1" i="1" u="sng" dirty="0">
                <a:solidFill>
                  <a:schemeClr val="accent6">
                    <a:lumMod val="75000"/>
                  </a:schemeClr>
                </a:solidFill>
              </a:rPr>
              <a:t> </a:t>
            </a:r>
            <a:r>
              <a:rPr lang="en-US" sz="2400" b="1" i="1" u="sng" dirty="0" err="1">
                <a:solidFill>
                  <a:schemeClr val="accent6">
                    <a:lumMod val="75000"/>
                  </a:schemeClr>
                </a:solidFill>
              </a:rPr>
              <a:t>hỏi</a:t>
            </a:r>
            <a:r>
              <a:rPr lang="en-US" sz="2400" b="1" i="1" u="sng" dirty="0">
                <a:solidFill>
                  <a:schemeClr val="accent6">
                    <a:lumMod val="75000"/>
                  </a:schemeClr>
                </a:solidFill>
              </a:rPr>
              <a:t> 1: ( </a:t>
            </a:r>
            <a:r>
              <a:rPr lang="en-US" sz="2400" b="1" i="1" u="sng" dirty="0" err="1">
                <a:solidFill>
                  <a:schemeClr val="accent6">
                    <a:lumMod val="75000"/>
                  </a:schemeClr>
                </a:solidFill>
              </a:rPr>
              <a:t>Có</a:t>
            </a:r>
            <a:r>
              <a:rPr lang="en-US" sz="2400" b="1" i="1" u="sng" dirty="0">
                <a:solidFill>
                  <a:schemeClr val="accent6">
                    <a:lumMod val="75000"/>
                  </a:schemeClr>
                </a:solidFill>
              </a:rPr>
              <a:t> 9 </a:t>
            </a:r>
            <a:r>
              <a:rPr lang="en-US" sz="2400" b="1" i="1" u="sng" dirty="0" err="1">
                <a:solidFill>
                  <a:schemeClr val="accent6">
                    <a:lumMod val="75000"/>
                  </a:schemeClr>
                </a:solidFill>
              </a:rPr>
              <a:t>chữ</a:t>
            </a:r>
            <a:r>
              <a:rPr lang="en-US" sz="2400" b="1" i="1" u="sng" dirty="0">
                <a:solidFill>
                  <a:schemeClr val="accent6">
                    <a:lumMod val="75000"/>
                  </a:schemeClr>
                </a:solidFill>
              </a:rPr>
              <a:t> </a:t>
            </a:r>
            <a:r>
              <a:rPr lang="en-US" sz="2400" b="1" i="1" u="sng" dirty="0" err="1">
                <a:solidFill>
                  <a:schemeClr val="accent6">
                    <a:lumMod val="75000"/>
                  </a:schemeClr>
                </a:solidFill>
              </a:rPr>
              <a:t>cái</a:t>
            </a:r>
            <a:r>
              <a:rPr lang="en-US" sz="2400" b="1" i="1" u="sng" dirty="0">
                <a:solidFill>
                  <a:schemeClr val="accent6">
                    <a:lumMod val="75000"/>
                  </a:schemeClr>
                </a:solidFill>
              </a:rPr>
              <a:t>)</a:t>
            </a:r>
          </a:p>
          <a:p>
            <a:pPr algn="ctr">
              <a:defRPr/>
            </a:pPr>
            <a:r>
              <a:rPr lang="en-US" sz="2400" b="1" i="1" dirty="0" err="1">
                <a:solidFill>
                  <a:schemeClr val="tx2"/>
                </a:solidFill>
              </a:rPr>
              <a:t>Tìm</a:t>
            </a:r>
            <a:r>
              <a:rPr lang="en-US" sz="2400" b="1" i="1" dirty="0">
                <a:solidFill>
                  <a:schemeClr val="tx2"/>
                </a:solidFill>
              </a:rPr>
              <a:t> </a:t>
            </a:r>
            <a:r>
              <a:rPr lang="en-US" sz="2400" b="1" i="1" dirty="0" err="1">
                <a:solidFill>
                  <a:schemeClr val="tx2"/>
                </a:solidFill>
              </a:rPr>
              <a:t>từ</a:t>
            </a:r>
            <a:r>
              <a:rPr lang="en-US" sz="2400" b="1" i="1" dirty="0">
                <a:solidFill>
                  <a:schemeClr val="tx2"/>
                </a:solidFill>
              </a:rPr>
              <a:t> </a:t>
            </a:r>
            <a:r>
              <a:rPr lang="en-US" sz="2400" b="1" i="1" dirty="0" err="1">
                <a:solidFill>
                  <a:schemeClr val="tx2"/>
                </a:solidFill>
              </a:rPr>
              <a:t>chứa</a:t>
            </a:r>
            <a:r>
              <a:rPr lang="en-US" sz="2400" b="1" i="1" dirty="0">
                <a:solidFill>
                  <a:schemeClr val="tx2"/>
                </a:solidFill>
              </a:rPr>
              <a:t> </a:t>
            </a:r>
            <a:r>
              <a:rPr lang="en-US" sz="2400" b="1" i="1" dirty="0" err="1">
                <a:solidFill>
                  <a:schemeClr val="tx2"/>
                </a:solidFill>
              </a:rPr>
              <a:t>tiếng</a:t>
            </a:r>
            <a:r>
              <a:rPr lang="en-US" sz="2400" b="1" i="1" dirty="0">
                <a:solidFill>
                  <a:schemeClr val="tx2"/>
                </a:solidFill>
              </a:rPr>
              <a:t> “</a:t>
            </a:r>
            <a:r>
              <a:rPr lang="en-US" sz="2400" b="1" i="1" dirty="0" err="1">
                <a:solidFill>
                  <a:schemeClr val="tx2"/>
                </a:solidFill>
              </a:rPr>
              <a:t>quốc</a:t>
            </a:r>
            <a:r>
              <a:rPr lang="en-US" sz="2400" b="1" i="1" dirty="0">
                <a:solidFill>
                  <a:schemeClr val="tx2"/>
                </a:solidFill>
              </a:rPr>
              <a:t>” </a:t>
            </a:r>
            <a:r>
              <a:rPr lang="en-US" sz="2400" b="1" i="1" dirty="0" err="1">
                <a:solidFill>
                  <a:schemeClr val="tx2"/>
                </a:solidFill>
              </a:rPr>
              <a:t>có</a:t>
            </a:r>
            <a:r>
              <a:rPr lang="en-US" sz="2400" b="1" i="1" dirty="0">
                <a:solidFill>
                  <a:schemeClr val="tx2"/>
                </a:solidFill>
              </a:rPr>
              <a:t> </a:t>
            </a:r>
            <a:r>
              <a:rPr lang="en-US" sz="2400" b="1" i="1" dirty="0" err="1">
                <a:solidFill>
                  <a:schemeClr val="tx2"/>
                </a:solidFill>
              </a:rPr>
              <a:t>nghĩa</a:t>
            </a:r>
            <a:r>
              <a:rPr lang="en-US" sz="2400" b="1" i="1" dirty="0">
                <a:solidFill>
                  <a:schemeClr val="tx2"/>
                </a:solidFill>
              </a:rPr>
              <a:t> </a:t>
            </a:r>
            <a:r>
              <a:rPr lang="en-US" sz="2400" b="1" i="1" dirty="0" err="1">
                <a:solidFill>
                  <a:schemeClr val="tx2"/>
                </a:solidFill>
              </a:rPr>
              <a:t>là</a:t>
            </a:r>
            <a:r>
              <a:rPr lang="en-US" sz="2400" b="1" i="1" dirty="0">
                <a:solidFill>
                  <a:schemeClr val="tx2"/>
                </a:solidFill>
              </a:rPr>
              <a:t> </a:t>
            </a:r>
            <a:r>
              <a:rPr lang="en-US" sz="2400" b="1" i="1" dirty="0" err="1">
                <a:solidFill>
                  <a:schemeClr val="tx2"/>
                </a:solidFill>
              </a:rPr>
              <a:t>lễ</a:t>
            </a:r>
            <a:r>
              <a:rPr lang="en-US" sz="2400" b="1" i="1" dirty="0">
                <a:solidFill>
                  <a:schemeClr val="tx2"/>
                </a:solidFill>
              </a:rPr>
              <a:t> </a:t>
            </a:r>
            <a:r>
              <a:rPr lang="en-US" sz="2400" b="1" i="1" dirty="0" err="1">
                <a:solidFill>
                  <a:schemeClr val="tx2"/>
                </a:solidFill>
              </a:rPr>
              <a:t>kỉ</a:t>
            </a:r>
            <a:r>
              <a:rPr lang="en-US" sz="2400" b="1" i="1" dirty="0">
                <a:solidFill>
                  <a:schemeClr val="tx2"/>
                </a:solidFill>
              </a:rPr>
              <a:t> </a:t>
            </a:r>
            <a:r>
              <a:rPr lang="en-US" sz="2400" b="1" i="1" dirty="0" err="1">
                <a:solidFill>
                  <a:schemeClr val="tx2"/>
                </a:solidFill>
              </a:rPr>
              <a:t>niệm</a:t>
            </a:r>
            <a:r>
              <a:rPr lang="en-US" sz="2400" b="1" i="1" dirty="0">
                <a:solidFill>
                  <a:schemeClr val="tx2"/>
                </a:solidFill>
              </a:rPr>
              <a:t> </a:t>
            </a:r>
            <a:r>
              <a:rPr lang="en-US" sz="2400" b="1" i="1" dirty="0" err="1">
                <a:solidFill>
                  <a:schemeClr val="tx2"/>
                </a:solidFill>
              </a:rPr>
              <a:t>ngày</a:t>
            </a:r>
            <a:r>
              <a:rPr lang="en-US" sz="2400" b="1" i="1" dirty="0">
                <a:solidFill>
                  <a:schemeClr val="tx2"/>
                </a:solidFill>
              </a:rPr>
              <a:t> </a:t>
            </a:r>
            <a:r>
              <a:rPr lang="en-US" sz="2400" b="1" i="1" dirty="0" err="1">
                <a:solidFill>
                  <a:schemeClr val="tx2"/>
                </a:solidFill>
              </a:rPr>
              <a:t>thành</a:t>
            </a:r>
            <a:r>
              <a:rPr lang="en-US" sz="2400" b="1" i="1" dirty="0">
                <a:solidFill>
                  <a:schemeClr val="tx2"/>
                </a:solidFill>
              </a:rPr>
              <a:t> </a:t>
            </a:r>
            <a:r>
              <a:rPr lang="en-US" sz="2400" b="1" i="1" dirty="0" err="1">
                <a:solidFill>
                  <a:schemeClr val="tx2"/>
                </a:solidFill>
              </a:rPr>
              <a:t>lập</a:t>
            </a:r>
            <a:r>
              <a:rPr lang="en-US" sz="2400" b="1" i="1" dirty="0">
                <a:solidFill>
                  <a:schemeClr val="tx2"/>
                </a:solidFill>
              </a:rPr>
              <a:t> </a:t>
            </a:r>
            <a:r>
              <a:rPr lang="en-US" sz="2400" b="1" i="1" dirty="0" err="1">
                <a:solidFill>
                  <a:schemeClr val="tx2"/>
                </a:solidFill>
              </a:rPr>
              <a:t>nước</a:t>
            </a:r>
            <a:r>
              <a:rPr lang="en-US" sz="2400" b="1" i="1" dirty="0">
                <a:solidFill>
                  <a:schemeClr val="tx2"/>
                </a:solidFill>
              </a:rPr>
              <a:t>?</a:t>
            </a:r>
          </a:p>
        </p:txBody>
      </p:sp>
      <p:grpSp>
        <p:nvGrpSpPr>
          <p:cNvPr id="26" name="Group 176"/>
          <p:cNvGrpSpPr/>
          <p:nvPr/>
        </p:nvGrpSpPr>
        <p:grpSpPr>
          <a:xfrm>
            <a:off x="3707809" y="2200874"/>
            <a:ext cx="3429024" cy="428628"/>
            <a:chOff x="2500298" y="1500174"/>
            <a:chExt cx="3429024" cy="428628"/>
          </a:xfrm>
          <a:solidFill>
            <a:srgbClr val="00B0F0"/>
          </a:solidFill>
        </p:grpSpPr>
        <p:sp>
          <p:nvSpPr>
            <p:cNvPr id="178" name="Rounded Rectangle 177"/>
            <p:cNvSpPr/>
            <p:nvPr/>
          </p:nvSpPr>
          <p:spPr>
            <a:xfrm>
              <a:off x="250029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79" name="Rounded Rectangle 178"/>
            <p:cNvSpPr/>
            <p:nvPr/>
          </p:nvSpPr>
          <p:spPr>
            <a:xfrm>
              <a:off x="300036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80" name="Rounded Rectangle 179"/>
            <p:cNvSpPr/>
            <p:nvPr/>
          </p:nvSpPr>
          <p:spPr>
            <a:xfrm>
              <a:off x="3500430"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81" name="Rounded Rectangle 180"/>
            <p:cNvSpPr/>
            <p:nvPr/>
          </p:nvSpPr>
          <p:spPr>
            <a:xfrm>
              <a:off x="4000496"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82" name="Rounded Rectangle 181"/>
            <p:cNvSpPr/>
            <p:nvPr/>
          </p:nvSpPr>
          <p:spPr>
            <a:xfrm>
              <a:off x="4500562"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83" name="Rounded Rectangle 182"/>
            <p:cNvSpPr/>
            <p:nvPr/>
          </p:nvSpPr>
          <p:spPr>
            <a:xfrm>
              <a:off x="500062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84" name="Rounded Rectangle 183"/>
            <p:cNvSpPr/>
            <p:nvPr/>
          </p:nvSpPr>
          <p:spPr>
            <a:xfrm>
              <a:off x="550069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27" name="Group 184"/>
          <p:cNvGrpSpPr/>
          <p:nvPr/>
        </p:nvGrpSpPr>
        <p:grpSpPr>
          <a:xfrm>
            <a:off x="3707809" y="2200874"/>
            <a:ext cx="3429024" cy="428628"/>
            <a:chOff x="2500298" y="1500174"/>
            <a:chExt cx="3429024" cy="428628"/>
          </a:xfrm>
          <a:solidFill>
            <a:srgbClr val="92D050"/>
          </a:solidFill>
        </p:grpSpPr>
        <p:sp>
          <p:nvSpPr>
            <p:cNvPr id="186" name="Rounded Rectangle 185"/>
            <p:cNvSpPr/>
            <p:nvPr/>
          </p:nvSpPr>
          <p:spPr>
            <a:xfrm>
              <a:off x="250029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87" name="Rounded Rectangle 186"/>
            <p:cNvSpPr/>
            <p:nvPr/>
          </p:nvSpPr>
          <p:spPr>
            <a:xfrm>
              <a:off x="300036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88" name="Rounded Rectangle 187"/>
            <p:cNvSpPr/>
            <p:nvPr/>
          </p:nvSpPr>
          <p:spPr>
            <a:xfrm>
              <a:off x="3500430"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89" name="Rounded Rectangle 188"/>
            <p:cNvSpPr/>
            <p:nvPr/>
          </p:nvSpPr>
          <p:spPr>
            <a:xfrm>
              <a:off x="4000496"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90" name="Rounded Rectangle 189"/>
            <p:cNvSpPr/>
            <p:nvPr/>
          </p:nvSpPr>
          <p:spPr>
            <a:xfrm>
              <a:off x="4500562"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91" name="Rounded Rectangle 190"/>
            <p:cNvSpPr/>
            <p:nvPr/>
          </p:nvSpPr>
          <p:spPr>
            <a:xfrm>
              <a:off x="500062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92" name="Rounded Rectangle 191"/>
            <p:cNvSpPr/>
            <p:nvPr/>
          </p:nvSpPr>
          <p:spPr>
            <a:xfrm>
              <a:off x="550069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28" name="Group 167"/>
          <p:cNvGrpSpPr>
            <a:grpSpLocks/>
          </p:cNvGrpSpPr>
          <p:nvPr/>
        </p:nvGrpSpPr>
        <p:grpSpPr bwMode="auto">
          <a:xfrm>
            <a:off x="3707828" y="2200889"/>
            <a:ext cx="3429001" cy="428625"/>
            <a:chOff x="2500298" y="1500174"/>
            <a:chExt cx="3429024" cy="428628"/>
          </a:xfrm>
        </p:grpSpPr>
        <p:sp>
          <p:nvSpPr>
            <p:cNvPr id="158" name="Rounded Rectangle 157"/>
            <p:cNvSpPr/>
            <p:nvPr/>
          </p:nvSpPr>
          <p:spPr>
            <a:xfrm>
              <a:off x="2500298"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Q</a:t>
              </a:r>
              <a:endParaRPr lang="vi-VN" sz="2400" b="1" dirty="0">
                <a:solidFill>
                  <a:srgbClr val="FF0000"/>
                </a:solidFill>
              </a:endParaRPr>
            </a:p>
          </p:txBody>
        </p:sp>
        <p:sp>
          <p:nvSpPr>
            <p:cNvPr id="159" name="Rounded Rectangle 158"/>
            <p:cNvSpPr/>
            <p:nvPr/>
          </p:nvSpPr>
          <p:spPr>
            <a:xfrm>
              <a:off x="3000363"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U</a:t>
              </a:r>
              <a:endParaRPr lang="vi-VN" sz="2400" b="1" dirty="0">
                <a:solidFill>
                  <a:srgbClr val="FF0000"/>
                </a:solidFill>
              </a:endParaRPr>
            </a:p>
          </p:txBody>
        </p:sp>
        <p:sp>
          <p:nvSpPr>
            <p:cNvPr id="160" name="Rounded Rectangle 159"/>
            <p:cNvSpPr/>
            <p:nvPr/>
          </p:nvSpPr>
          <p:spPr>
            <a:xfrm>
              <a:off x="3500430"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Ố</a:t>
              </a:r>
              <a:endParaRPr lang="vi-VN" sz="2400" b="1" dirty="0">
                <a:solidFill>
                  <a:srgbClr val="FF0000"/>
                </a:solidFill>
              </a:endParaRPr>
            </a:p>
          </p:txBody>
        </p:sp>
        <p:sp>
          <p:nvSpPr>
            <p:cNvPr id="161" name="Rounded Rectangle 160"/>
            <p:cNvSpPr/>
            <p:nvPr/>
          </p:nvSpPr>
          <p:spPr>
            <a:xfrm>
              <a:off x="4000495"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C</a:t>
              </a:r>
              <a:endParaRPr lang="vi-VN" sz="2400" b="1" dirty="0">
                <a:solidFill>
                  <a:srgbClr val="FF0000"/>
                </a:solidFill>
              </a:endParaRPr>
            </a:p>
          </p:txBody>
        </p:sp>
        <p:sp>
          <p:nvSpPr>
            <p:cNvPr id="162" name="Rounded Rectangle 161"/>
            <p:cNvSpPr/>
            <p:nvPr/>
          </p:nvSpPr>
          <p:spPr>
            <a:xfrm>
              <a:off x="4500562"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G</a:t>
              </a:r>
              <a:endParaRPr lang="vi-VN" sz="2400" b="1" dirty="0">
                <a:solidFill>
                  <a:srgbClr val="FF0000"/>
                </a:solidFill>
              </a:endParaRPr>
            </a:p>
          </p:txBody>
        </p:sp>
        <p:sp>
          <p:nvSpPr>
            <p:cNvPr id="163" name="Rounded Rectangle 162"/>
            <p:cNvSpPr/>
            <p:nvPr/>
          </p:nvSpPr>
          <p:spPr>
            <a:xfrm>
              <a:off x="5000627" y="1500174"/>
              <a:ext cx="428628" cy="428628"/>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I</a:t>
              </a:r>
              <a:endParaRPr lang="vi-VN" sz="2400" b="1" dirty="0">
                <a:solidFill>
                  <a:srgbClr val="FF0000"/>
                </a:solidFill>
              </a:endParaRPr>
            </a:p>
          </p:txBody>
        </p:sp>
        <p:sp>
          <p:nvSpPr>
            <p:cNvPr id="164" name="Rounded Rectangle 163"/>
            <p:cNvSpPr/>
            <p:nvPr/>
          </p:nvSpPr>
          <p:spPr>
            <a:xfrm>
              <a:off x="5500694"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A</a:t>
              </a:r>
              <a:endParaRPr lang="vi-VN" sz="2400" b="1" dirty="0">
                <a:solidFill>
                  <a:srgbClr val="FF0000"/>
                </a:solidFill>
              </a:endParaRPr>
            </a:p>
          </p:txBody>
        </p:sp>
      </p:grpSp>
      <p:sp>
        <p:nvSpPr>
          <p:cNvPr id="193" name="TextBox 192"/>
          <p:cNvSpPr txBox="1"/>
          <p:nvPr/>
        </p:nvSpPr>
        <p:spPr>
          <a:xfrm>
            <a:off x="1385974" y="4944661"/>
            <a:ext cx="9144000" cy="830997"/>
          </a:xfrm>
          <a:prstGeom prst="rect">
            <a:avLst/>
          </a:prstGeom>
          <a:noFill/>
        </p:spPr>
        <p:txBody>
          <a:bodyPr>
            <a:spAutoFit/>
          </a:bodyPr>
          <a:lstStyle/>
          <a:p>
            <a:pPr algn="ctr">
              <a:defRPr/>
            </a:pPr>
            <a:r>
              <a:rPr lang="en-US" sz="2400" b="1" i="1" u="sng" dirty="0" err="1">
                <a:solidFill>
                  <a:schemeClr val="accent6">
                    <a:lumMod val="75000"/>
                  </a:schemeClr>
                </a:solidFill>
              </a:rPr>
              <a:t>Câu</a:t>
            </a:r>
            <a:r>
              <a:rPr lang="en-US" sz="2400" b="1" i="1" u="sng" dirty="0">
                <a:solidFill>
                  <a:schemeClr val="accent6">
                    <a:lumMod val="75000"/>
                  </a:schemeClr>
                </a:solidFill>
              </a:rPr>
              <a:t> </a:t>
            </a:r>
            <a:r>
              <a:rPr lang="en-US" sz="2400" b="1" i="1" u="sng" dirty="0" err="1">
                <a:solidFill>
                  <a:schemeClr val="accent6">
                    <a:lumMod val="75000"/>
                  </a:schemeClr>
                </a:solidFill>
              </a:rPr>
              <a:t>hỏi</a:t>
            </a:r>
            <a:r>
              <a:rPr lang="en-US" sz="2400" b="1" i="1" u="sng" dirty="0">
                <a:solidFill>
                  <a:schemeClr val="accent6">
                    <a:lumMod val="75000"/>
                  </a:schemeClr>
                </a:solidFill>
              </a:rPr>
              <a:t> 2: ( </a:t>
            </a:r>
            <a:r>
              <a:rPr lang="en-US" sz="2400" b="1" i="1" u="sng" dirty="0" err="1">
                <a:solidFill>
                  <a:schemeClr val="accent6">
                    <a:lumMod val="75000"/>
                  </a:schemeClr>
                </a:solidFill>
              </a:rPr>
              <a:t>Có</a:t>
            </a:r>
            <a:r>
              <a:rPr lang="en-US" sz="2400" b="1" i="1" u="sng" dirty="0">
                <a:solidFill>
                  <a:schemeClr val="accent6">
                    <a:lumMod val="75000"/>
                  </a:schemeClr>
                </a:solidFill>
              </a:rPr>
              <a:t> 7 </a:t>
            </a:r>
            <a:r>
              <a:rPr lang="en-US" sz="2400" b="1" i="1" u="sng" dirty="0" err="1">
                <a:solidFill>
                  <a:schemeClr val="accent6">
                    <a:lumMod val="75000"/>
                  </a:schemeClr>
                </a:solidFill>
              </a:rPr>
              <a:t>chữ</a:t>
            </a:r>
            <a:r>
              <a:rPr lang="en-US" sz="2400" b="1" i="1" u="sng" dirty="0">
                <a:solidFill>
                  <a:schemeClr val="accent6">
                    <a:lumMod val="75000"/>
                  </a:schemeClr>
                </a:solidFill>
              </a:rPr>
              <a:t> </a:t>
            </a:r>
            <a:r>
              <a:rPr lang="en-US" sz="2400" b="1" i="1" u="sng" dirty="0" err="1">
                <a:solidFill>
                  <a:schemeClr val="accent6">
                    <a:lumMod val="75000"/>
                  </a:schemeClr>
                </a:solidFill>
              </a:rPr>
              <a:t>cái</a:t>
            </a:r>
            <a:r>
              <a:rPr lang="en-US" sz="2400" b="1" i="1" u="sng" dirty="0">
                <a:solidFill>
                  <a:schemeClr val="accent6">
                    <a:lumMod val="75000"/>
                  </a:schemeClr>
                </a:solidFill>
              </a:rPr>
              <a:t>)</a:t>
            </a:r>
          </a:p>
          <a:p>
            <a:pPr algn="ctr">
              <a:defRPr/>
            </a:pPr>
            <a:r>
              <a:rPr lang="en-US" sz="2400" b="1" i="1" dirty="0" err="1">
                <a:solidFill>
                  <a:schemeClr val="tx2"/>
                </a:solidFill>
              </a:rPr>
              <a:t>Tìm</a:t>
            </a:r>
            <a:r>
              <a:rPr lang="en-US" sz="2400" b="1" i="1" dirty="0">
                <a:solidFill>
                  <a:schemeClr val="tx2"/>
                </a:solidFill>
              </a:rPr>
              <a:t> </a:t>
            </a:r>
            <a:r>
              <a:rPr lang="en-US" sz="2400" b="1" i="1" dirty="0" err="1">
                <a:solidFill>
                  <a:schemeClr val="tx2"/>
                </a:solidFill>
              </a:rPr>
              <a:t>từ</a:t>
            </a:r>
            <a:r>
              <a:rPr lang="en-US" sz="2400" b="1" i="1" dirty="0">
                <a:solidFill>
                  <a:schemeClr val="tx2"/>
                </a:solidFill>
              </a:rPr>
              <a:t> </a:t>
            </a:r>
            <a:r>
              <a:rPr lang="en-US" sz="2400" b="1" i="1" dirty="0" err="1">
                <a:solidFill>
                  <a:schemeClr val="tx2"/>
                </a:solidFill>
              </a:rPr>
              <a:t>chứa</a:t>
            </a:r>
            <a:r>
              <a:rPr lang="en-US" sz="2400" b="1" i="1" dirty="0">
                <a:solidFill>
                  <a:schemeClr val="tx2"/>
                </a:solidFill>
              </a:rPr>
              <a:t> </a:t>
            </a:r>
            <a:r>
              <a:rPr lang="en-US" sz="2400" b="1" i="1" dirty="0" err="1">
                <a:solidFill>
                  <a:schemeClr val="tx2"/>
                </a:solidFill>
              </a:rPr>
              <a:t>tiếng</a:t>
            </a:r>
            <a:r>
              <a:rPr lang="en-US" sz="2400" b="1" i="1" dirty="0">
                <a:solidFill>
                  <a:schemeClr val="tx2"/>
                </a:solidFill>
              </a:rPr>
              <a:t> “</a:t>
            </a:r>
            <a:r>
              <a:rPr lang="en-US" sz="2400" b="1" i="1" dirty="0" err="1">
                <a:solidFill>
                  <a:schemeClr val="tx2"/>
                </a:solidFill>
              </a:rPr>
              <a:t>quốc</a:t>
            </a:r>
            <a:r>
              <a:rPr lang="en-US" sz="2400" b="1" i="1" dirty="0">
                <a:solidFill>
                  <a:schemeClr val="tx2"/>
                </a:solidFill>
              </a:rPr>
              <a:t>” </a:t>
            </a:r>
            <a:r>
              <a:rPr lang="en-US" sz="2400" b="1" i="1" dirty="0" err="1">
                <a:solidFill>
                  <a:schemeClr val="tx2"/>
                </a:solidFill>
              </a:rPr>
              <a:t>có</a:t>
            </a:r>
            <a:r>
              <a:rPr lang="en-US" sz="2400" b="1" i="1" dirty="0">
                <a:solidFill>
                  <a:schemeClr val="tx2"/>
                </a:solidFill>
              </a:rPr>
              <a:t> </a:t>
            </a:r>
            <a:r>
              <a:rPr lang="en-US" sz="2400" b="1" i="1" dirty="0" err="1">
                <a:solidFill>
                  <a:schemeClr val="tx2"/>
                </a:solidFill>
              </a:rPr>
              <a:t>nghĩa</a:t>
            </a:r>
            <a:r>
              <a:rPr lang="en-US" sz="2400" b="1" i="1" dirty="0">
                <a:solidFill>
                  <a:schemeClr val="tx2"/>
                </a:solidFill>
              </a:rPr>
              <a:t> </a:t>
            </a:r>
            <a:r>
              <a:rPr lang="en-US" sz="2400" b="1" i="1" dirty="0" err="1">
                <a:solidFill>
                  <a:schemeClr val="tx2"/>
                </a:solidFill>
              </a:rPr>
              <a:t>là</a:t>
            </a:r>
            <a:r>
              <a:rPr lang="en-US" sz="2400" b="1" i="1" dirty="0">
                <a:solidFill>
                  <a:schemeClr val="tx2"/>
                </a:solidFill>
              </a:rPr>
              <a:t> </a:t>
            </a:r>
            <a:r>
              <a:rPr lang="en-US" sz="2400" b="1" i="1" dirty="0" err="1">
                <a:solidFill>
                  <a:schemeClr val="tx2"/>
                </a:solidFill>
              </a:rPr>
              <a:t>nước</a:t>
            </a:r>
            <a:r>
              <a:rPr lang="en-US" sz="2400" b="1" i="1" dirty="0">
                <a:solidFill>
                  <a:schemeClr val="tx2"/>
                </a:solidFill>
              </a:rPr>
              <a:t> </a:t>
            </a:r>
            <a:r>
              <a:rPr lang="en-US" sz="2400" b="1" i="1" dirty="0" err="1">
                <a:solidFill>
                  <a:schemeClr val="tx2"/>
                </a:solidFill>
              </a:rPr>
              <a:t>nhà</a:t>
            </a:r>
            <a:r>
              <a:rPr lang="en-US" sz="2400" b="1" i="1" dirty="0">
                <a:solidFill>
                  <a:schemeClr val="tx2"/>
                </a:solidFill>
              </a:rPr>
              <a:t>?</a:t>
            </a:r>
          </a:p>
        </p:txBody>
      </p:sp>
      <p:sp>
        <p:nvSpPr>
          <p:cNvPr id="194" name="8-Point Star 193"/>
          <p:cNvSpPr/>
          <p:nvPr/>
        </p:nvSpPr>
        <p:spPr>
          <a:xfrm>
            <a:off x="2287018" y="2161201"/>
            <a:ext cx="468313" cy="468313"/>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t>2</a:t>
            </a:r>
            <a:endParaRPr lang="vi-VN" sz="2400" b="1"/>
          </a:p>
        </p:txBody>
      </p:sp>
      <p:sp>
        <p:nvSpPr>
          <p:cNvPr id="244" name="8-Point Star 243"/>
          <p:cNvSpPr/>
          <p:nvPr/>
        </p:nvSpPr>
        <p:spPr>
          <a:xfrm>
            <a:off x="2272504" y="2710253"/>
            <a:ext cx="468313" cy="468312"/>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t>3</a:t>
            </a:r>
            <a:endParaRPr lang="vi-VN" sz="2400" b="1" dirty="0"/>
          </a:p>
        </p:txBody>
      </p:sp>
      <p:sp>
        <p:nvSpPr>
          <p:cNvPr id="248" name="8-Point Star 247"/>
          <p:cNvSpPr/>
          <p:nvPr/>
        </p:nvSpPr>
        <p:spPr>
          <a:xfrm>
            <a:off x="2272390" y="3736103"/>
            <a:ext cx="468313" cy="468312"/>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t>5</a:t>
            </a:r>
            <a:endParaRPr lang="vi-VN" sz="2400" b="1" dirty="0"/>
          </a:p>
        </p:txBody>
      </p:sp>
      <p:sp>
        <p:nvSpPr>
          <p:cNvPr id="250" name="8-Point Star 249"/>
          <p:cNvSpPr/>
          <p:nvPr/>
        </p:nvSpPr>
        <p:spPr>
          <a:xfrm>
            <a:off x="2265696" y="4230620"/>
            <a:ext cx="468313" cy="468312"/>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t>6</a:t>
            </a:r>
            <a:endParaRPr lang="vi-VN" sz="2400" b="1" dirty="0"/>
          </a:p>
        </p:txBody>
      </p:sp>
      <p:sp>
        <p:nvSpPr>
          <p:cNvPr id="251" name="8-Point Star 250"/>
          <p:cNvSpPr/>
          <p:nvPr/>
        </p:nvSpPr>
        <p:spPr>
          <a:xfrm>
            <a:off x="2273636" y="3223219"/>
            <a:ext cx="468313" cy="468313"/>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t>4</a:t>
            </a:r>
            <a:endParaRPr lang="vi-VN" sz="2400" b="1" dirty="0"/>
          </a:p>
        </p:txBody>
      </p:sp>
      <p:grpSp>
        <p:nvGrpSpPr>
          <p:cNvPr id="55" name="Group 263"/>
          <p:cNvGrpSpPr>
            <a:grpSpLocks/>
          </p:cNvGrpSpPr>
          <p:nvPr/>
        </p:nvGrpSpPr>
        <p:grpSpPr bwMode="auto">
          <a:xfrm>
            <a:off x="5217312" y="2707532"/>
            <a:ext cx="2928937" cy="428625"/>
            <a:chOff x="2500298" y="1500174"/>
            <a:chExt cx="2928958" cy="428628"/>
          </a:xfrm>
        </p:grpSpPr>
        <p:sp>
          <p:nvSpPr>
            <p:cNvPr id="265" name="Rounded Rectangle 264"/>
            <p:cNvSpPr/>
            <p:nvPr/>
          </p:nvSpPr>
          <p:spPr>
            <a:xfrm>
              <a:off x="2500298"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V</a:t>
              </a:r>
              <a:endParaRPr lang="vi-VN" sz="2400" b="1" dirty="0">
                <a:solidFill>
                  <a:srgbClr val="FF0000"/>
                </a:solidFill>
              </a:endParaRPr>
            </a:p>
          </p:txBody>
        </p:sp>
        <p:sp>
          <p:nvSpPr>
            <p:cNvPr id="266" name="Rounded Rectangle 265"/>
            <p:cNvSpPr/>
            <p:nvPr/>
          </p:nvSpPr>
          <p:spPr>
            <a:xfrm>
              <a:off x="3000364"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Ệ</a:t>
              </a:r>
              <a:endParaRPr lang="vi-VN" sz="2400" b="1" dirty="0">
                <a:solidFill>
                  <a:srgbClr val="FF0000"/>
                </a:solidFill>
              </a:endParaRPr>
            </a:p>
          </p:txBody>
        </p:sp>
        <p:sp>
          <p:nvSpPr>
            <p:cNvPr id="267" name="Rounded Rectangle 266"/>
            <p:cNvSpPr/>
            <p:nvPr/>
          </p:nvSpPr>
          <p:spPr>
            <a:xfrm>
              <a:off x="3500430" y="1500174"/>
              <a:ext cx="428628" cy="428628"/>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Q</a:t>
              </a:r>
              <a:endParaRPr lang="vi-VN" sz="2400" b="1" dirty="0">
                <a:solidFill>
                  <a:srgbClr val="FF0000"/>
                </a:solidFill>
              </a:endParaRPr>
            </a:p>
          </p:txBody>
        </p:sp>
        <p:sp>
          <p:nvSpPr>
            <p:cNvPr id="268" name="Rounded Rectangle 267"/>
            <p:cNvSpPr/>
            <p:nvPr/>
          </p:nvSpPr>
          <p:spPr>
            <a:xfrm>
              <a:off x="4000496"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U</a:t>
              </a:r>
              <a:endParaRPr lang="vi-VN" sz="2400" b="1" dirty="0">
                <a:solidFill>
                  <a:srgbClr val="FF0000"/>
                </a:solidFill>
              </a:endParaRPr>
            </a:p>
          </p:txBody>
        </p:sp>
        <p:sp>
          <p:nvSpPr>
            <p:cNvPr id="269" name="Rounded Rectangle 268"/>
            <p:cNvSpPr/>
            <p:nvPr/>
          </p:nvSpPr>
          <p:spPr>
            <a:xfrm>
              <a:off x="4500562"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Ố</a:t>
              </a:r>
              <a:endParaRPr lang="vi-VN" sz="2400" b="1" dirty="0">
                <a:solidFill>
                  <a:srgbClr val="FF0000"/>
                </a:solidFill>
              </a:endParaRPr>
            </a:p>
          </p:txBody>
        </p:sp>
        <p:sp>
          <p:nvSpPr>
            <p:cNvPr id="270" name="Rounded Rectangle 269"/>
            <p:cNvSpPr/>
            <p:nvPr/>
          </p:nvSpPr>
          <p:spPr>
            <a:xfrm>
              <a:off x="5000628"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C</a:t>
              </a:r>
              <a:endParaRPr lang="vi-VN" sz="2400" b="1" dirty="0">
                <a:solidFill>
                  <a:srgbClr val="FF0000"/>
                </a:solidFill>
              </a:endParaRPr>
            </a:p>
          </p:txBody>
        </p:sp>
      </p:grpSp>
      <p:sp>
        <p:nvSpPr>
          <p:cNvPr id="288" name="TextBox 287"/>
          <p:cNvSpPr txBox="1"/>
          <p:nvPr/>
        </p:nvSpPr>
        <p:spPr>
          <a:xfrm>
            <a:off x="1345273" y="4958116"/>
            <a:ext cx="9144000" cy="830997"/>
          </a:xfrm>
          <a:prstGeom prst="rect">
            <a:avLst/>
          </a:prstGeom>
          <a:noFill/>
        </p:spPr>
        <p:txBody>
          <a:bodyPr>
            <a:spAutoFit/>
          </a:bodyPr>
          <a:lstStyle/>
          <a:p>
            <a:pPr algn="ctr">
              <a:defRPr/>
            </a:pPr>
            <a:r>
              <a:rPr lang="en-US" sz="2400" b="1" i="1" u="sng" dirty="0" err="1">
                <a:solidFill>
                  <a:schemeClr val="accent6">
                    <a:lumMod val="75000"/>
                  </a:schemeClr>
                </a:solidFill>
              </a:rPr>
              <a:t>Câu</a:t>
            </a:r>
            <a:r>
              <a:rPr lang="en-US" sz="2400" b="1" i="1" u="sng" dirty="0">
                <a:solidFill>
                  <a:schemeClr val="accent6">
                    <a:lumMod val="75000"/>
                  </a:schemeClr>
                </a:solidFill>
              </a:rPr>
              <a:t> </a:t>
            </a:r>
            <a:r>
              <a:rPr lang="en-US" sz="2400" b="1" i="1" u="sng" dirty="0" err="1">
                <a:solidFill>
                  <a:schemeClr val="accent6">
                    <a:lumMod val="75000"/>
                  </a:schemeClr>
                </a:solidFill>
              </a:rPr>
              <a:t>hỏi</a:t>
            </a:r>
            <a:r>
              <a:rPr lang="en-US" sz="2400" b="1" i="1" u="sng" dirty="0">
                <a:solidFill>
                  <a:schemeClr val="accent6">
                    <a:lumMod val="75000"/>
                  </a:schemeClr>
                </a:solidFill>
              </a:rPr>
              <a:t> 3: ( </a:t>
            </a:r>
            <a:r>
              <a:rPr lang="en-US" sz="2400" b="1" i="1" u="sng" dirty="0" err="1">
                <a:solidFill>
                  <a:schemeClr val="accent6">
                    <a:lumMod val="75000"/>
                  </a:schemeClr>
                </a:solidFill>
              </a:rPr>
              <a:t>Có</a:t>
            </a:r>
            <a:r>
              <a:rPr lang="en-US" sz="2400" b="1" i="1" u="sng" dirty="0">
                <a:solidFill>
                  <a:schemeClr val="accent6">
                    <a:lumMod val="75000"/>
                  </a:schemeClr>
                </a:solidFill>
              </a:rPr>
              <a:t> 6 </a:t>
            </a:r>
            <a:r>
              <a:rPr lang="en-US" sz="2400" b="1" i="1" u="sng" dirty="0" err="1">
                <a:solidFill>
                  <a:schemeClr val="accent6">
                    <a:lumMod val="75000"/>
                  </a:schemeClr>
                </a:solidFill>
              </a:rPr>
              <a:t>chữ</a:t>
            </a:r>
            <a:r>
              <a:rPr lang="en-US" sz="2400" b="1" i="1" u="sng" dirty="0">
                <a:solidFill>
                  <a:schemeClr val="accent6">
                    <a:lumMod val="75000"/>
                  </a:schemeClr>
                </a:solidFill>
              </a:rPr>
              <a:t> </a:t>
            </a:r>
            <a:r>
              <a:rPr lang="en-US" sz="2400" b="1" i="1" u="sng" dirty="0" err="1">
                <a:solidFill>
                  <a:schemeClr val="accent6">
                    <a:lumMod val="75000"/>
                  </a:schemeClr>
                </a:solidFill>
              </a:rPr>
              <a:t>cái</a:t>
            </a:r>
            <a:r>
              <a:rPr lang="en-US" sz="2400" b="1" i="1" u="sng" dirty="0">
                <a:solidFill>
                  <a:schemeClr val="accent6">
                    <a:lumMod val="75000"/>
                  </a:schemeClr>
                </a:solidFill>
              </a:rPr>
              <a:t>)</a:t>
            </a:r>
          </a:p>
          <a:p>
            <a:pPr algn="ctr">
              <a:defRPr/>
            </a:pPr>
            <a:r>
              <a:rPr lang="en-US" sz="2400" b="1" i="1" dirty="0" err="1">
                <a:solidFill>
                  <a:schemeClr val="tx2"/>
                </a:solidFill>
              </a:rPr>
              <a:t>Tìm</a:t>
            </a:r>
            <a:r>
              <a:rPr lang="en-US" sz="2400" b="1" i="1" dirty="0">
                <a:solidFill>
                  <a:schemeClr val="tx2"/>
                </a:solidFill>
              </a:rPr>
              <a:t> </a:t>
            </a:r>
            <a:r>
              <a:rPr lang="en-US" sz="2400" b="1" i="1" dirty="0" err="1">
                <a:solidFill>
                  <a:schemeClr val="tx2"/>
                </a:solidFill>
              </a:rPr>
              <a:t>từ</a:t>
            </a:r>
            <a:r>
              <a:rPr lang="en-US" sz="2400" b="1" i="1" dirty="0">
                <a:solidFill>
                  <a:schemeClr val="tx2"/>
                </a:solidFill>
              </a:rPr>
              <a:t> </a:t>
            </a:r>
            <a:r>
              <a:rPr lang="en-US" sz="2400" b="1" i="1" dirty="0" err="1">
                <a:solidFill>
                  <a:schemeClr val="tx2"/>
                </a:solidFill>
              </a:rPr>
              <a:t>chứa</a:t>
            </a:r>
            <a:r>
              <a:rPr lang="en-US" sz="2400" b="1" i="1" dirty="0">
                <a:solidFill>
                  <a:schemeClr val="tx2"/>
                </a:solidFill>
              </a:rPr>
              <a:t> </a:t>
            </a:r>
            <a:r>
              <a:rPr lang="en-US" sz="2400" b="1" i="1" dirty="0" err="1">
                <a:solidFill>
                  <a:schemeClr val="tx2"/>
                </a:solidFill>
              </a:rPr>
              <a:t>tiếng</a:t>
            </a:r>
            <a:r>
              <a:rPr lang="en-US" sz="2400" b="1" i="1" dirty="0">
                <a:solidFill>
                  <a:schemeClr val="tx2"/>
                </a:solidFill>
              </a:rPr>
              <a:t> “</a:t>
            </a:r>
            <a:r>
              <a:rPr lang="en-US" sz="2400" b="1" i="1" dirty="0" err="1">
                <a:solidFill>
                  <a:schemeClr val="tx2"/>
                </a:solidFill>
              </a:rPr>
              <a:t>quốc</a:t>
            </a:r>
            <a:r>
              <a:rPr lang="en-US" sz="2400" b="1" i="1" dirty="0">
                <a:solidFill>
                  <a:schemeClr val="tx2"/>
                </a:solidFill>
              </a:rPr>
              <a:t>” </a:t>
            </a:r>
            <a:r>
              <a:rPr lang="en-US" sz="2400" b="1" i="1" dirty="0" err="1">
                <a:solidFill>
                  <a:schemeClr val="tx2"/>
                </a:solidFill>
              </a:rPr>
              <a:t>có</a:t>
            </a:r>
            <a:r>
              <a:rPr lang="en-US" sz="2400" b="1" i="1" dirty="0">
                <a:solidFill>
                  <a:schemeClr val="tx2"/>
                </a:solidFill>
              </a:rPr>
              <a:t> </a:t>
            </a:r>
            <a:r>
              <a:rPr lang="en-US" sz="2400" b="1" i="1" dirty="0" err="1">
                <a:solidFill>
                  <a:schemeClr val="tx2"/>
                </a:solidFill>
              </a:rPr>
              <a:t>nghĩa</a:t>
            </a:r>
            <a:r>
              <a:rPr lang="en-US" sz="2400" b="1" i="1" dirty="0">
                <a:solidFill>
                  <a:schemeClr val="tx2"/>
                </a:solidFill>
              </a:rPr>
              <a:t> </a:t>
            </a:r>
            <a:r>
              <a:rPr lang="en-US" sz="2400" b="1" i="1" dirty="0" err="1">
                <a:solidFill>
                  <a:schemeClr val="tx2"/>
                </a:solidFill>
              </a:rPr>
              <a:t>là</a:t>
            </a:r>
            <a:r>
              <a:rPr lang="en-US" sz="2400" b="1" i="1" dirty="0">
                <a:solidFill>
                  <a:schemeClr val="tx2"/>
                </a:solidFill>
              </a:rPr>
              <a:t> </a:t>
            </a:r>
            <a:r>
              <a:rPr lang="en-US" sz="2400" b="1" i="1" dirty="0" err="1">
                <a:solidFill>
                  <a:schemeClr val="tx2"/>
                </a:solidFill>
              </a:rPr>
              <a:t>bảo</a:t>
            </a:r>
            <a:r>
              <a:rPr lang="en-US" sz="2400" b="1" i="1" dirty="0">
                <a:solidFill>
                  <a:schemeClr val="tx2"/>
                </a:solidFill>
              </a:rPr>
              <a:t> </a:t>
            </a:r>
            <a:r>
              <a:rPr lang="en-US" sz="2400" b="1" i="1" dirty="0" err="1">
                <a:solidFill>
                  <a:schemeClr val="tx2"/>
                </a:solidFill>
              </a:rPr>
              <a:t>vệ</a:t>
            </a:r>
            <a:r>
              <a:rPr lang="en-US" sz="2400" b="1" i="1" dirty="0">
                <a:solidFill>
                  <a:schemeClr val="tx2"/>
                </a:solidFill>
              </a:rPr>
              <a:t> </a:t>
            </a:r>
            <a:r>
              <a:rPr lang="en-US" sz="2400" b="1" i="1" dirty="0" err="1">
                <a:solidFill>
                  <a:schemeClr val="tx2"/>
                </a:solidFill>
              </a:rPr>
              <a:t>Tổ</a:t>
            </a:r>
            <a:r>
              <a:rPr lang="en-US" sz="2400" b="1" i="1" dirty="0">
                <a:solidFill>
                  <a:schemeClr val="tx2"/>
                </a:solidFill>
              </a:rPr>
              <a:t> </a:t>
            </a:r>
            <a:r>
              <a:rPr lang="en-US" sz="2400" b="1" i="1" dirty="0" err="1">
                <a:solidFill>
                  <a:schemeClr val="tx2"/>
                </a:solidFill>
              </a:rPr>
              <a:t>quốc</a:t>
            </a:r>
            <a:r>
              <a:rPr lang="en-US" sz="2400" b="1" i="1" dirty="0">
                <a:solidFill>
                  <a:schemeClr val="tx2"/>
                </a:solidFill>
              </a:rPr>
              <a:t>?</a:t>
            </a:r>
          </a:p>
        </p:txBody>
      </p:sp>
      <p:grpSp>
        <p:nvGrpSpPr>
          <p:cNvPr id="58" name="Group 373"/>
          <p:cNvGrpSpPr/>
          <p:nvPr/>
        </p:nvGrpSpPr>
        <p:grpSpPr>
          <a:xfrm>
            <a:off x="5223754" y="3704353"/>
            <a:ext cx="2928958" cy="428628"/>
            <a:chOff x="2500298" y="1500174"/>
            <a:chExt cx="2928958" cy="428628"/>
          </a:xfrm>
          <a:solidFill>
            <a:srgbClr val="92D050"/>
          </a:solidFill>
        </p:grpSpPr>
        <p:sp>
          <p:nvSpPr>
            <p:cNvPr id="375" name="Rounded Rectangle 374"/>
            <p:cNvSpPr/>
            <p:nvPr/>
          </p:nvSpPr>
          <p:spPr>
            <a:xfrm>
              <a:off x="250029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76" name="Rounded Rectangle 375"/>
            <p:cNvSpPr/>
            <p:nvPr/>
          </p:nvSpPr>
          <p:spPr>
            <a:xfrm>
              <a:off x="300036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77" name="Rounded Rectangle 376"/>
            <p:cNvSpPr/>
            <p:nvPr/>
          </p:nvSpPr>
          <p:spPr>
            <a:xfrm>
              <a:off x="3500430"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78" name="Rounded Rectangle 377"/>
            <p:cNvSpPr/>
            <p:nvPr/>
          </p:nvSpPr>
          <p:spPr>
            <a:xfrm>
              <a:off x="4000496"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79" name="Rounded Rectangle 378"/>
            <p:cNvSpPr/>
            <p:nvPr/>
          </p:nvSpPr>
          <p:spPr>
            <a:xfrm>
              <a:off x="4500562"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80" name="Rounded Rectangle 379"/>
            <p:cNvSpPr/>
            <p:nvPr/>
          </p:nvSpPr>
          <p:spPr>
            <a:xfrm>
              <a:off x="500062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59" name="Group 354"/>
          <p:cNvGrpSpPr/>
          <p:nvPr/>
        </p:nvGrpSpPr>
        <p:grpSpPr>
          <a:xfrm>
            <a:off x="5223754" y="3704353"/>
            <a:ext cx="2928958" cy="428628"/>
            <a:chOff x="3500430" y="1214422"/>
            <a:chExt cx="2928958" cy="428628"/>
          </a:xfrm>
          <a:solidFill>
            <a:srgbClr val="FFFF00"/>
          </a:solidFill>
        </p:grpSpPr>
        <p:sp>
          <p:nvSpPr>
            <p:cNvPr id="359" name="Rounded Rectangle 358"/>
            <p:cNvSpPr/>
            <p:nvPr/>
          </p:nvSpPr>
          <p:spPr>
            <a:xfrm>
              <a:off x="3500430"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Q</a:t>
              </a:r>
              <a:endParaRPr lang="vi-VN" sz="2400" b="1" dirty="0">
                <a:solidFill>
                  <a:srgbClr val="FF0000"/>
                </a:solidFill>
              </a:endParaRPr>
            </a:p>
          </p:txBody>
        </p:sp>
        <p:sp>
          <p:nvSpPr>
            <p:cNvPr id="360" name="Rounded Rectangle 359"/>
            <p:cNvSpPr/>
            <p:nvPr/>
          </p:nvSpPr>
          <p:spPr>
            <a:xfrm>
              <a:off x="4000496"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U</a:t>
              </a:r>
              <a:endParaRPr lang="vi-VN" sz="2400" b="1" dirty="0">
                <a:solidFill>
                  <a:srgbClr val="FF0000"/>
                </a:solidFill>
              </a:endParaRPr>
            </a:p>
          </p:txBody>
        </p:sp>
        <p:sp>
          <p:nvSpPr>
            <p:cNvPr id="361" name="Rounded Rectangle 360"/>
            <p:cNvSpPr/>
            <p:nvPr/>
          </p:nvSpPr>
          <p:spPr>
            <a:xfrm>
              <a:off x="4500562" y="1214422"/>
              <a:ext cx="428628" cy="428628"/>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Ố</a:t>
              </a:r>
              <a:endParaRPr lang="vi-VN" sz="2400" b="1" dirty="0">
                <a:solidFill>
                  <a:srgbClr val="FF0000"/>
                </a:solidFill>
              </a:endParaRPr>
            </a:p>
          </p:txBody>
        </p:sp>
        <p:sp>
          <p:nvSpPr>
            <p:cNvPr id="362" name="Rounded Rectangle 361"/>
            <p:cNvSpPr/>
            <p:nvPr/>
          </p:nvSpPr>
          <p:spPr>
            <a:xfrm>
              <a:off x="5000628"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C</a:t>
              </a:r>
              <a:endParaRPr lang="vi-VN" sz="2400" b="1" dirty="0">
                <a:solidFill>
                  <a:srgbClr val="FF0000"/>
                </a:solidFill>
              </a:endParaRPr>
            </a:p>
          </p:txBody>
        </p:sp>
        <p:sp>
          <p:nvSpPr>
            <p:cNvPr id="363" name="Rounded Rectangle 362"/>
            <p:cNvSpPr/>
            <p:nvPr/>
          </p:nvSpPr>
          <p:spPr>
            <a:xfrm>
              <a:off x="5500694"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K</a:t>
              </a:r>
              <a:endParaRPr lang="vi-VN" sz="2400" b="1" dirty="0">
                <a:solidFill>
                  <a:srgbClr val="FF0000"/>
                </a:solidFill>
              </a:endParaRPr>
            </a:p>
          </p:txBody>
        </p:sp>
        <p:sp>
          <p:nvSpPr>
            <p:cNvPr id="365" name="Rounded Rectangle 364"/>
            <p:cNvSpPr/>
            <p:nvPr/>
          </p:nvSpPr>
          <p:spPr>
            <a:xfrm>
              <a:off x="6000760"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Ì</a:t>
              </a:r>
              <a:endParaRPr lang="vi-VN" sz="2400" b="1" dirty="0">
                <a:solidFill>
                  <a:srgbClr val="FF0000"/>
                </a:solidFill>
              </a:endParaRPr>
            </a:p>
          </p:txBody>
        </p:sp>
      </p:grpSp>
      <p:sp>
        <p:nvSpPr>
          <p:cNvPr id="381" name="TextBox 380"/>
          <p:cNvSpPr txBox="1"/>
          <p:nvPr/>
        </p:nvSpPr>
        <p:spPr>
          <a:xfrm>
            <a:off x="1126988" y="4953467"/>
            <a:ext cx="9564691" cy="830997"/>
          </a:xfrm>
          <a:prstGeom prst="rect">
            <a:avLst/>
          </a:prstGeom>
          <a:noFill/>
        </p:spPr>
        <p:txBody>
          <a:bodyPr wrap="square">
            <a:spAutoFit/>
          </a:bodyPr>
          <a:lstStyle/>
          <a:p>
            <a:pPr algn="ctr">
              <a:defRPr/>
            </a:pPr>
            <a:r>
              <a:rPr lang="en-US" sz="2400" b="1" i="1" u="sng" dirty="0" err="1">
                <a:solidFill>
                  <a:schemeClr val="accent6">
                    <a:lumMod val="75000"/>
                  </a:schemeClr>
                </a:solidFill>
              </a:rPr>
              <a:t>Câu</a:t>
            </a:r>
            <a:r>
              <a:rPr lang="en-US" sz="2400" b="1" i="1" u="sng" dirty="0">
                <a:solidFill>
                  <a:schemeClr val="accent6">
                    <a:lumMod val="75000"/>
                  </a:schemeClr>
                </a:solidFill>
              </a:rPr>
              <a:t> </a:t>
            </a:r>
            <a:r>
              <a:rPr lang="en-US" sz="2400" b="1" i="1" u="sng" dirty="0" err="1">
                <a:solidFill>
                  <a:schemeClr val="accent6">
                    <a:lumMod val="75000"/>
                  </a:schemeClr>
                </a:solidFill>
              </a:rPr>
              <a:t>hỏi</a:t>
            </a:r>
            <a:r>
              <a:rPr lang="en-US" sz="2400" b="1" i="1" u="sng" dirty="0">
                <a:solidFill>
                  <a:schemeClr val="accent6">
                    <a:lumMod val="75000"/>
                  </a:schemeClr>
                </a:solidFill>
              </a:rPr>
              <a:t> 5: ( </a:t>
            </a:r>
            <a:r>
              <a:rPr lang="en-US" sz="2400" b="1" i="1" u="sng" dirty="0" err="1">
                <a:solidFill>
                  <a:schemeClr val="accent6">
                    <a:lumMod val="75000"/>
                  </a:schemeClr>
                </a:solidFill>
              </a:rPr>
              <a:t>Có</a:t>
            </a:r>
            <a:r>
              <a:rPr lang="en-US" sz="2400" b="1" i="1" u="sng" dirty="0">
                <a:solidFill>
                  <a:schemeClr val="accent6">
                    <a:lumMod val="75000"/>
                  </a:schemeClr>
                </a:solidFill>
              </a:rPr>
              <a:t> 6 </a:t>
            </a:r>
            <a:r>
              <a:rPr lang="en-US" sz="2400" b="1" i="1" u="sng" dirty="0" err="1">
                <a:solidFill>
                  <a:schemeClr val="accent6">
                    <a:lumMod val="75000"/>
                  </a:schemeClr>
                </a:solidFill>
              </a:rPr>
              <a:t>chữ</a:t>
            </a:r>
            <a:r>
              <a:rPr lang="en-US" sz="2400" b="1" i="1" u="sng" dirty="0">
                <a:solidFill>
                  <a:schemeClr val="accent6">
                    <a:lumMod val="75000"/>
                  </a:schemeClr>
                </a:solidFill>
              </a:rPr>
              <a:t> </a:t>
            </a:r>
            <a:r>
              <a:rPr lang="en-US" sz="2400" b="1" i="1" u="sng" dirty="0" err="1">
                <a:solidFill>
                  <a:schemeClr val="accent6">
                    <a:lumMod val="75000"/>
                  </a:schemeClr>
                </a:solidFill>
              </a:rPr>
              <a:t>cái</a:t>
            </a:r>
            <a:r>
              <a:rPr lang="en-US" sz="2400" b="1" i="1" u="sng" dirty="0">
                <a:solidFill>
                  <a:schemeClr val="accent6">
                    <a:lumMod val="75000"/>
                  </a:schemeClr>
                </a:solidFill>
              </a:rPr>
              <a:t>)</a:t>
            </a:r>
          </a:p>
          <a:p>
            <a:pPr algn="ctr">
              <a:defRPr/>
            </a:pPr>
            <a:r>
              <a:rPr lang="en-US" sz="2400" b="1" i="1" dirty="0" err="1">
                <a:solidFill>
                  <a:schemeClr val="tx2"/>
                </a:solidFill>
              </a:rPr>
              <a:t>Tìm</a:t>
            </a:r>
            <a:r>
              <a:rPr lang="en-US" sz="2400" b="1" i="1" dirty="0">
                <a:solidFill>
                  <a:schemeClr val="tx2"/>
                </a:solidFill>
              </a:rPr>
              <a:t> </a:t>
            </a:r>
            <a:r>
              <a:rPr lang="en-US" sz="2400" b="1" i="1" dirty="0" err="1">
                <a:solidFill>
                  <a:schemeClr val="tx2"/>
                </a:solidFill>
              </a:rPr>
              <a:t>từ</a:t>
            </a:r>
            <a:r>
              <a:rPr lang="en-US" sz="2400" b="1" i="1" dirty="0">
                <a:solidFill>
                  <a:schemeClr val="tx2"/>
                </a:solidFill>
              </a:rPr>
              <a:t> </a:t>
            </a:r>
            <a:r>
              <a:rPr lang="en-US" sz="2400" b="1" i="1" dirty="0" err="1">
                <a:solidFill>
                  <a:schemeClr val="tx2"/>
                </a:solidFill>
              </a:rPr>
              <a:t>chứa</a:t>
            </a:r>
            <a:r>
              <a:rPr lang="en-US" sz="2400" b="1" i="1" dirty="0">
                <a:solidFill>
                  <a:schemeClr val="tx2"/>
                </a:solidFill>
              </a:rPr>
              <a:t> </a:t>
            </a:r>
            <a:r>
              <a:rPr lang="en-US" sz="2400" b="1" i="1" dirty="0" err="1">
                <a:solidFill>
                  <a:schemeClr val="tx2"/>
                </a:solidFill>
              </a:rPr>
              <a:t>tiếng</a:t>
            </a:r>
            <a:r>
              <a:rPr lang="en-US" sz="2400" b="1" i="1" dirty="0">
                <a:solidFill>
                  <a:schemeClr val="tx2"/>
                </a:solidFill>
              </a:rPr>
              <a:t> “</a:t>
            </a:r>
            <a:r>
              <a:rPr lang="en-US" sz="2400" b="1" i="1" dirty="0" err="1">
                <a:solidFill>
                  <a:schemeClr val="tx2"/>
                </a:solidFill>
              </a:rPr>
              <a:t>quốc</a:t>
            </a:r>
            <a:r>
              <a:rPr lang="en-US" sz="2400" b="1" i="1" dirty="0">
                <a:solidFill>
                  <a:schemeClr val="tx2"/>
                </a:solidFill>
              </a:rPr>
              <a:t>” </a:t>
            </a:r>
            <a:r>
              <a:rPr lang="en-US" sz="2400" b="1" i="1" dirty="0" err="1">
                <a:solidFill>
                  <a:schemeClr val="tx2"/>
                </a:solidFill>
              </a:rPr>
              <a:t>có</a:t>
            </a:r>
            <a:r>
              <a:rPr lang="en-US" sz="2400" b="1" i="1" dirty="0">
                <a:solidFill>
                  <a:schemeClr val="tx2"/>
                </a:solidFill>
              </a:rPr>
              <a:t> </a:t>
            </a:r>
            <a:r>
              <a:rPr lang="en-US" sz="2400" b="1" i="1" dirty="0" err="1">
                <a:solidFill>
                  <a:schemeClr val="tx2"/>
                </a:solidFill>
              </a:rPr>
              <a:t>nghĩa</a:t>
            </a:r>
            <a:r>
              <a:rPr lang="en-US" sz="2400" b="1" i="1" dirty="0">
                <a:solidFill>
                  <a:schemeClr val="tx2"/>
                </a:solidFill>
              </a:rPr>
              <a:t> </a:t>
            </a:r>
            <a:r>
              <a:rPr lang="en-US" sz="2400" b="1" i="1" dirty="0" err="1">
                <a:solidFill>
                  <a:schemeClr val="tx2"/>
                </a:solidFill>
              </a:rPr>
              <a:t>là</a:t>
            </a:r>
            <a:r>
              <a:rPr lang="en-US" sz="2400" b="1" i="1" dirty="0">
                <a:solidFill>
                  <a:schemeClr val="tx2"/>
                </a:solidFill>
              </a:rPr>
              <a:t> </a:t>
            </a:r>
            <a:r>
              <a:rPr lang="en-US" sz="2400" b="1" i="1" dirty="0" err="1">
                <a:solidFill>
                  <a:schemeClr val="tx2"/>
                </a:solidFill>
              </a:rPr>
              <a:t>lá</a:t>
            </a:r>
            <a:r>
              <a:rPr lang="en-US" sz="2400" b="1" i="1" dirty="0">
                <a:solidFill>
                  <a:schemeClr val="tx2"/>
                </a:solidFill>
              </a:rPr>
              <a:t> </a:t>
            </a:r>
            <a:r>
              <a:rPr lang="en-US" sz="2400" b="1" i="1" dirty="0" err="1">
                <a:solidFill>
                  <a:schemeClr val="tx2"/>
                </a:solidFill>
              </a:rPr>
              <a:t>cờ</a:t>
            </a:r>
            <a:r>
              <a:rPr lang="en-US" sz="2400" b="1" i="1" dirty="0">
                <a:solidFill>
                  <a:schemeClr val="tx2"/>
                </a:solidFill>
              </a:rPr>
              <a:t> </a:t>
            </a:r>
            <a:r>
              <a:rPr lang="en-US" sz="2400" b="1" i="1" dirty="0" err="1">
                <a:solidFill>
                  <a:schemeClr val="tx2"/>
                </a:solidFill>
              </a:rPr>
              <a:t>tượng</a:t>
            </a:r>
            <a:r>
              <a:rPr lang="en-US" sz="2400" b="1" i="1" dirty="0">
                <a:solidFill>
                  <a:schemeClr val="tx2"/>
                </a:solidFill>
              </a:rPr>
              <a:t> </a:t>
            </a:r>
            <a:r>
              <a:rPr lang="en-US" sz="2400" b="1" i="1" dirty="0" err="1">
                <a:solidFill>
                  <a:schemeClr val="tx2"/>
                </a:solidFill>
              </a:rPr>
              <a:t>trưng</a:t>
            </a:r>
            <a:r>
              <a:rPr lang="en-US" sz="2400" b="1" i="1" dirty="0">
                <a:solidFill>
                  <a:schemeClr val="tx2"/>
                </a:solidFill>
              </a:rPr>
              <a:t> </a:t>
            </a:r>
            <a:r>
              <a:rPr lang="en-US" sz="2400" b="1" i="1" dirty="0" err="1">
                <a:solidFill>
                  <a:schemeClr val="tx2"/>
                </a:solidFill>
              </a:rPr>
              <a:t>cho</a:t>
            </a:r>
            <a:r>
              <a:rPr lang="en-US" sz="2400" b="1" i="1" dirty="0">
                <a:solidFill>
                  <a:schemeClr val="tx2"/>
                </a:solidFill>
              </a:rPr>
              <a:t> </a:t>
            </a:r>
            <a:r>
              <a:rPr lang="en-US" sz="2400" b="1" i="1" dirty="0" err="1">
                <a:solidFill>
                  <a:schemeClr val="tx2"/>
                </a:solidFill>
              </a:rPr>
              <a:t>một</a:t>
            </a:r>
            <a:r>
              <a:rPr lang="en-US" sz="2400" b="1" i="1" dirty="0">
                <a:solidFill>
                  <a:schemeClr val="tx2"/>
                </a:solidFill>
              </a:rPr>
              <a:t> </a:t>
            </a:r>
            <a:r>
              <a:rPr lang="en-US" sz="2400" b="1" i="1" dirty="0" err="1">
                <a:solidFill>
                  <a:schemeClr val="tx2"/>
                </a:solidFill>
              </a:rPr>
              <a:t>nước</a:t>
            </a:r>
            <a:r>
              <a:rPr lang="en-US" sz="2400" b="1" i="1" dirty="0">
                <a:solidFill>
                  <a:schemeClr val="tx2"/>
                </a:solidFill>
              </a:rPr>
              <a:t>?</a:t>
            </a:r>
          </a:p>
        </p:txBody>
      </p:sp>
      <p:grpSp>
        <p:nvGrpSpPr>
          <p:cNvPr id="62" name="Group 431"/>
          <p:cNvGrpSpPr/>
          <p:nvPr/>
        </p:nvGrpSpPr>
        <p:grpSpPr>
          <a:xfrm>
            <a:off x="4228969" y="4198877"/>
            <a:ext cx="2928958" cy="428628"/>
            <a:chOff x="1643042" y="2357430"/>
            <a:chExt cx="2928958" cy="428628"/>
          </a:xfrm>
          <a:solidFill>
            <a:srgbClr val="92D050"/>
          </a:solidFill>
        </p:grpSpPr>
        <p:sp>
          <p:nvSpPr>
            <p:cNvPr id="433" name="Rounded Rectangle 432"/>
            <p:cNvSpPr/>
            <p:nvPr/>
          </p:nvSpPr>
          <p:spPr>
            <a:xfrm>
              <a:off x="2143108"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34" name="Rounded Rectangle 433"/>
            <p:cNvSpPr/>
            <p:nvPr/>
          </p:nvSpPr>
          <p:spPr>
            <a:xfrm>
              <a:off x="2643174"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35" name="Rounded Rectangle 434"/>
            <p:cNvSpPr/>
            <p:nvPr/>
          </p:nvSpPr>
          <p:spPr>
            <a:xfrm>
              <a:off x="3143240"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36" name="Rounded Rectangle 435"/>
            <p:cNvSpPr/>
            <p:nvPr/>
          </p:nvSpPr>
          <p:spPr>
            <a:xfrm>
              <a:off x="3643306"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37" name="Rounded Rectangle 436"/>
            <p:cNvSpPr/>
            <p:nvPr/>
          </p:nvSpPr>
          <p:spPr>
            <a:xfrm>
              <a:off x="4143372"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41" name="Rounded Rectangle 440"/>
            <p:cNvSpPr/>
            <p:nvPr/>
          </p:nvSpPr>
          <p:spPr>
            <a:xfrm>
              <a:off x="1643042"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63" name="Group 419"/>
          <p:cNvGrpSpPr>
            <a:grpSpLocks/>
          </p:cNvGrpSpPr>
          <p:nvPr/>
        </p:nvGrpSpPr>
        <p:grpSpPr bwMode="auto">
          <a:xfrm>
            <a:off x="4228983" y="4198871"/>
            <a:ext cx="2928938" cy="428625"/>
            <a:chOff x="1500166" y="3000372"/>
            <a:chExt cx="2928958" cy="428628"/>
          </a:xfrm>
        </p:grpSpPr>
        <p:sp>
          <p:nvSpPr>
            <p:cNvPr id="421" name="Rounded Rectangle 420"/>
            <p:cNvSpPr/>
            <p:nvPr/>
          </p:nvSpPr>
          <p:spPr>
            <a:xfrm>
              <a:off x="2000232" y="3000372"/>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U</a:t>
              </a:r>
              <a:endParaRPr lang="vi-VN" sz="2400" b="1" dirty="0">
                <a:solidFill>
                  <a:srgbClr val="FF0000"/>
                </a:solidFill>
              </a:endParaRPr>
            </a:p>
          </p:txBody>
        </p:sp>
        <p:sp>
          <p:nvSpPr>
            <p:cNvPr id="422" name="Rounded Rectangle 421"/>
            <p:cNvSpPr/>
            <p:nvPr/>
          </p:nvSpPr>
          <p:spPr>
            <a:xfrm>
              <a:off x="2500298" y="3000372"/>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Ố</a:t>
              </a:r>
              <a:endParaRPr lang="vi-VN" sz="2400" b="1" dirty="0">
                <a:solidFill>
                  <a:srgbClr val="FF0000"/>
                </a:solidFill>
              </a:endParaRPr>
            </a:p>
          </p:txBody>
        </p:sp>
        <p:sp>
          <p:nvSpPr>
            <p:cNvPr id="423" name="Rounded Rectangle 422"/>
            <p:cNvSpPr/>
            <p:nvPr/>
          </p:nvSpPr>
          <p:spPr>
            <a:xfrm>
              <a:off x="3000364" y="3000372"/>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C</a:t>
              </a:r>
              <a:endParaRPr lang="vi-VN" sz="2400" b="1" dirty="0">
                <a:solidFill>
                  <a:srgbClr val="FF0000"/>
                </a:solidFill>
              </a:endParaRPr>
            </a:p>
          </p:txBody>
        </p:sp>
        <p:sp>
          <p:nvSpPr>
            <p:cNvPr id="424" name="Rounded Rectangle 423"/>
            <p:cNvSpPr/>
            <p:nvPr/>
          </p:nvSpPr>
          <p:spPr>
            <a:xfrm>
              <a:off x="3500430" y="3000372"/>
              <a:ext cx="428628" cy="428628"/>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C</a:t>
              </a:r>
              <a:endParaRPr lang="vi-VN" sz="2400" b="1" dirty="0">
                <a:solidFill>
                  <a:srgbClr val="FF0000"/>
                </a:solidFill>
              </a:endParaRPr>
            </a:p>
          </p:txBody>
        </p:sp>
        <p:sp>
          <p:nvSpPr>
            <p:cNvPr id="425" name="Rounded Rectangle 424"/>
            <p:cNvSpPr/>
            <p:nvPr/>
          </p:nvSpPr>
          <p:spPr>
            <a:xfrm>
              <a:off x="4000496" y="3000372"/>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A</a:t>
              </a:r>
              <a:endParaRPr lang="vi-VN" sz="2400" b="1" dirty="0">
                <a:solidFill>
                  <a:srgbClr val="FF0000"/>
                </a:solidFill>
              </a:endParaRPr>
            </a:p>
          </p:txBody>
        </p:sp>
        <p:sp>
          <p:nvSpPr>
            <p:cNvPr id="429" name="Rounded Rectangle 428"/>
            <p:cNvSpPr/>
            <p:nvPr/>
          </p:nvSpPr>
          <p:spPr>
            <a:xfrm>
              <a:off x="1500166" y="3000372"/>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Q</a:t>
              </a:r>
              <a:endParaRPr lang="vi-VN" sz="2400" b="1" dirty="0">
                <a:solidFill>
                  <a:srgbClr val="FF0000"/>
                </a:solidFill>
              </a:endParaRPr>
            </a:p>
          </p:txBody>
        </p:sp>
      </p:grpSp>
      <p:sp>
        <p:nvSpPr>
          <p:cNvPr id="455" name="TextBox 454"/>
          <p:cNvSpPr txBox="1"/>
          <p:nvPr/>
        </p:nvSpPr>
        <p:spPr>
          <a:xfrm>
            <a:off x="1385974" y="4937274"/>
            <a:ext cx="9144000" cy="1200329"/>
          </a:xfrm>
          <a:prstGeom prst="rect">
            <a:avLst/>
          </a:prstGeom>
          <a:noFill/>
        </p:spPr>
        <p:txBody>
          <a:bodyPr>
            <a:spAutoFit/>
          </a:bodyPr>
          <a:lstStyle/>
          <a:p>
            <a:pPr algn="ctr">
              <a:defRPr/>
            </a:pPr>
            <a:r>
              <a:rPr lang="en-US" sz="2400" b="1" i="1" u="sng" dirty="0" err="1">
                <a:solidFill>
                  <a:schemeClr val="accent6">
                    <a:lumMod val="75000"/>
                  </a:schemeClr>
                </a:solidFill>
              </a:rPr>
              <a:t>Câu</a:t>
            </a:r>
            <a:r>
              <a:rPr lang="en-US" sz="2400" b="1" i="1" u="sng" dirty="0">
                <a:solidFill>
                  <a:schemeClr val="accent6">
                    <a:lumMod val="75000"/>
                  </a:schemeClr>
                </a:solidFill>
              </a:rPr>
              <a:t> </a:t>
            </a:r>
            <a:r>
              <a:rPr lang="en-US" sz="2400" b="1" i="1" u="sng" dirty="0" err="1">
                <a:solidFill>
                  <a:schemeClr val="accent6">
                    <a:lumMod val="75000"/>
                  </a:schemeClr>
                </a:solidFill>
              </a:rPr>
              <a:t>hỏi</a:t>
            </a:r>
            <a:r>
              <a:rPr lang="en-US" sz="2400" b="1" i="1" u="sng" dirty="0">
                <a:solidFill>
                  <a:schemeClr val="accent6">
                    <a:lumMod val="75000"/>
                  </a:schemeClr>
                </a:solidFill>
              </a:rPr>
              <a:t> 6: ( </a:t>
            </a:r>
            <a:r>
              <a:rPr lang="en-US" sz="2400" b="1" i="1" u="sng" dirty="0" err="1">
                <a:solidFill>
                  <a:schemeClr val="accent6">
                    <a:lumMod val="75000"/>
                  </a:schemeClr>
                </a:solidFill>
              </a:rPr>
              <a:t>Có</a:t>
            </a:r>
            <a:r>
              <a:rPr lang="en-US" sz="2400" b="1" i="1" u="sng" dirty="0">
                <a:solidFill>
                  <a:schemeClr val="accent6">
                    <a:lumMod val="75000"/>
                  </a:schemeClr>
                </a:solidFill>
              </a:rPr>
              <a:t> 6 </a:t>
            </a:r>
            <a:r>
              <a:rPr lang="en-US" sz="2400" b="1" i="1" u="sng" dirty="0" err="1">
                <a:solidFill>
                  <a:schemeClr val="accent6">
                    <a:lumMod val="75000"/>
                  </a:schemeClr>
                </a:solidFill>
              </a:rPr>
              <a:t>chữ</a:t>
            </a:r>
            <a:r>
              <a:rPr lang="en-US" sz="2400" b="1" i="1" u="sng" dirty="0">
                <a:solidFill>
                  <a:schemeClr val="accent6">
                    <a:lumMod val="75000"/>
                  </a:schemeClr>
                </a:solidFill>
              </a:rPr>
              <a:t> </a:t>
            </a:r>
            <a:r>
              <a:rPr lang="en-US" sz="2400" b="1" i="1" u="sng" dirty="0" err="1">
                <a:solidFill>
                  <a:schemeClr val="accent6">
                    <a:lumMod val="75000"/>
                  </a:schemeClr>
                </a:solidFill>
              </a:rPr>
              <a:t>cái</a:t>
            </a:r>
            <a:r>
              <a:rPr lang="en-US" sz="2400" b="1" i="1" u="sng" dirty="0">
                <a:solidFill>
                  <a:schemeClr val="accent6">
                    <a:lumMod val="75000"/>
                  </a:schemeClr>
                </a:solidFill>
              </a:rPr>
              <a:t>)</a:t>
            </a:r>
          </a:p>
          <a:p>
            <a:pPr algn="ctr">
              <a:defRPr/>
            </a:pPr>
            <a:r>
              <a:rPr lang="en-US" sz="2400" b="1" i="1" dirty="0" err="1">
                <a:solidFill>
                  <a:schemeClr val="tx2"/>
                </a:solidFill>
              </a:rPr>
              <a:t>Tìm</a:t>
            </a:r>
            <a:r>
              <a:rPr lang="en-US" sz="2400" b="1" i="1" dirty="0">
                <a:solidFill>
                  <a:schemeClr val="tx2"/>
                </a:solidFill>
              </a:rPr>
              <a:t> </a:t>
            </a:r>
            <a:r>
              <a:rPr lang="en-US" sz="2400" b="1" i="1" dirty="0" err="1">
                <a:solidFill>
                  <a:schemeClr val="tx2"/>
                </a:solidFill>
              </a:rPr>
              <a:t>từ</a:t>
            </a:r>
            <a:r>
              <a:rPr lang="en-US" sz="2400" b="1" i="1" dirty="0">
                <a:solidFill>
                  <a:schemeClr val="tx2"/>
                </a:solidFill>
              </a:rPr>
              <a:t> </a:t>
            </a:r>
            <a:r>
              <a:rPr lang="en-US" sz="2400" b="1" i="1" dirty="0" err="1">
                <a:solidFill>
                  <a:schemeClr val="tx2"/>
                </a:solidFill>
              </a:rPr>
              <a:t>chứa</a:t>
            </a:r>
            <a:r>
              <a:rPr lang="en-US" sz="2400" b="1" i="1" dirty="0">
                <a:solidFill>
                  <a:schemeClr val="tx2"/>
                </a:solidFill>
              </a:rPr>
              <a:t> </a:t>
            </a:r>
            <a:r>
              <a:rPr lang="en-US" sz="2400" b="1" i="1" dirty="0" err="1">
                <a:solidFill>
                  <a:schemeClr val="tx2"/>
                </a:solidFill>
              </a:rPr>
              <a:t>tiếng</a:t>
            </a:r>
            <a:r>
              <a:rPr lang="en-US" sz="2400" b="1" i="1" dirty="0">
                <a:solidFill>
                  <a:schemeClr val="tx2"/>
                </a:solidFill>
              </a:rPr>
              <a:t> “</a:t>
            </a:r>
            <a:r>
              <a:rPr lang="en-US" sz="2400" b="1" i="1" dirty="0" err="1">
                <a:solidFill>
                  <a:schemeClr val="tx2"/>
                </a:solidFill>
              </a:rPr>
              <a:t>quốc</a:t>
            </a:r>
            <a:r>
              <a:rPr lang="en-US" sz="2400" b="1" i="1" dirty="0">
                <a:solidFill>
                  <a:schemeClr val="tx2"/>
                </a:solidFill>
              </a:rPr>
              <a:t>” </a:t>
            </a:r>
            <a:r>
              <a:rPr lang="en-US" sz="2400" b="1" i="1" dirty="0" err="1">
                <a:solidFill>
                  <a:schemeClr val="tx2"/>
                </a:solidFill>
              </a:rPr>
              <a:t>có</a:t>
            </a:r>
            <a:r>
              <a:rPr lang="en-US" sz="2400" b="1" i="1" dirty="0">
                <a:solidFill>
                  <a:schemeClr val="tx2"/>
                </a:solidFill>
              </a:rPr>
              <a:t> </a:t>
            </a:r>
            <a:r>
              <a:rPr lang="en-US" sz="2400" b="1" i="1" dirty="0" err="1">
                <a:solidFill>
                  <a:schemeClr val="tx2"/>
                </a:solidFill>
              </a:rPr>
              <a:t>nghĩa</a:t>
            </a:r>
            <a:r>
              <a:rPr lang="en-US" sz="2400" b="1" i="1" dirty="0">
                <a:solidFill>
                  <a:schemeClr val="tx2"/>
                </a:solidFill>
              </a:rPr>
              <a:t> </a:t>
            </a:r>
            <a:r>
              <a:rPr lang="en-US" sz="2400" b="1" i="1" dirty="0" err="1">
                <a:solidFill>
                  <a:schemeClr val="tx2"/>
                </a:solidFill>
              </a:rPr>
              <a:t>là</a:t>
            </a:r>
            <a:r>
              <a:rPr lang="en-US" sz="2400" b="1" i="1" dirty="0">
                <a:solidFill>
                  <a:schemeClr val="tx2"/>
                </a:solidFill>
              </a:rPr>
              <a:t> </a:t>
            </a:r>
            <a:r>
              <a:rPr lang="en-US" sz="2400" b="1" i="1" dirty="0" err="1">
                <a:solidFill>
                  <a:schemeClr val="tx2"/>
                </a:solidFill>
              </a:rPr>
              <a:t>bài</a:t>
            </a:r>
            <a:r>
              <a:rPr lang="en-US" sz="2400" b="1" i="1" dirty="0">
                <a:solidFill>
                  <a:schemeClr val="tx2"/>
                </a:solidFill>
              </a:rPr>
              <a:t> </a:t>
            </a:r>
            <a:r>
              <a:rPr lang="en-US" sz="2400" b="1" i="1" dirty="0" err="1">
                <a:solidFill>
                  <a:schemeClr val="tx2"/>
                </a:solidFill>
              </a:rPr>
              <a:t>hát</a:t>
            </a:r>
            <a:r>
              <a:rPr lang="en-US" sz="2400" b="1" i="1" dirty="0">
                <a:solidFill>
                  <a:schemeClr val="tx2"/>
                </a:solidFill>
              </a:rPr>
              <a:t> </a:t>
            </a:r>
            <a:r>
              <a:rPr lang="en-US" sz="2400" b="1" i="1" dirty="0" err="1">
                <a:solidFill>
                  <a:schemeClr val="tx2"/>
                </a:solidFill>
              </a:rPr>
              <a:t>chính</a:t>
            </a:r>
            <a:r>
              <a:rPr lang="en-US" sz="2400" b="1" i="1" dirty="0">
                <a:solidFill>
                  <a:schemeClr val="tx2"/>
                </a:solidFill>
              </a:rPr>
              <a:t> </a:t>
            </a:r>
            <a:r>
              <a:rPr lang="en-US" sz="2400" b="1" i="1" dirty="0" err="1">
                <a:solidFill>
                  <a:schemeClr val="tx2"/>
                </a:solidFill>
              </a:rPr>
              <a:t>thức</a:t>
            </a:r>
            <a:r>
              <a:rPr lang="en-US" sz="2400" b="1" i="1" dirty="0">
                <a:solidFill>
                  <a:schemeClr val="tx2"/>
                </a:solidFill>
              </a:rPr>
              <a:t> </a:t>
            </a:r>
            <a:r>
              <a:rPr lang="en-US" sz="2400" b="1" i="1" dirty="0" err="1">
                <a:solidFill>
                  <a:schemeClr val="tx2"/>
                </a:solidFill>
              </a:rPr>
              <a:t>của</a:t>
            </a:r>
            <a:r>
              <a:rPr lang="en-US" sz="2400" b="1" i="1" dirty="0">
                <a:solidFill>
                  <a:schemeClr val="tx2"/>
                </a:solidFill>
              </a:rPr>
              <a:t> </a:t>
            </a:r>
            <a:r>
              <a:rPr lang="en-US" sz="2400" b="1" i="1" dirty="0" err="1">
                <a:solidFill>
                  <a:schemeClr val="tx2"/>
                </a:solidFill>
              </a:rPr>
              <a:t>một</a:t>
            </a:r>
            <a:r>
              <a:rPr lang="en-US" sz="2400" b="1" i="1" dirty="0">
                <a:solidFill>
                  <a:schemeClr val="tx2"/>
                </a:solidFill>
              </a:rPr>
              <a:t> </a:t>
            </a:r>
            <a:r>
              <a:rPr lang="en-US" sz="2400" b="1" i="1" dirty="0" err="1">
                <a:solidFill>
                  <a:schemeClr val="tx2"/>
                </a:solidFill>
              </a:rPr>
              <a:t>nước</a:t>
            </a:r>
            <a:r>
              <a:rPr lang="en-US" sz="2400" b="1" i="1" dirty="0">
                <a:solidFill>
                  <a:schemeClr val="tx2"/>
                </a:solidFill>
              </a:rPr>
              <a:t> </a:t>
            </a:r>
            <a:r>
              <a:rPr lang="en-US" sz="2400" b="1" i="1" dirty="0" err="1">
                <a:solidFill>
                  <a:schemeClr val="tx2"/>
                </a:solidFill>
              </a:rPr>
              <a:t>dùng</a:t>
            </a:r>
            <a:r>
              <a:rPr lang="en-US" sz="2400" b="1" i="1" dirty="0">
                <a:solidFill>
                  <a:schemeClr val="tx2"/>
                </a:solidFill>
              </a:rPr>
              <a:t> </a:t>
            </a:r>
            <a:r>
              <a:rPr lang="en-US" sz="2400" b="1" i="1" dirty="0" err="1">
                <a:solidFill>
                  <a:schemeClr val="tx2"/>
                </a:solidFill>
              </a:rPr>
              <a:t>trong</a:t>
            </a:r>
            <a:r>
              <a:rPr lang="en-US" sz="2400" b="1" i="1" dirty="0">
                <a:solidFill>
                  <a:schemeClr val="tx2"/>
                </a:solidFill>
              </a:rPr>
              <a:t> </a:t>
            </a:r>
            <a:r>
              <a:rPr lang="en-US" sz="2400" b="1" i="1" dirty="0" err="1">
                <a:solidFill>
                  <a:schemeClr val="tx2"/>
                </a:solidFill>
              </a:rPr>
              <a:t>nghi</a:t>
            </a:r>
            <a:r>
              <a:rPr lang="en-US" sz="2400" b="1" i="1" dirty="0">
                <a:solidFill>
                  <a:schemeClr val="tx2"/>
                </a:solidFill>
              </a:rPr>
              <a:t> </a:t>
            </a:r>
            <a:r>
              <a:rPr lang="en-US" sz="2400" b="1" i="1" dirty="0" err="1">
                <a:solidFill>
                  <a:schemeClr val="tx2"/>
                </a:solidFill>
              </a:rPr>
              <a:t>lễ</a:t>
            </a:r>
            <a:r>
              <a:rPr lang="en-US" sz="2400" b="1" i="1" dirty="0">
                <a:solidFill>
                  <a:schemeClr val="tx2"/>
                </a:solidFill>
              </a:rPr>
              <a:t> </a:t>
            </a:r>
            <a:r>
              <a:rPr lang="en-US" sz="2400" b="1" i="1" dirty="0" err="1">
                <a:solidFill>
                  <a:schemeClr val="tx2"/>
                </a:solidFill>
              </a:rPr>
              <a:t>trọng</a:t>
            </a:r>
            <a:r>
              <a:rPr lang="en-US" sz="2400" b="1" i="1" dirty="0">
                <a:solidFill>
                  <a:schemeClr val="tx2"/>
                </a:solidFill>
              </a:rPr>
              <a:t> </a:t>
            </a:r>
            <a:r>
              <a:rPr lang="en-US" sz="2400" b="1" i="1" dirty="0" err="1">
                <a:solidFill>
                  <a:schemeClr val="tx2"/>
                </a:solidFill>
              </a:rPr>
              <a:t>thể</a:t>
            </a:r>
            <a:r>
              <a:rPr lang="en-US" sz="2400" b="1" i="1" dirty="0">
                <a:solidFill>
                  <a:schemeClr val="tx2"/>
                </a:solidFill>
              </a:rPr>
              <a:t>?</a:t>
            </a:r>
          </a:p>
        </p:txBody>
      </p:sp>
      <p:grpSp>
        <p:nvGrpSpPr>
          <p:cNvPr id="128" name="Group 455"/>
          <p:cNvGrpSpPr>
            <a:grpSpLocks/>
          </p:cNvGrpSpPr>
          <p:nvPr/>
        </p:nvGrpSpPr>
        <p:grpSpPr bwMode="auto">
          <a:xfrm>
            <a:off x="5718738" y="3205983"/>
            <a:ext cx="3429000" cy="428625"/>
            <a:chOff x="2500298" y="1500174"/>
            <a:chExt cx="3429024" cy="428628"/>
          </a:xfrm>
        </p:grpSpPr>
        <p:sp>
          <p:nvSpPr>
            <p:cNvPr id="457" name="Rounded Rectangle 456"/>
            <p:cNvSpPr/>
            <p:nvPr/>
          </p:nvSpPr>
          <p:spPr>
            <a:xfrm>
              <a:off x="2500298"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Q</a:t>
              </a:r>
              <a:endParaRPr lang="vi-VN" sz="2400" b="1" dirty="0">
                <a:solidFill>
                  <a:srgbClr val="FF0000"/>
                </a:solidFill>
              </a:endParaRPr>
            </a:p>
          </p:txBody>
        </p:sp>
        <p:sp>
          <p:nvSpPr>
            <p:cNvPr id="458" name="Rounded Rectangle 457"/>
            <p:cNvSpPr/>
            <p:nvPr/>
          </p:nvSpPr>
          <p:spPr>
            <a:xfrm>
              <a:off x="3000363" y="1500174"/>
              <a:ext cx="428628" cy="428628"/>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U</a:t>
              </a:r>
              <a:endParaRPr lang="vi-VN" sz="2400" b="1" dirty="0">
                <a:solidFill>
                  <a:srgbClr val="FF0000"/>
                </a:solidFill>
              </a:endParaRPr>
            </a:p>
          </p:txBody>
        </p:sp>
        <p:sp>
          <p:nvSpPr>
            <p:cNvPr id="459" name="Rounded Rectangle 458"/>
            <p:cNvSpPr/>
            <p:nvPr/>
          </p:nvSpPr>
          <p:spPr>
            <a:xfrm>
              <a:off x="3500430"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Ố</a:t>
              </a:r>
              <a:endParaRPr lang="vi-VN" sz="2400" b="1" dirty="0">
                <a:solidFill>
                  <a:srgbClr val="FF0000"/>
                </a:solidFill>
              </a:endParaRPr>
            </a:p>
          </p:txBody>
        </p:sp>
        <p:sp>
          <p:nvSpPr>
            <p:cNvPr id="460" name="Rounded Rectangle 459"/>
            <p:cNvSpPr/>
            <p:nvPr/>
          </p:nvSpPr>
          <p:spPr>
            <a:xfrm>
              <a:off x="4000495"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C</a:t>
              </a:r>
              <a:endParaRPr lang="vi-VN" sz="2400" b="1" dirty="0">
                <a:solidFill>
                  <a:srgbClr val="FF0000"/>
                </a:solidFill>
              </a:endParaRPr>
            </a:p>
          </p:txBody>
        </p:sp>
        <p:sp>
          <p:nvSpPr>
            <p:cNvPr id="461" name="Rounded Rectangle 460"/>
            <p:cNvSpPr/>
            <p:nvPr/>
          </p:nvSpPr>
          <p:spPr>
            <a:xfrm>
              <a:off x="4500562"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N</a:t>
              </a:r>
              <a:endParaRPr lang="vi-VN" sz="2400" b="1" dirty="0">
                <a:solidFill>
                  <a:srgbClr val="FF0000"/>
                </a:solidFill>
              </a:endParaRPr>
            </a:p>
          </p:txBody>
        </p:sp>
        <p:sp>
          <p:nvSpPr>
            <p:cNvPr id="462" name="Rounded Rectangle 461"/>
            <p:cNvSpPr/>
            <p:nvPr/>
          </p:nvSpPr>
          <p:spPr>
            <a:xfrm>
              <a:off x="5000627"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G</a:t>
              </a:r>
              <a:endParaRPr lang="vi-VN" sz="2400" b="1" dirty="0">
                <a:solidFill>
                  <a:srgbClr val="FF0000"/>
                </a:solidFill>
              </a:endParaRPr>
            </a:p>
          </p:txBody>
        </p:sp>
        <p:sp>
          <p:nvSpPr>
            <p:cNvPr id="463" name="Rounded Rectangle 462"/>
            <p:cNvSpPr/>
            <p:nvPr/>
          </p:nvSpPr>
          <p:spPr>
            <a:xfrm>
              <a:off x="5500694"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Ữ</a:t>
              </a:r>
              <a:endParaRPr lang="vi-VN" sz="2400" b="1" dirty="0">
                <a:solidFill>
                  <a:srgbClr val="FF0000"/>
                </a:solidFill>
              </a:endParaRPr>
            </a:p>
          </p:txBody>
        </p:sp>
      </p:grpSp>
      <p:sp>
        <p:nvSpPr>
          <p:cNvPr id="271" name="TextBox 270"/>
          <p:cNvSpPr txBox="1"/>
          <p:nvPr/>
        </p:nvSpPr>
        <p:spPr>
          <a:xfrm>
            <a:off x="1203862" y="4958441"/>
            <a:ext cx="9468544" cy="830997"/>
          </a:xfrm>
          <a:prstGeom prst="rect">
            <a:avLst/>
          </a:prstGeom>
          <a:noFill/>
        </p:spPr>
        <p:txBody>
          <a:bodyPr wrap="square">
            <a:spAutoFit/>
          </a:bodyPr>
          <a:lstStyle/>
          <a:p>
            <a:pPr algn="ctr">
              <a:defRPr/>
            </a:pPr>
            <a:r>
              <a:rPr lang="en-US" sz="2400" b="1" i="1" u="sng" dirty="0" err="1">
                <a:solidFill>
                  <a:schemeClr val="accent6">
                    <a:lumMod val="75000"/>
                  </a:schemeClr>
                </a:solidFill>
              </a:rPr>
              <a:t>Câu</a:t>
            </a:r>
            <a:r>
              <a:rPr lang="en-US" sz="2400" b="1" i="1" u="sng" dirty="0">
                <a:solidFill>
                  <a:schemeClr val="accent6">
                    <a:lumMod val="75000"/>
                  </a:schemeClr>
                </a:solidFill>
              </a:rPr>
              <a:t> </a:t>
            </a:r>
            <a:r>
              <a:rPr lang="en-US" sz="2400" b="1" i="1" u="sng" dirty="0" err="1">
                <a:solidFill>
                  <a:schemeClr val="accent6">
                    <a:lumMod val="75000"/>
                  </a:schemeClr>
                </a:solidFill>
              </a:rPr>
              <a:t>hỏi</a:t>
            </a:r>
            <a:r>
              <a:rPr lang="en-US" sz="2400" b="1" i="1" u="sng" dirty="0">
                <a:solidFill>
                  <a:schemeClr val="accent6">
                    <a:lumMod val="75000"/>
                  </a:schemeClr>
                </a:solidFill>
              </a:rPr>
              <a:t> 4: ( </a:t>
            </a:r>
            <a:r>
              <a:rPr lang="en-US" sz="2400" b="1" i="1" u="sng" dirty="0" err="1">
                <a:solidFill>
                  <a:schemeClr val="accent6">
                    <a:lumMod val="75000"/>
                  </a:schemeClr>
                </a:solidFill>
              </a:rPr>
              <a:t>Có</a:t>
            </a:r>
            <a:r>
              <a:rPr lang="en-US" sz="2400" b="1" i="1" u="sng" dirty="0">
                <a:solidFill>
                  <a:schemeClr val="accent6">
                    <a:lumMod val="75000"/>
                  </a:schemeClr>
                </a:solidFill>
              </a:rPr>
              <a:t> 7 </a:t>
            </a:r>
            <a:r>
              <a:rPr lang="en-US" sz="2400" b="1" i="1" u="sng" dirty="0" err="1">
                <a:solidFill>
                  <a:schemeClr val="accent6">
                    <a:lumMod val="75000"/>
                  </a:schemeClr>
                </a:solidFill>
              </a:rPr>
              <a:t>chữ</a:t>
            </a:r>
            <a:r>
              <a:rPr lang="en-US" sz="2400" b="1" i="1" u="sng" dirty="0">
                <a:solidFill>
                  <a:schemeClr val="accent6">
                    <a:lumMod val="75000"/>
                  </a:schemeClr>
                </a:solidFill>
              </a:rPr>
              <a:t> </a:t>
            </a:r>
            <a:r>
              <a:rPr lang="en-US" sz="2400" b="1" i="1" u="sng" dirty="0" err="1">
                <a:solidFill>
                  <a:schemeClr val="accent6">
                    <a:lumMod val="75000"/>
                  </a:schemeClr>
                </a:solidFill>
              </a:rPr>
              <a:t>cái</a:t>
            </a:r>
            <a:r>
              <a:rPr lang="en-US" sz="2400" b="1" i="1" u="sng" dirty="0">
                <a:solidFill>
                  <a:schemeClr val="accent6">
                    <a:lumMod val="75000"/>
                  </a:schemeClr>
                </a:solidFill>
              </a:rPr>
              <a:t>)</a:t>
            </a:r>
          </a:p>
          <a:p>
            <a:pPr algn="ctr">
              <a:defRPr/>
            </a:pPr>
            <a:r>
              <a:rPr lang="en-US" sz="2400" b="1" i="1" dirty="0" err="1">
                <a:solidFill>
                  <a:schemeClr val="tx2"/>
                </a:solidFill>
              </a:rPr>
              <a:t>Tìm</a:t>
            </a:r>
            <a:r>
              <a:rPr lang="en-US" sz="2400" b="1" i="1" dirty="0">
                <a:solidFill>
                  <a:schemeClr val="tx2"/>
                </a:solidFill>
              </a:rPr>
              <a:t> </a:t>
            </a:r>
            <a:r>
              <a:rPr lang="en-US" sz="2400" b="1" i="1" dirty="0" err="1">
                <a:solidFill>
                  <a:schemeClr val="tx2"/>
                </a:solidFill>
              </a:rPr>
              <a:t>từ</a:t>
            </a:r>
            <a:r>
              <a:rPr lang="en-US" sz="2400" b="1" i="1" dirty="0">
                <a:solidFill>
                  <a:schemeClr val="tx2"/>
                </a:solidFill>
              </a:rPr>
              <a:t> </a:t>
            </a:r>
            <a:r>
              <a:rPr lang="en-US" sz="2400" b="1" i="1" dirty="0" err="1">
                <a:solidFill>
                  <a:schemeClr val="tx2"/>
                </a:solidFill>
              </a:rPr>
              <a:t>chứa</a:t>
            </a:r>
            <a:r>
              <a:rPr lang="en-US" sz="2400" b="1" i="1" dirty="0">
                <a:solidFill>
                  <a:schemeClr val="tx2"/>
                </a:solidFill>
              </a:rPr>
              <a:t> </a:t>
            </a:r>
            <a:r>
              <a:rPr lang="en-US" sz="2400" b="1" i="1" dirty="0" err="1">
                <a:solidFill>
                  <a:schemeClr val="tx2"/>
                </a:solidFill>
              </a:rPr>
              <a:t>tiếng</a:t>
            </a:r>
            <a:r>
              <a:rPr lang="en-US" sz="2400" b="1" i="1" dirty="0">
                <a:solidFill>
                  <a:schemeClr val="tx2"/>
                </a:solidFill>
              </a:rPr>
              <a:t> “</a:t>
            </a:r>
            <a:r>
              <a:rPr lang="en-US" sz="2400" b="1" i="1" dirty="0" err="1">
                <a:solidFill>
                  <a:schemeClr val="tx2"/>
                </a:solidFill>
              </a:rPr>
              <a:t>quốc</a:t>
            </a:r>
            <a:r>
              <a:rPr lang="en-US" sz="2400" b="1" i="1" dirty="0">
                <a:solidFill>
                  <a:schemeClr val="tx2"/>
                </a:solidFill>
              </a:rPr>
              <a:t>” </a:t>
            </a:r>
            <a:r>
              <a:rPr lang="en-US" sz="2400" b="1" i="1" dirty="0" err="1">
                <a:solidFill>
                  <a:schemeClr val="tx2"/>
                </a:solidFill>
              </a:rPr>
              <a:t>có</a:t>
            </a:r>
            <a:r>
              <a:rPr lang="en-US" sz="2400" b="1" i="1" dirty="0">
                <a:solidFill>
                  <a:schemeClr val="tx2"/>
                </a:solidFill>
              </a:rPr>
              <a:t> </a:t>
            </a:r>
            <a:r>
              <a:rPr lang="en-US" sz="2400" b="1" i="1" dirty="0" err="1">
                <a:solidFill>
                  <a:schemeClr val="tx2"/>
                </a:solidFill>
              </a:rPr>
              <a:t>nghĩa</a:t>
            </a:r>
            <a:r>
              <a:rPr lang="en-US" sz="2400" b="1" i="1" dirty="0">
                <a:solidFill>
                  <a:schemeClr val="tx2"/>
                </a:solidFill>
              </a:rPr>
              <a:t> </a:t>
            </a:r>
            <a:r>
              <a:rPr lang="en-US" sz="2400" b="1" i="1" dirty="0" err="1">
                <a:solidFill>
                  <a:schemeClr val="tx2"/>
                </a:solidFill>
              </a:rPr>
              <a:t>là</a:t>
            </a:r>
            <a:r>
              <a:rPr lang="en-US" sz="2400" b="1" i="1" dirty="0">
                <a:solidFill>
                  <a:schemeClr val="tx2"/>
                </a:solidFill>
              </a:rPr>
              <a:t> </a:t>
            </a:r>
            <a:r>
              <a:rPr lang="en-US" sz="2400" b="1" i="1" dirty="0" err="1">
                <a:solidFill>
                  <a:schemeClr val="tx2"/>
                </a:solidFill>
              </a:rPr>
              <a:t>tiếng</a:t>
            </a:r>
            <a:r>
              <a:rPr lang="en-US" sz="2400" b="1" i="1" dirty="0">
                <a:solidFill>
                  <a:schemeClr val="tx2"/>
                </a:solidFill>
              </a:rPr>
              <a:t> </a:t>
            </a:r>
            <a:r>
              <a:rPr lang="en-US" sz="2400" b="1" i="1" dirty="0" err="1">
                <a:solidFill>
                  <a:schemeClr val="tx2"/>
                </a:solidFill>
              </a:rPr>
              <a:t>nói</a:t>
            </a:r>
            <a:r>
              <a:rPr lang="en-US" sz="2400" b="1" i="1" dirty="0">
                <a:solidFill>
                  <a:schemeClr val="tx2"/>
                </a:solidFill>
              </a:rPr>
              <a:t> </a:t>
            </a:r>
            <a:r>
              <a:rPr lang="en-US" sz="2400" b="1" i="1" dirty="0" err="1">
                <a:solidFill>
                  <a:schemeClr val="tx2"/>
                </a:solidFill>
              </a:rPr>
              <a:t>chung</a:t>
            </a:r>
            <a:r>
              <a:rPr lang="en-US" sz="2400" b="1" i="1" dirty="0">
                <a:solidFill>
                  <a:schemeClr val="tx2"/>
                </a:solidFill>
              </a:rPr>
              <a:t> </a:t>
            </a:r>
            <a:r>
              <a:rPr lang="en-US" sz="2400" b="1" i="1" dirty="0" err="1">
                <a:solidFill>
                  <a:schemeClr val="tx2"/>
                </a:solidFill>
              </a:rPr>
              <a:t>của</a:t>
            </a:r>
            <a:r>
              <a:rPr lang="en-US" sz="2400" b="1" i="1" dirty="0">
                <a:solidFill>
                  <a:schemeClr val="tx2"/>
                </a:solidFill>
              </a:rPr>
              <a:t> </a:t>
            </a:r>
            <a:r>
              <a:rPr lang="en-US" sz="2400" b="1" i="1" dirty="0" err="1">
                <a:solidFill>
                  <a:schemeClr val="tx2"/>
                </a:solidFill>
              </a:rPr>
              <a:t>cả</a:t>
            </a:r>
            <a:r>
              <a:rPr lang="en-US" sz="2400" b="1" i="1" dirty="0">
                <a:solidFill>
                  <a:schemeClr val="tx2"/>
                </a:solidFill>
              </a:rPr>
              <a:t> </a:t>
            </a:r>
            <a:r>
              <a:rPr lang="en-US" sz="2400" b="1" i="1" dirty="0" err="1">
                <a:solidFill>
                  <a:schemeClr val="tx2"/>
                </a:solidFill>
              </a:rPr>
              <a:t>nước</a:t>
            </a:r>
            <a:r>
              <a:rPr lang="en-US" sz="2400" b="1" i="1" dirty="0">
                <a:solidFill>
                  <a:schemeClr val="tx2"/>
                </a:solidFill>
              </a:rPr>
              <a:t>?</a:t>
            </a:r>
          </a:p>
        </p:txBody>
      </p:sp>
      <p:sp>
        <p:nvSpPr>
          <p:cNvPr id="272" name="TextBox 3"/>
          <p:cNvSpPr txBox="1">
            <a:spLocks noChangeArrowheads="1"/>
          </p:cNvSpPr>
          <p:nvPr/>
        </p:nvSpPr>
        <p:spPr bwMode="auto">
          <a:xfrm>
            <a:off x="2789619" y="5180596"/>
            <a:ext cx="61436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sz="4400" b="1" dirty="0">
                <a:solidFill>
                  <a:schemeClr val="tx2"/>
                </a:solidFill>
                <a:latin typeface="Calibri" panose="020F0502020204030204" pitchFamily="34" charset="0"/>
              </a:rPr>
              <a:t>Ô </a:t>
            </a:r>
            <a:r>
              <a:rPr lang="en-US" altLang="en-US" sz="4400" b="1" dirty="0" err="1">
                <a:solidFill>
                  <a:schemeClr val="tx2"/>
                </a:solidFill>
                <a:latin typeface="Calibri" panose="020F0502020204030204" pitchFamily="34" charset="0"/>
              </a:rPr>
              <a:t>chữ</a:t>
            </a:r>
            <a:r>
              <a:rPr lang="en-US" altLang="en-US" sz="4400" b="1" dirty="0">
                <a:solidFill>
                  <a:schemeClr val="tx2"/>
                </a:solidFill>
                <a:latin typeface="Calibri" panose="020F0502020204030204" pitchFamily="34" charset="0"/>
              </a:rPr>
              <a:t> </a:t>
            </a:r>
            <a:r>
              <a:rPr lang="en-US" altLang="en-US" sz="4400" b="1" dirty="0" err="1">
                <a:solidFill>
                  <a:schemeClr val="tx2"/>
                </a:solidFill>
                <a:latin typeface="Calibri" panose="020F0502020204030204" pitchFamily="34" charset="0"/>
              </a:rPr>
              <a:t>hàng</a:t>
            </a:r>
            <a:r>
              <a:rPr lang="en-US" altLang="en-US" sz="4400" b="1" dirty="0">
                <a:solidFill>
                  <a:schemeClr val="tx2"/>
                </a:solidFill>
                <a:latin typeface="Calibri" panose="020F0502020204030204" pitchFamily="34" charset="0"/>
              </a:rPr>
              <a:t> </a:t>
            </a:r>
            <a:r>
              <a:rPr lang="en-US" altLang="en-US" sz="4400" b="1" dirty="0" err="1">
                <a:solidFill>
                  <a:schemeClr val="tx2"/>
                </a:solidFill>
                <a:latin typeface="Calibri" panose="020F0502020204030204" pitchFamily="34" charset="0"/>
              </a:rPr>
              <a:t>dọc</a:t>
            </a:r>
            <a:r>
              <a:rPr lang="en-US" altLang="en-US" sz="4400" b="1" dirty="0">
                <a:solidFill>
                  <a:schemeClr val="tx2"/>
                </a:solidFill>
                <a:latin typeface="Calibri" panose="020F0502020204030204" pitchFamily="34" charset="0"/>
              </a:rPr>
              <a:t>: </a:t>
            </a:r>
            <a:r>
              <a:rPr lang="en-US" altLang="en-US" sz="4400" b="1" dirty="0" err="1">
                <a:solidFill>
                  <a:srgbClr val="FF0000"/>
                </a:solidFill>
                <a:latin typeface="Calibri" panose="020F0502020204030204" pitchFamily="34" charset="0"/>
              </a:rPr>
              <a:t>Ái</a:t>
            </a:r>
            <a:r>
              <a:rPr lang="en-US" altLang="en-US" sz="4400" b="1" dirty="0">
                <a:solidFill>
                  <a:srgbClr val="FF0000"/>
                </a:solidFill>
                <a:latin typeface="Calibri" panose="020F0502020204030204" pitchFamily="34" charset="0"/>
              </a:rPr>
              <a:t> </a:t>
            </a:r>
            <a:r>
              <a:rPr lang="en-US" altLang="en-US" sz="4400" b="1" dirty="0" err="1">
                <a:solidFill>
                  <a:srgbClr val="FF0000"/>
                </a:solidFill>
                <a:latin typeface="Calibri" panose="020F0502020204030204" pitchFamily="34" charset="0"/>
              </a:rPr>
              <a:t>quốc</a:t>
            </a:r>
            <a:endParaRPr lang="vi-VN" altLang="en-US" sz="4400" b="1" dirty="0">
              <a:solidFill>
                <a:srgbClr val="FF0000"/>
              </a:solidFill>
            </a:endParaRPr>
          </a:p>
        </p:txBody>
      </p:sp>
      <p:sp>
        <p:nvSpPr>
          <p:cNvPr id="4" name="Rectangle 3"/>
          <p:cNvSpPr/>
          <p:nvPr/>
        </p:nvSpPr>
        <p:spPr>
          <a:xfrm>
            <a:off x="3697642" y="200466"/>
            <a:ext cx="3877986" cy="830997"/>
          </a:xfrm>
          <a:prstGeom prst="rect">
            <a:avLst/>
          </a:prstGeom>
          <a:noFill/>
        </p:spPr>
        <p:txBody>
          <a:bodyPr wrap="none" lIns="91440" tIns="45720" rIns="91440" bIns="45720">
            <a:spAutoFit/>
          </a:bodyPr>
          <a:lstStyle/>
          <a:p>
            <a:pPr algn="ctr"/>
            <a:r>
              <a:rPr lang="en-US" sz="4800" b="1" dirty="0" smtClean="0">
                <a:ln w="22225">
                  <a:solidFill>
                    <a:schemeClr val="accent2"/>
                  </a:solidFill>
                  <a:prstDash val="solid"/>
                </a:ln>
                <a:solidFill>
                  <a:schemeClr val="accent2">
                    <a:lumMod val="40000"/>
                    <a:lumOff val="60000"/>
                  </a:schemeClr>
                </a:solidFill>
              </a:rPr>
              <a:t>Ô CHỮ BÍ MẬT</a:t>
            </a:r>
            <a:endParaRPr lang="en-US" sz="4800" b="1" dirty="0">
              <a:ln w="22225">
                <a:solidFill>
                  <a:schemeClr val="accent2"/>
                </a:solidFill>
                <a:prstDash val="solid"/>
              </a:ln>
              <a:solidFill>
                <a:schemeClr val="accent2">
                  <a:lumMod val="40000"/>
                  <a:lumOff val="60000"/>
                </a:schemeClr>
              </a:solidFill>
            </a:endParaRPr>
          </a:p>
        </p:txBody>
      </p:sp>
      <p:grpSp>
        <p:nvGrpSpPr>
          <p:cNvPr id="16" name="Group 15"/>
          <p:cNvGrpSpPr/>
          <p:nvPr/>
        </p:nvGrpSpPr>
        <p:grpSpPr>
          <a:xfrm>
            <a:off x="6211248" y="1704795"/>
            <a:ext cx="449464" cy="2920729"/>
            <a:chOff x="6211248" y="1704795"/>
            <a:chExt cx="449464" cy="2920729"/>
          </a:xfrm>
        </p:grpSpPr>
        <p:sp>
          <p:nvSpPr>
            <p:cNvPr id="166" name="Rounded Rectangle 165"/>
            <p:cNvSpPr/>
            <p:nvPr/>
          </p:nvSpPr>
          <p:spPr>
            <a:xfrm>
              <a:off x="6219170" y="1704795"/>
              <a:ext cx="428628" cy="428628"/>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Á</a:t>
              </a:r>
              <a:endParaRPr lang="vi-VN" sz="2400" b="1" dirty="0">
                <a:solidFill>
                  <a:srgbClr val="FF0000"/>
                </a:solidFill>
              </a:endParaRPr>
            </a:p>
          </p:txBody>
        </p:sp>
        <p:sp>
          <p:nvSpPr>
            <p:cNvPr id="167" name="Rounded Rectangle 166"/>
            <p:cNvSpPr/>
            <p:nvPr/>
          </p:nvSpPr>
          <p:spPr bwMode="auto">
            <a:xfrm>
              <a:off x="6211248" y="2203139"/>
              <a:ext cx="428625" cy="428625"/>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I</a:t>
              </a:r>
              <a:endParaRPr lang="vi-VN" sz="2400" b="1" dirty="0">
                <a:solidFill>
                  <a:srgbClr val="FF0000"/>
                </a:solidFill>
              </a:endParaRPr>
            </a:p>
          </p:txBody>
        </p:sp>
        <p:sp>
          <p:nvSpPr>
            <p:cNvPr id="168" name="Rounded Rectangle 167"/>
            <p:cNvSpPr/>
            <p:nvPr/>
          </p:nvSpPr>
          <p:spPr bwMode="auto">
            <a:xfrm>
              <a:off x="6222653" y="2705055"/>
              <a:ext cx="428625" cy="428625"/>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Q</a:t>
              </a:r>
              <a:endParaRPr lang="vi-VN" sz="2400" b="1" dirty="0">
                <a:solidFill>
                  <a:srgbClr val="FF0000"/>
                </a:solidFill>
              </a:endParaRPr>
            </a:p>
          </p:txBody>
        </p:sp>
        <p:sp>
          <p:nvSpPr>
            <p:cNvPr id="169" name="Rounded Rectangle 168"/>
            <p:cNvSpPr/>
            <p:nvPr/>
          </p:nvSpPr>
          <p:spPr bwMode="auto">
            <a:xfrm>
              <a:off x="6222653" y="3200780"/>
              <a:ext cx="428625" cy="428625"/>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U</a:t>
              </a:r>
              <a:endParaRPr lang="vi-VN" sz="2400" b="1" dirty="0">
                <a:solidFill>
                  <a:srgbClr val="FF0000"/>
                </a:solidFill>
              </a:endParaRPr>
            </a:p>
          </p:txBody>
        </p:sp>
        <p:sp>
          <p:nvSpPr>
            <p:cNvPr id="170" name="Rounded Rectangle 169"/>
            <p:cNvSpPr/>
            <p:nvPr/>
          </p:nvSpPr>
          <p:spPr>
            <a:xfrm>
              <a:off x="6229233" y="3709521"/>
              <a:ext cx="428628" cy="428628"/>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Ố</a:t>
              </a:r>
              <a:endParaRPr lang="vi-VN" sz="2400" b="1" dirty="0">
                <a:solidFill>
                  <a:srgbClr val="FF0000"/>
                </a:solidFill>
              </a:endParaRPr>
            </a:p>
          </p:txBody>
        </p:sp>
        <p:sp>
          <p:nvSpPr>
            <p:cNvPr id="171" name="Rounded Rectangle 170"/>
            <p:cNvSpPr/>
            <p:nvPr/>
          </p:nvSpPr>
          <p:spPr bwMode="auto">
            <a:xfrm>
              <a:off x="6232087" y="4196899"/>
              <a:ext cx="428625" cy="428625"/>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C</a:t>
              </a:r>
              <a:endParaRPr lang="vi-VN" sz="2400" b="1" dirty="0">
                <a:solidFill>
                  <a:srgbClr val="FF0000"/>
                </a:solidFill>
              </a:endParaRPr>
            </a:p>
          </p:txBody>
        </p:sp>
      </p:grpSp>
    </p:spTree>
    <p:extLst>
      <p:ext uri="{BB962C8B-B14F-4D97-AF65-F5344CB8AC3E}">
        <p14:creationId xmlns:p14="http://schemas.microsoft.com/office/powerpoint/2010/main" val="406059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barn(inVertical)">
                                      <p:cBhvr>
                                        <p:cTn id="7" dur="500"/>
                                        <p:tgtEl>
                                          <p:spTgt spid="272"/>
                                        </p:tgtEl>
                                      </p:cBhvr>
                                    </p:animEffect>
                                  </p:childTnLst>
                                </p:cTn>
                              </p:par>
                              <p:par>
                                <p:cTn id="8" presetID="22" presetClass="entr" presetSubtype="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up)">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linds(horizontal)">
                                      <p:cBhvr>
                                        <p:cTn id="16" dur="500"/>
                                        <p:tgtEl>
                                          <p:spTgt spid="24"/>
                                        </p:tgtEl>
                                      </p:cBhvr>
                                    </p:animEffect>
                                  </p:childTnLst>
                                </p:cTn>
                              </p:par>
                              <p:par>
                                <p:cTn id="17" presetID="23" presetClass="entr" presetSubtype="1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linds(horizontal)">
                                      <p:cBhvr>
                                        <p:cTn id="25" dur="500"/>
                                        <p:tgtEl>
                                          <p:spTgt spid="25"/>
                                        </p:tgtEl>
                                      </p:cBhvr>
                                    </p:animEffect>
                                  </p:childTnLst>
                                </p:cTn>
                              </p:par>
                              <p:par>
                                <p:cTn id="26" presetID="4" presetClass="exit" presetSubtype="16" fill="hold" grpId="1" nodeType="withEffect">
                                  <p:stCondLst>
                                    <p:cond delay="0"/>
                                  </p:stCondLst>
                                  <p:childTnLst>
                                    <p:animEffect transition="out" filter="box(in)">
                                      <p:cBhvr>
                                        <p:cTn id="27" dur="500"/>
                                        <p:tgtEl>
                                          <p:spTgt spid="54"/>
                                        </p:tgtEl>
                                      </p:cBhvr>
                                    </p:animEffect>
                                    <p:set>
                                      <p:cBhvr>
                                        <p:cTn id="28"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194"/>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linds(horizontal)">
                                      <p:cBhvr>
                                        <p:cTn id="34" dur="500"/>
                                        <p:tgtEl>
                                          <p:spTgt spid="27"/>
                                        </p:tgtEl>
                                      </p:cBhvr>
                                    </p:animEffect>
                                  </p:childTnLst>
                                </p:cTn>
                              </p:par>
                              <p:par>
                                <p:cTn id="35" presetID="23" presetClass="entr" presetSubtype="16" fill="hold" grpId="0" nodeType="withEffect">
                                  <p:stCondLst>
                                    <p:cond delay="0"/>
                                  </p:stCondLst>
                                  <p:childTnLst>
                                    <p:set>
                                      <p:cBhvr>
                                        <p:cTn id="36" dur="1" fill="hold">
                                          <p:stCondLst>
                                            <p:cond delay="0"/>
                                          </p:stCondLst>
                                        </p:cTn>
                                        <p:tgtEl>
                                          <p:spTgt spid="193"/>
                                        </p:tgtEl>
                                        <p:attrNameLst>
                                          <p:attrName>style.visibility</p:attrName>
                                        </p:attrNameLst>
                                      </p:cBhvr>
                                      <p:to>
                                        <p:strVal val="visible"/>
                                      </p:to>
                                    </p:set>
                                    <p:anim calcmode="lin" valueType="num">
                                      <p:cBhvr>
                                        <p:cTn id="37" dur="500" fill="hold"/>
                                        <p:tgtEl>
                                          <p:spTgt spid="193"/>
                                        </p:tgtEl>
                                        <p:attrNameLst>
                                          <p:attrName>ppt_w</p:attrName>
                                        </p:attrNameLst>
                                      </p:cBhvr>
                                      <p:tavLst>
                                        <p:tav tm="0">
                                          <p:val>
                                            <p:fltVal val="0"/>
                                          </p:val>
                                        </p:tav>
                                        <p:tav tm="100000">
                                          <p:val>
                                            <p:strVal val="#ppt_w"/>
                                          </p:val>
                                        </p:tav>
                                      </p:tavLst>
                                    </p:anim>
                                    <p:anim calcmode="lin" valueType="num">
                                      <p:cBhvr>
                                        <p:cTn id="38" dur="500" fill="hold"/>
                                        <p:tgtEl>
                                          <p:spTgt spid="193"/>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linds(horizontal)">
                                      <p:cBhvr>
                                        <p:cTn id="43" dur="500"/>
                                        <p:tgtEl>
                                          <p:spTgt spid="28"/>
                                        </p:tgtEl>
                                      </p:cBhvr>
                                    </p:animEffect>
                                  </p:childTnLst>
                                </p:cTn>
                              </p:par>
                              <p:par>
                                <p:cTn id="44" presetID="4" presetClass="exit" presetSubtype="16" fill="hold" grpId="1" nodeType="withEffect">
                                  <p:stCondLst>
                                    <p:cond delay="0"/>
                                  </p:stCondLst>
                                  <p:childTnLst>
                                    <p:animEffect transition="out" filter="box(in)">
                                      <p:cBhvr>
                                        <p:cTn id="45" dur="500"/>
                                        <p:tgtEl>
                                          <p:spTgt spid="193"/>
                                        </p:tgtEl>
                                      </p:cBhvr>
                                    </p:animEffect>
                                    <p:set>
                                      <p:cBhvr>
                                        <p:cTn id="46" dur="1" fill="hold">
                                          <p:stCondLst>
                                            <p:cond delay="499"/>
                                          </p:stCondLst>
                                        </p:cTn>
                                        <p:tgtEl>
                                          <p:spTgt spid="193"/>
                                        </p:tgtEl>
                                        <p:attrNameLst>
                                          <p:attrName>style.visibility</p:attrName>
                                        </p:attrNameLst>
                                      </p:cBhvr>
                                      <p:to>
                                        <p:strVal val="hidden"/>
                                      </p:to>
                                    </p:set>
                                  </p:childTnLst>
                                </p:cTn>
                              </p:par>
                            </p:childTnLst>
                          </p:cTn>
                        </p:par>
                      </p:childTnLst>
                    </p:cTn>
                  </p:par>
                </p:childTnLst>
              </p:cTn>
              <p:nextCondLst>
                <p:cond evt="onClick" delay="0">
                  <p:tgtEl>
                    <p:spTgt spid="194"/>
                  </p:tgtEl>
                </p:cond>
              </p:nextCondLst>
            </p:seq>
            <p:seq concurrent="1" nextAc="seek">
              <p:cTn id="47" restart="whenNotActive" fill="hold" evtFilter="cancelBubble" nodeType="interactiveSeq">
                <p:stCondLst>
                  <p:cond evt="onClick" delay="0">
                    <p:tgtEl>
                      <p:spTgt spid="244"/>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linds(horizontal)">
                                      <p:cBhvr>
                                        <p:cTn id="52" dur="500"/>
                                        <p:tgtEl>
                                          <p:spTgt spid="22"/>
                                        </p:tgtEl>
                                      </p:cBhvr>
                                    </p:animEffect>
                                  </p:childTnLst>
                                </p:cTn>
                              </p:par>
                              <p:par>
                                <p:cTn id="53" presetID="23" presetClass="entr" presetSubtype="16" fill="hold" grpId="0" nodeType="withEffect">
                                  <p:stCondLst>
                                    <p:cond delay="0"/>
                                  </p:stCondLst>
                                  <p:childTnLst>
                                    <p:set>
                                      <p:cBhvr>
                                        <p:cTn id="54" dur="1" fill="hold">
                                          <p:stCondLst>
                                            <p:cond delay="0"/>
                                          </p:stCondLst>
                                        </p:cTn>
                                        <p:tgtEl>
                                          <p:spTgt spid="288"/>
                                        </p:tgtEl>
                                        <p:attrNameLst>
                                          <p:attrName>style.visibility</p:attrName>
                                        </p:attrNameLst>
                                      </p:cBhvr>
                                      <p:to>
                                        <p:strVal val="visible"/>
                                      </p:to>
                                    </p:set>
                                    <p:anim calcmode="lin" valueType="num">
                                      <p:cBhvr>
                                        <p:cTn id="55" dur="500" fill="hold"/>
                                        <p:tgtEl>
                                          <p:spTgt spid="288"/>
                                        </p:tgtEl>
                                        <p:attrNameLst>
                                          <p:attrName>ppt_w</p:attrName>
                                        </p:attrNameLst>
                                      </p:cBhvr>
                                      <p:tavLst>
                                        <p:tav tm="0">
                                          <p:val>
                                            <p:fltVal val="0"/>
                                          </p:val>
                                        </p:tav>
                                        <p:tav tm="100000">
                                          <p:val>
                                            <p:strVal val="#ppt_w"/>
                                          </p:val>
                                        </p:tav>
                                      </p:tavLst>
                                    </p:anim>
                                    <p:anim calcmode="lin" valueType="num">
                                      <p:cBhvr>
                                        <p:cTn id="56" dur="500" fill="hold"/>
                                        <p:tgtEl>
                                          <p:spTgt spid="288"/>
                                        </p:tgtEl>
                                        <p:attrNameLst>
                                          <p:attrName>ppt_h</p:attrName>
                                        </p:attrNameLst>
                                      </p:cBhvr>
                                      <p:tavLst>
                                        <p:tav tm="0">
                                          <p:val>
                                            <p:fltVal val="0"/>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ntr" presetSubtype="10" fill="hold" nodeType="click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blinds(horizontal)">
                                      <p:cBhvr>
                                        <p:cTn id="61" dur="500"/>
                                        <p:tgtEl>
                                          <p:spTgt spid="55"/>
                                        </p:tgtEl>
                                      </p:cBhvr>
                                    </p:animEffect>
                                  </p:childTnLst>
                                </p:cTn>
                              </p:par>
                              <p:par>
                                <p:cTn id="62" presetID="4" presetClass="exit" presetSubtype="16" fill="hold" grpId="1" nodeType="withEffect">
                                  <p:stCondLst>
                                    <p:cond delay="0"/>
                                  </p:stCondLst>
                                  <p:childTnLst>
                                    <p:animEffect transition="out" filter="box(in)">
                                      <p:cBhvr>
                                        <p:cTn id="63" dur="500"/>
                                        <p:tgtEl>
                                          <p:spTgt spid="288"/>
                                        </p:tgtEl>
                                      </p:cBhvr>
                                    </p:animEffect>
                                    <p:set>
                                      <p:cBhvr>
                                        <p:cTn id="64" dur="1" fill="hold">
                                          <p:stCondLst>
                                            <p:cond delay="499"/>
                                          </p:stCondLst>
                                        </p:cTn>
                                        <p:tgtEl>
                                          <p:spTgt spid="288"/>
                                        </p:tgtEl>
                                        <p:attrNameLst>
                                          <p:attrName>style.visibility</p:attrName>
                                        </p:attrNameLst>
                                      </p:cBhvr>
                                      <p:to>
                                        <p:strVal val="hidden"/>
                                      </p:to>
                                    </p:set>
                                  </p:childTnLst>
                                </p:cTn>
                              </p:par>
                            </p:childTnLst>
                          </p:cTn>
                        </p:par>
                      </p:childTnLst>
                    </p:cTn>
                  </p:par>
                </p:childTnLst>
              </p:cTn>
              <p:nextCondLst>
                <p:cond evt="onClick" delay="0">
                  <p:tgtEl>
                    <p:spTgt spid="244"/>
                  </p:tgtEl>
                </p:cond>
              </p:nextCondLst>
            </p:seq>
            <p:seq concurrent="1" nextAc="seek">
              <p:cTn id="65" restart="whenNotActive" fill="hold" evtFilter="cancelBubble" nodeType="interactiveSeq">
                <p:stCondLst>
                  <p:cond evt="onClick" delay="0">
                    <p:tgtEl>
                      <p:spTgt spid="248"/>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3" presetClass="entr" presetSubtype="10" fill="hold" nodeType="clickEffect">
                                  <p:stCondLst>
                                    <p:cond delay="0"/>
                                  </p:stCondLst>
                                  <p:childTnLst>
                                    <p:set>
                                      <p:cBhvr>
                                        <p:cTn id="69" dur="1" fill="hold">
                                          <p:stCondLst>
                                            <p:cond delay="0"/>
                                          </p:stCondLst>
                                        </p:cTn>
                                        <p:tgtEl>
                                          <p:spTgt spid="58"/>
                                        </p:tgtEl>
                                        <p:attrNameLst>
                                          <p:attrName>style.visibility</p:attrName>
                                        </p:attrNameLst>
                                      </p:cBhvr>
                                      <p:to>
                                        <p:strVal val="visible"/>
                                      </p:to>
                                    </p:set>
                                    <p:animEffect transition="in" filter="blinds(horizontal)">
                                      <p:cBhvr>
                                        <p:cTn id="70" dur="500"/>
                                        <p:tgtEl>
                                          <p:spTgt spid="58"/>
                                        </p:tgtEl>
                                      </p:cBhvr>
                                    </p:animEffect>
                                  </p:childTnLst>
                                </p:cTn>
                              </p:par>
                              <p:par>
                                <p:cTn id="71" presetID="23" presetClass="entr" presetSubtype="16" fill="hold" grpId="0" nodeType="withEffect">
                                  <p:stCondLst>
                                    <p:cond delay="0"/>
                                  </p:stCondLst>
                                  <p:childTnLst>
                                    <p:set>
                                      <p:cBhvr>
                                        <p:cTn id="72" dur="1" fill="hold">
                                          <p:stCondLst>
                                            <p:cond delay="0"/>
                                          </p:stCondLst>
                                        </p:cTn>
                                        <p:tgtEl>
                                          <p:spTgt spid="381"/>
                                        </p:tgtEl>
                                        <p:attrNameLst>
                                          <p:attrName>style.visibility</p:attrName>
                                        </p:attrNameLst>
                                      </p:cBhvr>
                                      <p:to>
                                        <p:strVal val="visible"/>
                                      </p:to>
                                    </p:set>
                                    <p:anim calcmode="lin" valueType="num">
                                      <p:cBhvr>
                                        <p:cTn id="73" dur="500" fill="hold"/>
                                        <p:tgtEl>
                                          <p:spTgt spid="381"/>
                                        </p:tgtEl>
                                        <p:attrNameLst>
                                          <p:attrName>ppt_w</p:attrName>
                                        </p:attrNameLst>
                                      </p:cBhvr>
                                      <p:tavLst>
                                        <p:tav tm="0">
                                          <p:val>
                                            <p:fltVal val="0"/>
                                          </p:val>
                                        </p:tav>
                                        <p:tav tm="100000">
                                          <p:val>
                                            <p:strVal val="#ppt_w"/>
                                          </p:val>
                                        </p:tav>
                                      </p:tavLst>
                                    </p:anim>
                                    <p:anim calcmode="lin" valueType="num">
                                      <p:cBhvr>
                                        <p:cTn id="74" dur="500" fill="hold"/>
                                        <p:tgtEl>
                                          <p:spTgt spid="381"/>
                                        </p:tgtEl>
                                        <p:attrNameLst>
                                          <p:attrName>ppt_h</p:attrName>
                                        </p:attrNameLst>
                                      </p:cBhvr>
                                      <p:tavLst>
                                        <p:tav tm="0">
                                          <p:val>
                                            <p:fltVal val="0"/>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3" presetClass="entr" presetSubtype="10" fill="hold" nodeType="click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blinds(horizontal)">
                                      <p:cBhvr>
                                        <p:cTn id="79" dur="500"/>
                                        <p:tgtEl>
                                          <p:spTgt spid="59"/>
                                        </p:tgtEl>
                                      </p:cBhvr>
                                    </p:animEffect>
                                  </p:childTnLst>
                                </p:cTn>
                              </p:par>
                              <p:par>
                                <p:cTn id="80" presetID="4" presetClass="exit" presetSubtype="16" fill="hold" grpId="1" nodeType="withEffect">
                                  <p:stCondLst>
                                    <p:cond delay="0"/>
                                  </p:stCondLst>
                                  <p:childTnLst>
                                    <p:animEffect transition="out" filter="box(in)">
                                      <p:cBhvr>
                                        <p:cTn id="81" dur="500"/>
                                        <p:tgtEl>
                                          <p:spTgt spid="381"/>
                                        </p:tgtEl>
                                      </p:cBhvr>
                                    </p:animEffect>
                                    <p:set>
                                      <p:cBhvr>
                                        <p:cTn id="82" dur="1" fill="hold">
                                          <p:stCondLst>
                                            <p:cond delay="499"/>
                                          </p:stCondLst>
                                        </p:cTn>
                                        <p:tgtEl>
                                          <p:spTgt spid="381"/>
                                        </p:tgtEl>
                                        <p:attrNameLst>
                                          <p:attrName>style.visibility</p:attrName>
                                        </p:attrNameLst>
                                      </p:cBhvr>
                                      <p:to>
                                        <p:strVal val="hidden"/>
                                      </p:to>
                                    </p:set>
                                  </p:childTnLst>
                                </p:cTn>
                              </p:par>
                            </p:childTnLst>
                          </p:cTn>
                        </p:par>
                      </p:childTnLst>
                    </p:cTn>
                  </p:par>
                </p:childTnLst>
              </p:cTn>
              <p:nextCondLst>
                <p:cond evt="onClick" delay="0">
                  <p:tgtEl>
                    <p:spTgt spid="248"/>
                  </p:tgtEl>
                </p:cond>
              </p:nextCondLst>
            </p:seq>
            <p:seq concurrent="1" nextAc="seek">
              <p:cTn id="83" restart="whenNotActive" fill="hold" evtFilter="cancelBubble" nodeType="interactiveSeq">
                <p:stCondLst>
                  <p:cond evt="onClick" delay="0">
                    <p:tgtEl>
                      <p:spTgt spid="250"/>
                    </p:tgtEl>
                  </p:cond>
                </p:stCondLst>
                <p:endSync evt="end" delay="0">
                  <p:rtn val="all"/>
                </p:endSync>
                <p:childTnLst>
                  <p:par>
                    <p:cTn id="84" fill="hold" nodeType="clickPar">
                      <p:stCondLst>
                        <p:cond delay="0"/>
                      </p:stCondLst>
                      <p:childTnLst>
                        <p:par>
                          <p:cTn id="85" fill="hold" nodeType="withGroup">
                            <p:stCondLst>
                              <p:cond delay="0"/>
                            </p:stCondLst>
                            <p:childTnLst>
                              <p:par>
                                <p:cTn id="86" presetID="3" presetClass="entr" presetSubtype="10" fill="hold" nodeType="click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blinds(horizontal)">
                                      <p:cBhvr>
                                        <p:cTn id="88" dur="500"/>
                                        <p:tgtEl>
                                          <p:spTgt spid="62"/>
                                        </p:tgtEl>
                                      </p:cBhvr>
                                    </p:animEffect>
                                  </p:childTnLst>
                                </p:cTn>
                              </p:par>
                              <p:par>
                                <p:cTn id="89" presetID="23" presetClass="entr" presetSubtype="16" fill="hold" grpId="0" nodeType="withEffect">
                                  <p:stCondLst>
                                    <p:cond delay="0"/>
                                  </p:stCondLst>
                                  <p:childTnLst>
                                    <p:set>
                                      <p:cBhvr>
                                        <p:cTn id="90" dur="1" fill="hold">
                                          <p:stCondLst>
                                            <p:cond delay="0"/>
                                          </p:stCondLst>
                                        </p:cTn>
                                        <p:tgtEl>
                                          <p:spTgt spid="455"/>
                                        </p:tgtEl>
                                        <p:attrNameLst>
                                          <p:attrName>style.visibility</p:attrName>
                                        </p:attrNameLst>
                                      </p:cBhvr>
                                      <p:to>
                                        <p:strVal val="visible"/>
                                      </p:to>
                                    </p:set>
                                    <p:anim calcmode="lin" valueType="num">
                                      <p:cBhvr>
                                        <p:cTn id="91" dur="500" fill="hold"/>
                                        <p:tgtEl>
                                          <p:spTgt spid="455"/>
                                        </p:tgtEl>
                                        <p:attrNameLst>
                                          <p:attrName>ppt_w</p:attrName>
                                        </p:attrNameLst>
                                      </p:cBhvr>
                                      <p:tavLst>
                                        <p:tav tm="0">
                                          <p:val>
                                            <p:fltVal val="0"/>
                                          </p:val>
                                        </p:tav>
                                        <p:tav tm="100000">
                                          <p:val>
                                            <p:strVal val="#ppt_w"/>
                                          </p:val>
                                        </p:tav>
                                      </p:tavLst>
                                    </p:anim>
                                    <p:anim calcmode="lin" valueType="num">
                                      <p:cBhvr>
                                        <p:cTn id="92" dur="500" fill="hold"/>
                                        <p:tgtEl>
                                          <p:spTgt spid="455"/>
                                        </p:tgtEl>
                                        <p:attrNameLst>
                                          <p:attrName>ppt_h</p:attrName>
                                        </p:attrNameLst>
                                      </p:cBhvr>
                                      <p:tavLst>
                                        <p:tav tm="0">
                                          <p:val>
                                            <p:fltVal val="0"/>
                                          </p:val>
                                        </p:tav>
                                        <p:tav tm="100000">
                                          <p:val>
                                            <p:strVal val="#ppt_h"/>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3" presetClass="entr" presetSubtype="10" fill="hold" nodeType="click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blinds(horizontal)">
                                      <p:cBhvr>
                                        <p:cTn id="97" dur="500"/>
                                        <p:tgtEl>
                                          <p:spTgt spid="63"/>
                                        </p:tgtEl>
                                      </p:cBhvr>
                                    </p:animEffect>
                                  </p:childTnLst>
                                </p:cTn>
                              </p:par>
                              <p:par>
                                <p:cTn id="98" presetID="4" presetClass="exit" presetSubtype="16" fill="hold" grpId="1" nodeType="withEffect">
                                  <p:stCondLst>
                                    <p:cond delay="0"/>
                                  </p:stCondLst>
                                  <p:childTnLst>
                                    <p:animEffect transition="out" filter="box(in)">
                                      <p:cBhvr>
                                        <p:cTn id="99" dur="500"/>
                                        <p:tgtEl>
                                          <p:spTgt spid="455"/>
                                        </p:tgtEl>
                                      </p:cBhvr>
                                    </p:animEffect>
                                    <p:set>
                                      <p:cBhvr>
                                        <p:cTn id="100" dur="1" fill="hold">
                                          <p:stCondLst>
                                            <p:cond delay="499"/>
                                          </p:stCondLst>
                                        </p:cTn>
                                        <p:tgtEl>
                                          <p:spTgt spid="455"/>
                                        </p:tgtEl>
                                        <p:attrNameLst>
                                          <p:attrName>style.visibility</p:attrName>
                                        </p:attrNameLst>
                                      </p:cBhvr>
                                      <p:to>
                                        <p:strVal val="hidden"/>
                                      </p:to>
                                    </p:set>
                                  </p:childTnLst>
                                </p:cTn>
                              </p:par>
                            </p:childTnLst>
                          </p:cTn>
                        </p:par>
                      </p:childTnLst>
                    </p:cTn>
                  </p:par>
                </p:childTnLst>
              </p:cTn>
              <p:nextCondLst>
                <p:cond evt="onClick" delay="0">
                  <p:tgtEl>
                    <p:spTgt spid="250"/>
                  </p:tgtEl>
                </p:cond>
              </p:nextCondLst>
            </p:seq>
            <p:seq concurrent="1" nextAc="seek">
              <p:cTn id="101" restart="whenNotActive" fill="hold" evtFilter="cancelBubble" nodeType="interactiveSeq">
                <p:stCondLst>
                  <p:cond evt="onClick" delay="0">
                    <p:tgtEl>
                      <p:spTgt spid="251"/>
                    </p:tgtEl>
                  </p:cond>
                </p:stCondLst>
                <p:endSync evt="end" delay="0">
                  <p:rtn val="all"/>
                </p:endSync>
                <p:childTnLst>
                  <p:par>
                    <p:cTn id="102" fill="hold" nodeType="clickPar">
                      <p:stCondLst>
                        <p:cond delay="0"/>
                      </p:stCondLst>
                      <p:childTnLst>
                        <p:par>
                          <p:cTn id="103" fill="hold" nodeType="withGroup">
                            <p:stCondLst>
                              <p:cond delay="0"/>
                            </p:stCondLst>
                            <p:childTnLst>
                              <p:par>
                                <p:cTn id="104" presetID="3" presetClass="entr" presetSubtype="10" fill="hold" nodeType="clickEffect">
                                  <p:stCondLst>
                                    <p:cond delay="0"/>
                                  </p:stCondLst>
                                  <p:childTnLst>
                                    <p:set>
                                      <p:cBhvr>
                                        <p:cTn id="105" dur="1" fill="hold">
                                          <p:stCondLst>
                                            <p:cond delay="0"/>
                                          </p:stCondLst>
                                        </p:cTn>
                                        <p:tgtEl>
                                          <p:spTgt spid="3"/>
                                        </p:tgtEl>
                                        <p:attrNameLst>
                                          <p:attrName>style.visibility</p:attrName>
                                        </p:attrNameLst>
                                      </p:cBhvr>
                                      <p:to>
                                        <p:strVal val="visible"/>
                                      </p:to>
                                    </p:set>
                                    <p:animEffect transition="in" filter="blinds(horizontal)">
                                      <p:cBhvr>
                                        <p:cTn id="106" dur="500"/>
                                        <p:tgtEl>
                                          <p:spTgt spid="3"/>
                                        </p:tgtEl>
                                      </p:cBhvr>
                                    </p:animEffect>
                                  </p:childTnLst>
                                </p:cTn>
                              </p:par>
                              <p:par>
                                <p:cTn id="107" presetID="23" presetClass="entr" presetSubtype="16" fill="hold" grpId="0" nodeType="withEffect">
                                  <p:stCondLst>
                                    <p:cond delay="0"/>
                                  </p:stCondLst>
                                  <p:childTnLst>
                                    <p:set>
                                      <p:cBhvr>
                                        <p:cTn id="108" dur="1" fill="hold">
                                          <p:stCondLst>
                                            <p:cond delay="0"/>
                                          </p:stCondLst>
                                        </p:cTn>
                                        <p:tgtEl>
                                          <p:spTgt spid="271"/>
                                        </p:tgtEl>
                                        <p:attrNameLst>
                                          <p:attrName>style.visibility</p:attrName>
                                        </p:attrNameLst>
                                      </p:cBhvr>
                                      <p:to>
                                        <p:strVal val="visible"/>
                                      </p:to>
                                    </p:set>
                                    <p:anim calcmode="lin" valueType="num">
                                      <p:cBhvr>
                                        <p:cTn id="109" dur="500" fill="hold"/>
                                        <p:tgtEl>
                                          <p:spTgt spid="271"/>
                                        </p:tgtEl>
                                        <p:attrNameLst>
                                          <p:attrName>ppt_w</p:attrName>
                                        </p:attrNameLst>
                                      </p:cBhvr>
                                      <p:tavLst>
                                        <p:tav tm="0">
                                          <p:val>
                                            <p:fltVal val="0"/>
                                          </p:val>
                                        </p:tav>
                                        <p:tav tm="100000">
                                          <p:val>
                                            <p:strVal val="#ppt_w"/>
                                          </p:val>
                                        </p:tav>
                                      </p:tavLst>
                                    </p:anim>
                                    <p:anim calcmode="lin" valueType="num">
                                      <p:cBhvr>
                                        <p:cTn id="110" dur="500" fill="hold"/>
                                        <p:tgtEl>
                                          <p:spTgt spid="271"/>
                                        </p:tgtEl>
                                        <p:attrNameLst>
                                          <p:attrName>ppt_h</p:attrName>
                                        </p:attrNameLst>
                                      </p:cBhvr>
                                      <p:tavLst>
                                        <p:tav tm="0">
                                          <p:val>
                                            <p:fltVal val="0"/>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nodeType="click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blinds(horizontal)">
                                      <p:cBhvr>
                                        <p:cTn id="115" dur="500"/>
                                        <p:tgtEl>
                                          <p:spTgt spid="128"/>
                                        </p:tgtEl>
                                      </p:cBhvr>
                                    </p:animEffect>
                                  </p:childTnLst>
                                </p:cTn>
                              </p:par>
                              <p:par>
                                <p:cTn id="116" presetID="4" presetClass="exit" presetSubtype="16" fill="hold" grpId="1" nodeType="withEffect">
                                  <p:stCondLst>
                                    <p:cond delay="0"/>
                                  </p:stCondLst>
                                  <p:childTnLst>
                                    <p:animEffect transition="out" filter="box(in)">
                                      <p:cBhvr>
                                        <p:cTn id="117" dur="500"/>
                                        <p:tgtEl>
                                          <p:spTgt spid="271"/>
                                        </p:tgtEl>
                                      </p:cBhvr>
                                    </p:animEffect>
                                    <p:set>
                                      <p:cBhvr>
                                        <p:cTn id="118" dur="1" fill="hold">
                                          <p:stCondLst>
                                            <p:cond delay="499"/>
                                          </p:stCondLst>
                                        </p:cTn>
                                        <p:tgtEl>
                                          <p:spTgt spid="271"/>
                                        </p:tgtEl>
                                        <p:attrNameLst>
                                          <p:attrName>style.visibility</p:attrName>
                                        </p:attrNameLst>
                                      </p:cBhvr>
                                      <p:to>
                                        <p:strVal val="hidden"/>
                                      </p:to>
                                    </p:set>
                                  </p:childTnLst>
                                </p:cTn>
                              </p:par>
                            </p:childTnLst>
                          </p:cTn>
                        </p:par>
                      </p:childTnLst>
                    </p:cTn>
                  </p:par>
                </p:childTnLst>
              </p:cTn>
              <p:nextCondLst>
                <p:cond evt="onClick" delay="0">
                  <p:tgtEl>
                    <p:spTgt spid="251"/>
                  </p:tgtEl>
                </p:cond>
              </p:nextCondLst>
            </p:seq>
          </p:childTnLst>
        </p:cTn>
      </p:par>
    </p:tnLst>
    <p:bldLst>
      <p:bldP spid="54" grpId="0"/>
      <p:bldP spid="54" grpId="1"/>
      <p:bldP spid="193" grpId="0"/>
      <p:bldP spid="193" grpId="1"/>
      <p:bldP spid="288" grpId="0"/>
      <p:bldP spid="288" grpId="1"/>
      <p:bldP spid="381" grpId="0"/>
      <p:bldP spid="381" grpId="1"/>
      <p:bldP spid="455" grpId="0"/>
      <p:bldP spid="455" grpId="1"/>
      <p:bldP spid="271" grpId="0"/>
      <p:bldP spid="271" grpId="1"/>
      <p:bldP spid="2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425302" y="128292"/>
            <a:ext cx="9818830" cy="64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b="1" dirty="0">
                <a:latin typeface="Times New Roman" panose="02020603050405020304" pitchFamily="18" charset="0"/>
              </a:rPr>
              <a:t>c</a:t>
            </a:r>
            <a:r>
              <a:rPr lang="en-US" altLang="en-US" sz="3600" b="1" dirty="0" smtClean="0">
                <a:latin typeface="Times New Roman" panose="02020603050405020304" pitchFamily="18" charset="0"/>
              </a:rPr>
              <a:t>. </a:t>
            </a:r>
            <a:r>
              <a:rPr lang="en-US" altLang="en-US" sz="3600" b="1" dirty="0" err="1">
                <a:latin typeface="Times New Roman" panose="02020603050405020304" pitchFamily="18" charset="0"/>
              </a:rPr>
              <a:t>Đặt</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câu</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với</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một</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trong</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những</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từ</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vừa</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tìm</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được</a:t>
            </a:r>
            <a:r>
              <a:rPr lang="en-US" altLang="en-US" sz="3600" b="1" dirty="0">
                <a:latin typeface="Times New Roman" panose="02020603050405020304" pitchFamily="18" charset="0"/>
              </a:rPr>
              <a:t>:</a:t>
            </a:r>
          </a:p>
        </p:txBody>
      </p:sp>
      <p:sp>
        <p:nvSpPr>
          <p:cNvPr id="18" name="Text Box 4"/>
          <p:cNvSpPr txBox="1">
            <a:spLocks noChangeArrowheads="1"/>
          </p:cNvSpPr>
          <p:nvPr/>
        </p:nvSpPr>
        <p:spPr bwMode="auto">
          <a:xfrm>
            <a:off x="234043" y="1821974"/>
            <a:ext cx="9017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a:solidFill>
                  <a:schemeClr val="accent5">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5">
                    <a:lumMod val="75000"/>
                  </a:schemeClr>
                </a:solidFill>
                <a:latin typeface="Times New Roman" panose="02020603050405020304" pitchFamily="18" charset="0"/>
                <a:cs typeface="Times New Roman" panose="02020603050405020304" pitchFamily="18" charset="0"/>
              </a:rPr>
              <a:t>Tôi</a:t>
            </a:r>
            <a:r>
              <a:rPr lang="en-US" altLang="en-US" sz="2800" b="1" dirty="0">
                <a:solidFill>
                  <a:schemeClr val="accent5">
                    <a:lumMod val="75000"/>
                  </a:schemeClr>
                </a:solidFill>
                <a:latin typeface="Times New Roman" panose="02020603050405020304" pitchFamily="18" charset="0"/>
                <a:cs typeface="Times New Roman" panose="02020603050405020304" pitchFamily="18" charset="0"/>
              </a:rPr>
              <a:t> </a:t>
            </a:r>
            <a:r>
              <a:rPr lang="en-US" altLang="en-US" sz="2800" b="1" dirty="0" err="1" smtClean="0">
                <a:solidFill>
                  <a:schemeClr val="accent5">
                    <a:lumMod val="75000"/>
                  </a:schemeClr>
                </a:solidFill>
                <a:latin typeface="Times New Roman" panose="02020603050405020304" pitchFamily="18" charset="0"/>
                <a:cs typeface="Times New Roman" panose="02020603050405020304" pitchFamily="18" charset="0"/>
              </a:rPr>
              <a:t>và</a:t>
            </a:r>
            <a:r>
              <a:rPr lang="en-US" altLang="en-US" sz="28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5">
                    <a:lumMod val="75000"/>
                  </a:schemeClr>
                </a:solidFill>
                <a:latin typeface="Times New Roman" panose="02020603050405020304" pitchFamily="18" charset="0"/>
                <a:cs typeface="Times New Roman" panose="02020603050405020304" pitchFamily="18" charset="0"/>
              </a:rPr>
              <a:t>anh</a:t>
            </a:r>
            <a:r>
              <a:rPr lang="en-US" altLang="en-US" sz="2800" b="1" dirty="0">
                <a:solidFill>
                  <a:schemeClr val="accent5">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5">
                    <a:lumMod val="75000"/>
                  </a:schemeClr>
                </a:solidFill>
                <a:latin typeface="Times New Roman" panose="02020603050405020304" pitchFamily="18" charset="0"/>
                <a:cs typeface="Times New Roman" panose="02020603050405020304" pitchFamily="18" charset="0"/>
              </a:rPr>
              <a:t>ấy</a:t>
            </a:r>
            <a:r>
              <a:rPr lang="en-US" altLang="en-US" sz="2800" b="1" dirty="0">
                <a:solidFill>
                  <a:schemeClr val="accent5">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5">
                    <a:lumMod val="75000"/>
                  </a:schemeClr>
                </a:solidFill>
                <a:latin typeface="Times New Roman" panose="02020603050405020304" pitchFamily="18" charset="0"/>
                <a:cs typeface="Times New Roman" panose="02020603050405020304" pitchFamily="18" charset="0"/>
              </a:rPr>
              <a:t>là</a:t>
            </a:r>
            <a:r>
              <a:rPr lang="en-US" altLang="en-US" sz="2800" b="1" dirty="0">
                <a:solidFill>
                  <a:schemeClr val="accent5">
                    <a:lumMod val="75000"/>
                  </a:schemeClr>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đồng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hương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chemeClr val="accent5">
                    <a:lumMod val="75000"/>
                  </a:schemeClr>
                </a:solidFill>
                <a:latin typeface="Times New Roman" panose="02020603050405020304" pitchFamily="18" charset="0"/>
                <a:cs typeface="Times New Roman" panose="02020603050405020304" pitchFamily="18" charset="0"/>
              </a:rPr>
              <a:t>của</a:t>
            </a:r>
            <a:r>
              <a:rPr lang="en-US" altLang="en-US" sz="2800" b="1" dirty="0">
                <a:solidFill>
                  <a:schemeClr val="accent5">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5">
                    <a:lumMod val="75000"/>
                  </a:schemeClr>
                </a:solidFill>
                <a:latin typeface="Times New Roman" panose="02020603050405020304" pitchFamily="18" charset="0"/>
                <a:cs typeface="Times New Roman" panose="02020603050405020304" pitchFamily="18" charset="0"/>
              </a:rPr>
              <a:t>nhau</a:t>
            </a:r>
            <a:r>
              <a:rPr lang="en-US" altLang="en-US" sz="2800" b="1" dirty="0">
                <a:solidFill>
                  <a:schemeClr val="accent5">
                    <a:lumMod val="75000"/>
                  </a:schemeClr>
                </a:solidFill>
                <a:latin typeface="Times New Roman" panose="02020603050405020304" pitchFamily="18" charset="0"/>
                <a:cs typeface="Times New Roman" panose="02020603050405020304" pitchFamily="18" charset="0"/>
              </a:rPr>
              <a:t>.</a:t>
            </a:r>
          </a:p>
        </p:txBody>
      </p:sp>
      <p:sp>
        <p:nvSpPr>
          <p:cNvPr id="15368" name="Text Box 8"/>
          <p:cNvSpPr txBox="1">
            <a:spLocks noChangeArrowheads="1"/>
          </p:cNvSpPr>
          <p:nvPr/>
        </p:nvSpPr>
        <p:spPr bwMode="auto">
          <a:xfrm>
            <a:off x="234043" y="3487665"/>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a:solidFill>
                  <a:schemeClr val="accent5">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5">
                    <a:lumMod val="75000"/>
                  </a:schemeClr>
                </a:solidFill>
                <a:latin typeface="Times New Roman" panose="02020603050405020304" pitchFamily="18" charset="0"/>
                <a:cs typeface="Times New Roman" panose="02020603050405020304" pitchFamily="18" charset="0"/>
              </a:rPr>
              <a:t>Cả</a:t>
            </a:r>
            <a:r>
              <a:rPr lang="en-US" altLang="en-US" sz="2800" b="1" dirty="0">
                <a:solidFill>
                  <a:schemeClr val="accent5">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5">
                    <a:lumMod val="75000"/>
                  </a:schemeClr>
                </a:solidFill>
                <a:latin typeface="Times New Roman" panose="02020603050405020304" pitchFamily="18" charset="0"/>
                <a:cs typeface="Times New Roman" panose="02020603050405020304" pitchFamily="18" charset="0"/>
              </a:rPr>
              <a:t>lớp</a:t>
            </a:r>
            <a:r>
              <a:rPr lang="en-US" altLang="en-US" sz="2800" b="1" dirty="0">
                <a:solidFill>
                  <a:schemeClr val="accent5">
                    <a:lumMod val="75000"/>
                  </a:schemeClr>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đồng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thanh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chemeClr val="accent5">
                    <a:lumMod val="75000"/>
                  </a:schemeClr>
                </a:solidFill>
                <a:latin typeface="Times New Roman" panose="02020603050405020304" pitchFamily="18" charset="0"/>
                <a:cs typeface="Times New Roman" panose="02020603050405020304" pitchFamily="18" charset="0"/>
              </a:rPr>
              <a:t>hát</a:t>
            </a:r>
            <a:r>
              <a:rPr lang="en-US" altLang="en-US" sz="2800" b="1" dirty="0">
                <a:solidFill>
                  <a:schemeClr val="accent5">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5">
                    <a:lumMod val="75000"/>
                  </a:schemeClr>
                </a:solidFill>
                <a:latin typeface="Times New Roman" panose="02020603050405020304" pitchFamily="18" charset="0"/>
                <a:cs typeface="Times New Roman" panose="02020603050405020304" pitchFamily="18" charset="0"/>
              </a:rPr>
              <a:t>một</a:t>
            </a:r>
            <a:r>
              <a:rPr lang="en-US" altLang="en-US" sz="2800" b="1" dirty="0">
                <a:solidFill>
                  <a:schemeClr val="accent5">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5">
                    <a:lumMod val="75000"/>
                  </a:schemeClr>
                </a:solidFill>
                <a:latin typeface="Times New Roman" panose="02020603050405020304" pitchFamily="18" charset="0"/>
                <a:cs typeface="Times New Roman" panose="02020603050405020304" pitchFamily="18" charset="0"/>
              </a:rPr>
              <a:t>bài</a:t>
            </a:r>
            <a:r>
              <a:rPr lang="en-US" altLang="en-US" sz="2800" b="1" dirty="0">
                <a:solidFill>
                  <a:schemeClr val="accent5">
                    <a:lumMod val="75000"/>
                  </a:schemeClr>
                </a:solidFill>
                <a:latin typeface="Times New Roman" panose="02020603050405020304" pitchFamily="18" charset="0"/>
                <a:cs typeface="Times New Roman" panose="02020603050405020304" pitchFamily="18" charset="0"/>
              </a:rPr>
              <a:t>.</a:t>
            </a:r>
          </a:p>
        </p:txBody>
      </p:sp>
      <p:sp>
        <p:nvSpPr>
          <p:cNvPr id="15369" name="Text Box 9"/>
          <p:cNvSpPr txBox="1">
            <a:spLocks noChangeArrowheads="1"/>
          </p:cNvSpPr>
          <p:nvPr/>
        </p:nvSpPr>
        <p:spPr bwMode="auto">
          <a:xfrm>
            <a:off x="234043" y="2656109"/>
            <a:ext cx="108603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a:solidFill>
                  <a:schemeClr val="accent5">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5">
                    <a:lumMod val="75000"/>
                  </a:schemeClr>
                </a:solidFill>
                <a:latin typeface="Times New Roman" panose="02020603050405020304" pitchFamily="18" charset="0"/>
                <a:cs typeface="Times New Roman" panose="02020603050405020304" pitchFamily="18" charset="0"/>
              </a:rPr>
              <a:t>Các</a:t>
            </a:r>
            <a:r>
              <a:rPr lang="en-US" altLang="en-US" sz="2800" b="1" dirty="0">
                <a:solidFill>
                  <a:schemeClr val="accent5">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5">
                    <a:lumMod val="75000"/>
                  </a:schemeClr>
                </a:solidFill>
                <a:latin typeface="Times New Roman" panose="02020603050405020304" pitchFamily="18" charset="0"/>
                <a:cs typeface="Times New Roman" panose="02020603050405020304" pitchFamily="18" charset="0"/>
              </a:rPr>
              <a:t>bạn</a:t>
            </a:r>
            <a:r>
              <a:rPr lang="en-US" altLang="en-US" sz="2800" b="1" dirty="0">
                <a:solidFill>
                  <a:schemeClr val="accent5">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5">
                    <a:lumMod val="75000"/>
                  </a:schemeClr>
                </a:solidFill>
                <a:latin typeface="Times New Roman" panose="02020603050405020304" pitchFamily="18" charset="0"/>
                <a:cs typeface="Times New Roman" panose="02020603050405020304" pitchFamily="18" charset="0"/>
              </a:rPr>
              <a:t>học</a:t>
            </a:r>
            <a:r>
              <a:rPr lang="en-US" altLang="en-US" sz="2800" b="1" dirty="0">
                <a:solidFill>
                  <a:schemeClr val="accent5">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5">
                    <a:lumMod val="75000"/>
                  </a:schemeClr>
                </a:solidFill>
                <a:latin typeface="Times New Roman" panose="02020603050405020304" pitchFamily="18" charset="0"/>
                <a:cs typeface="Times New Roman" panose="02020603050405020304" pitchFamily="18" charset="0"/>
              </a:rPr>
              <a:t>sinh</a:t>
            </a:r>
            <a:r>
              <a:rPr lang="en-US" altLang="en-US" sz="2800" b="1" dirty="0">
                <a:solidFill>
                  <a:schemeClr val="accent5">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5">
                    <a:lumMod val="75000"/>
                  </a:schemeClr>
                </a:solidFill>
                <a:latin typeface="Times New Roman" panose="02020603050405020304" pitchFamily="18" charset="0"/>
                <a:cs typeface="Times New Roman" panose="02020603050405020304" pitchFamily="18" charset="0"/>
              </a:rPr>
              <a:t>trường</a:t>
            </a:r>
            <a:r>
              <a:rPr lang="en-US" altLang="en-US" sz="2800" b="1" dirty="0">
                <a:solidFill>
                  <a:schemeClr val="accent5">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5">
                    <a:lumMod val="75000"/>
                  </a:schemeClr>
                </a:solidFill>
                <a:latin typeface="Times New Roman" panose="02020603050405020304" pitchFamily="18" charset="0"/>
                <a:cs typeface="Times New Roman" panose="02020603050405020304" pitchFamily="18" charset="0"/>
              </a:rPr>
              <a:t>em</a:t>
            </a:r>
            <a:r>
              <a:rPr lang="en-US" altLang="en-US" sz="2800" b="1" dirty="0">
                <a:solidFill>
                  <a:schemeClr val="accent5">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5">
                    <a:lumMod val="75000"/>
                  </a:schemeClr>
                </a:solidFill>
                <a:latin typeface="Times New Roman" panose="02020603050405020304" pitchFamily="18" charset="0"/>
                <a:cs typeface="Times New Roman" panose="02020603050405020304" pitchFamily="18" charset="0"/>
              </a:rPr>
              <a:t>mặc</a:t>
            </a:r>
            <a:r>
              <a:rPr lang="en-US" altLang="en-US" sz="2800" b="1" dirty="0">
                <a:solidFill>
                  <a:schemeClr val="accent5">
                    <a:lumMod val="75000"/>
                  </a:schemeClr>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đồng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phục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chemeClr val="accent5">
                    <a:lumMod val="75000"/>
                  </a:schemeClr>
                </a:solidFill>
                <a:latin typeface="Times New Roman" panose="02020603050405020304" pitchFamily="18" charset="0"/>
                <a:cs typeface="Times New Roman" panose="02020603050405020304" pitchFamily="18" charset="0"/>
              </a:rPr>
              <a:t>rất</a:t>
            </a:r>
            <a:r>
              <a:rPr lang="en-US" altLang="en-US" sz="28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5">
                    <a:lumMod val="75000"/>
                  </a:schemeClr>
                </a:solidFill>
                <a:latin typeface="Times New Roman" panose="02020603050405020304" pitchFamily="18" charset="0"/>
                <a:cs typeface="Times New Roman" panose="02020603050405020304" pitchFamily="18" charset="0"/>
              </a:rPr>
              <a:t>đẹp</a:t>
            </a:r>
            <a:r>
              <a:rPr lang="en-US" altLang="en-US" sz="2800" b="1" dirty="0">
                <a:solidFill>
                  <a:schemeClr val="accent5">
                    <a:lumMod val="75000"/>
                  </a:schemeClr>
                </a:solidFill>
                <a:latin typeface="Times New Roman" panose="02020603050405020304" pitchFamily="18" charset="0"/>
                <a:cs typeface="Times New Roman" panose="02020603050405020304" pitchFamily="18" charset="0"/>
              </a:rPr>
              <a:t>.</a:t>
            </a:r>
          </a:p>
        </p:txBody>
      </p:sp>
      <p:pic>
        <p:nvPicPr>
          <p:cNvPr id="15367" name="Picture 18" descr="Confusion fre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36086" y="101374"/>
            <a:ext cx="1055914" cy="105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a:spLocks noChangeArrowheads="1"/>
          </p:cNvSpPr>
          <p:nvPr/>
        </p:nvSpPr>
        <p:spPr bwMode="auto">
          <a:xfrm>
            <a:off x="234043" y="4339659"/>
            <a:ext cx="11430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800" b="1" dirty="0" smtClean="0">
                <a:solidFill>
                  <a:schemeClr val="accent5">
                    <a:lumMod val="75000"/>
                  </a:schemeClr>
                </a:solidFill>
                <a:latin typeface="Times New Roman" panose="02020603050405020304" pitchFamily="18" charset="0"/>
              </a:rPr>
              <a:t>- </a:t>
            </a:r>
            <a:r>
              <a:rPr lang="en-US" altLang="zh-CN" sz="2800" b="1" dirty="0" err="1" smtClean="0">
                <a:solidFill>
                  <a:schemeClr val="accent5">
                    <a:lumMod val="75000"/>
                  </a:schemeClr>
                </a:solidFill>
                <a:latin typeface="Times New Roman" panose="02020603050405020304" pitchFamily="18" charset="0"/>
              </a:rPr>
              <a:t>Người</a:t>
            </a:r>
            <a:r>
              <a:rPr lang="en-US" altLang="zh-CN" sz="2800" b="1" dirty="0" smtClean="0">
                <a:solidFill>
                  <a:schemeClr val="accent5">
                    <a:lumMod val="75000"/>
                  </a:schemeClr>
                </a:solidFill>
                <a:latin typeface="Times New Roman" panose="02020603050405020304" pitchFamily="18" charset="0"/>
              </a:rPr>
              <a:t> </a:t>
            </a:r>
            <a:r>
              <a:rPr lang="en-US" altLang="zh-CN" sz="2800" b="1" dirty="0" err="1">
                <a:solidFill>
                  <a:schemeClr val="accent5">
                    <a:lumMod val="75000"/>
                  </a:schemeClr>
                </a:solidFill>
                <a:latin typeface="Times New Roman" panose="02020603050405020304" pitchFamily="18" charset="0"/>
              </a:rPr>
              <a:t>dân</a:t>
            </a:r>
            <a:r>
              <a:rPr lang="en-US" altLang="zh-CN" sz="2800" b="1" dirty="0">
                <a:solidFill>
                  <a:schemeClr val="accent5">
                    <a:lumMod val="75000"/>
                  </a:schemeClr>
                </a:solidFill>
                <a:latin typeface="Times New Roman" panose="02020603050405020304" pitchFamily="18" charset="0"/>
              </a:rPr>
              <a:t> </a:t>
            </a:r>
            <a:r>
              <a:rPr lang="en-US" altLang="zh-CN" sz="2800" b="1" dirty="0" err="1">
                <a:solidFill>
                  <a:schemeClr val="accent5">
                    <a:lumMod val="75000"/>
                  </a:schemeClr>
                </a:solidFill>
                <a:latin typeface="Times New Roman" panose="02020603050405020304" pitchFamily="18" charset="0"/>
              </a:rPr>
              <a:t>Việt</a:t>
            </a:r>
            <a:r>
              <a:rPr lang="en-US" altLang="zh-CN" sz="2800" b="1" dirty="0">
                <a:solidFill>
                  <a:schemeClr val="accent5">
                    <a:lumMod val="75000"/>
                  </a:schemeClr>
                </a:solidFill>
                <a:latin typeface="Times New Roman" panose="02020603050405020304" pitchFamily="18" charset="0"/>
              </a:rPr>
              <a:t> </a:t>
            </a:r>
            <a:r>
              <a:rPr lang="en-US" altLang="zh-CN" sz="2800" b="1" dirty="0" smtClean="0">
                <a:solidFill>
                  <a:schemeClr val="accent5">
                    <a:lumMod val="75000"/>
                  </a:schemeClr>
                </a:solidFill>
                <a:latin typeface="Times New Roman" panose="02020603050405020304" pitchFamily="18" charset="0"/>
              </a:rPr>
              <a:t>Nam </a:t>
            </a:r>
            <a:r>
              <a:rPr lang="en-US" altLang="zh-CN" sz="2800" b="1" dirty="0" err="1" smtClean="0">
                <a:solidFill>
                  <a:schemeClr val="accent5">
                    <a:lumMod val="75000"/>
                  </a:schemeClr>
                </a:solidFill>
                <a:latin typeface="Times New Roman" panose="02020603050405020304" pitchFamily="18" charset="0"/>
              </a:rPr>
              <a:t>quyết</a:t>
            </a:r>
            <a:r>
              <a:rPr lang="en-US" altLang="zh-CN" sz="2800" b="1" dirty="0" smtClean="0">
                <a:solidFill>
                  <a:schemeClr val="accent5">
                    <a:lumMod val="75000"/>
                  </a:schemeClr>
                </a:solidFill>
                <a:latin typeface="Times New Roman" panose="02020603050405020304" pitchFamily="18" charset="0"/>
              </a:rPr>
              <a:t> </a:t>
            </a:r>
            <a:r>
              <a:rPr lang="en-US" altLang="zh-CN" sz="2800" b="1" dirty="0" err="1" smtClean="0">
                <a:solidFill>
                  <a:schemeClr val="accent5">
                    <a:lumMod val="75000"/>
                  </a:schemeClr>
                </a:solidFill>
                <a:latin typeface="Times New Roman" panose="02020603050405020304" pitchFamily="18" charset="0"/>
              </a:rPr>
              <a:t>tâm</a:t>
            </a:r>
            <a:r>
              <a:rPr lang="en-US" altLang="zh-CN" sz="2800" b="1" dirty="0" smtClean="0">
                <a:solidFill>
                  <a:schemeClr val="accent5">
                    <a:lumMod val="75000"/>
                  </a:schemeClr>
                </a:solidFill>
                <a:latin typeface="Times New Roman" panose="02020603050405020304" pitchFamily="18" charset="0"/>
              </a:rPr>
              <a:t> </a:t>
            </a:r>
            <a:r>
              <a:rPr lang="en-US" altLang="zh-CN" sz="2800" b="1" dirty="0" err="1">
                <a:solidFill>
                  <a:srgbClr val="FF0000"/>
                </a:solidFill>
                <a:latin typeface="Times New Roman" panose="02020603050405020304" pitchFamily="18" charset="0"/>
              </a:rPr>
              <a:t>đồng</a:t>
            </a:r>
            <a:r>
              <a:rPr lang="en-US" altLang="zh-CN" sz="2800" b="1" dirty="0">
                <a:solidFill>
                  <a:srgbClr val="FF0000"/>
                </a:solidFill>
                <a:latin typeface="Times New Roman" panose="02020603050405020304" pitchFamily="18" charset="0"/>
              </a:rPr>
              <a:t> </a:t>
            </a:r>
            <a:r>
              <a:rPr lang="en-US" altLang="zh-CN" sz="2800" b="1" dirty="0" err="1">
                <a:solidFill>
                  <a:srgbClr val="FF0000"/>
                </a:solidFill>
                <a:latin typeface="Times New Roman" panose="02020603050405020304" pitchFamily="18" charset="0"/>
              </a:rPr>
              <a:t>lòng</a:t>
            </a:r>
            <a:r>
              <a:rPr lang="en-US" altLang="zh-CN" sz="2800" b="1" dirty="0">
                <a:solidFill>
                  <a:srgbClr val="FF0000"/>
                </a:solidFill>
                <a:latin typeface="Times New Roman" panose="02020603050405020304" pitchFamily="18" charset="0"/>
              </a:rPr>
              <a:t> </a:t>
            </a:r>
            <a:r>
              <a:rPr lang="en-US" altLang="zh-CN" sz="2800" b="1" dirty="0" err="1">
                <a:solidFill>
                  <a:schemeClr val="accent5">
                    <a:lumMod val="75000"/>
                  </a:schemeClr>
                </a:solidFill>
                <a:latin typeface="Times New Roman" panose="02020603050405020304" pitchFamily="18" charset="0"/>
              </a:rPr>
              <a:t>đẩy</a:t>
            </a:r>
            <a:r>
              <a:rPr lang="en-US" altLang="zh-CN" sz="2800" b="1" dirty="0">
                <a:solidFill>
                  <a:schemeClr val="accent5">
                    <a:lumMod val="75000"/>
                  </a:schemeClr>
                </a:solidFill>
                <a:latin typeface="Times New Roman" panose="02020603050405020304" pitchFamily="18" charset="0"/>
              </a:rPr>
              <a:t> </a:t>
            </a:r>
            <a:r>
              <a:rPr lang="en-US" altLang="zh-CN" sz="2800" b="1" dirty="0" err="1">
                <a:solidFill>
                  <a:schemeClr val="accent5">
                    <a:lumMod val="75000"/>
                  </a:schemeClr>
                </a:solidFill>
                <a:latin typeface="Times New Roman" panose="02020603050405020304" pitchFamily="18" charset="0"/>
              </a:rPr>
              <a:t>lùi</a:t>
            </a:r>
            <a:r>
              <a:rPr lang="en-US" altLang="zh-CN" sz="2800" b="1" dirty="0">
                <a:solidFill>
                  <a:schemeClr val="accent5">
                    <a:lumMod val="75000"/>
                  </a:schemeClr>
                </a:solidFill>
                <a:latin typeface="Times New Roman" panose="02020603050405020304" pitchFamily="18" charset="0"/>
              </a:rPr>
              <a:t> </a:t>
            </a:r>
            <a:r>
              <a:rPr lang="en-US" altLang="zh-CN" sz="2800" b="1" dirty="0" err="1">
                <a:solidFill>
                  <a:schemeClr val="accent5">
                    <a:lumMod val="75000"/>
                  </a:schemeClr>
                </a:solidFill>
                <a:latin typeface="Times New Roman" panose="02020603050405020304" pitchFamily="18" charset="0"/>
              </a:rPr>
              <a:t>dịch</a:t>
            </a:r>
            <a:r>
              <a:rPr lang="en-US" altLang="zh-CN" sz="2800" b="1" dirty="0">
                <a:solidFill>
                  <a:schemeClr val="accent5">
                    <a:lumMod val="75000"/>
                  </a:schemeClr>
                </a:solidFill>
                <a:latin typeface="Times New Roman" panose="02020603050405020304" pitchFamily="18" charset="0"/>
              </a:rPr>
              <a:t> </a:t>
            </a:r>
            <a:r>
              <a:rPr lang="en-US" altLang="zh-CN" sz="2800" b="1" dirty="0" err="1" smtClean="0">
                <a:solidFill>
                  <a:schemeClr val="accent5">
                    <a:lumMod val="75000"/>
                  </a:schemeClr>
                </a:solidFill>
                <a:latin typeface="Times New Roman" panose="02020603050405020304" pitchFamily="18" charset="0"/>
              </a:rPr>
              <a:t>bệnh</a:t>
            </a:r>
            <a:r>
              <a:rPr lang="en-US" altLang="zh-CN" sz="2800" b="1" dirty="0" smtClean="0">
                <a:solidFill>
                  <a:schemeClr val="accent5">
                    <a:lumMod val="75000"/>
                  </a:schemeClr>
                </a:solidFill>
                <a:latin typeface="Times New Roman" panose="02020603050405020304" pitchFamily="18" charset="0"/>
              </a:rPr>
              <a:t> Covid-19. </a:t>
            </a:r>
            <a:endParaRPr lang="en-US" altLang="zh-CN" sz="2800" b="1" dirty="0">
              <a:solidFill>
                <a:schemeClr val="accent5">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70237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5368" grpId="0"/>
      <p:bldP spid="15369"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grpSp>
        <p:nvGrpSpPr>
          <p:cNvPr id="4" name="Group 3"/>
          <p:cNvGrpSpPr/>
          <p:nvPr/>
        </p:nvGrpSpPr>
        <p:grpSpPr>
          <a:xfrm>
            <a:off x="926467" y="3705579"/>
            <a:ext cx="9663791" cy="701859"/>
            <a:chOff x="907706" y="3462383"/>
            <a:chExt cx="11870172" cy="701405"/>
          </a:xfrm>
        </p:grpSpPr>
        <p:sp>
          <p:nvSpPr>
            <p:cNvPr id="5" name="Freeform 11"/>
            <p:cNvSpPr/>
            <p:nvPr/>
          </p:nvSpPr>
          <p:spPr>
            <a:xfrm>
              <a:off x="907706" y="3592504"/>
              <a:ext cx="777673" cy="568932"/>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50000"/>
                </a:lnSpc>
                <a:spcBef>
                  <a:spcPct val="0"/>
                </a:spcBef>
                <a:spcAft>
                  <a:spcPct val="0"/>
                </a:spcAft>
                <a:buClrTx/>
                <a:buSzTx/>
                <a:buFontTx/>
                <a:buNone/>
                <a:defRPr/>
              </a:pPr>
              <a:endParaRPr kumimoji="0" lang="en-US" sz="3000" b="0" i="0" u="none" strike="noStrike" kern="1200" cap="none" spc="0" normalizeH="0" baseline="0" noProof="0">
                <a:ln>
                  <a:noFill/>
                </a:ln>
                <a:solidFill>
                  <a:schemeClr val="tx1"/>
                </a:solidFill>
                <a:effectLst/>
                <a:uLnTx/>
                <a:uFillTx/>
                <a:latin typeface="+mn-lt"/>
                <a:ea typeface="+mn-ea"/>
                <a:cs typeface="+mn-cs"/>
              </a:endParaRPr>
            </a:p>
          </p:txBody>
        </p:sp>
        <p:sp>
          <p:nvSpPr>
            <p:cNvPr id="6" name="Rectangle 17"/>
            <p:cNvSpPr/>
            <p:nvPr/>
          </p:nvSpPr>
          <p:spPr>
            <a:xfrm>
              <a:off x="1718065" y="3462383"/>
              <a:ext cx="11059813" cy="701405"/>
            </a:xfrm>
            <a:prstGeom prst="rect">
              <a:avLst/>
            </a:prstGeom>
            <a:noFill/>
            <a:ln w="9525">
              <a:noFill/>
            </a:ln>
          </p:spPr>
          <p:txBody>
            <a:bodyPr wrap="square">
              <a:spAutoFit/>
            </a:bodyPr>
            <a:lstStyle/>
            <a:p>
              <a:pPr>
                <a:lnSpc>
                  <a:spcPct val="150000"/>
                </a:lnSpc>
              </a:pPr>
              <a:r>
                <a:rPr lang="en-US" altLang="zh-CN" sz="3000" dirty="0" smtClean="0">
                  <a:latin typeface="Times New Roman" panose="02020603050405020304" pitchFamily="18" charset="0"/>
                </a:rPr>
                <a:t> </a:t>
              </a:r>
              <a:r>
                <a:rPr lang="en-US" altLang="zh-CN" sz="3000" dirty="0" err="1" smtClean="0">
                  <a:latin typeface="Times New Roman" panose="02020603050405020304" pitchFamily="18" charset="0"/>
                </a:rPr>
                <a:t>Rèn</a:t>
              </a:r>
              <a:r>
                <a:rPr lang="en-US" altLang="zh-CN" sz="3000" dirty="0" smtClean="0">
                  <a:latin typeface="Times New Roman" panose="02020603050405020304" pitchFamily="18" charset="0"/>
                </a:rPr>
                <a:t> </a:t>
              </a:r>
              <a:r>
                <a:rPr lang="en-US" altLang="zh-CN" sz="3000" dirty="0" err="1">
                  <a:latin typeface="Times New Roman" panose="02020603050405020304" pitchFamily="18" charset="0"/>
                </a:rPr>
                <a:t>luyện</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kĩ</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năng</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tìm</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từ</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và</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sử</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dụng</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từ</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đặt</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câu</a:t>
              </a:r>
              <a:r>
                <a:rPr lang="en-US" altLang="zh-CN" sz="3000" dirty="0" smtClean="0">
                  <a:latin typeface="Times New Roman" panose="02020603050405020304" pitchFamily="18" charset="0"/>
                </a:rPr>
                <a:t>.</a:t>
              </a:r>
              <a:endParaRPr lang="en-US" altLang="zh-CN" sz="3000" dirty="0">
                <a:latin typeface="Times New Roman" panose="02020603050405020304" pitchFamily="18" charset="0"/>
              </a:endParaRPr>
            </a:p>
          </p:txBody>
        </p:sp>
      </p:grpSp>
      <p:grpSp>
        <p:nvGrpSpPr>
          <p:cNvPr id="7" name="Group 6">
            <a:extLst>
              <a:ext uri="{FF2B5EF4-FFF2-40B4-BE49-F238E27FC236}">
                <a16:creationId xmlns="" xmlns:a16="http://schemas.microsoft.com/office/drawing/2014/main" id="{F092D34D-7642-4C11-BF68-2A818872493D}"/>
              </a:ext>
            </a:extLst>
          </p:cNvPr>
          <p:cNvGrpSpPr/>
          <p:nvPr/>
        </p:nvGrpSpPr>
        <p:grpSpPr>
          <a:xfrm>
            <a:off x="926467" y="1886646"/>
            <a:ext cx="9642922" cy="2086853"/>
            <a:chOff x="1139430" y="2118302"/>
            <a:chExt cx="8371208" cy="2086853"/>
          </a:xfrm>
        </p:grpSpPr>
        <p:sp>
          <p:nvSpPr>
            <p:cNvPr id="8" name="Rectangle 14"/>
            <p:cNvSpPr/>
            <p:nvPr/>
          </p:nvSpPr>
          <p:spPr>
            <a:xfrm>
              <a:off x="1812934" y="2118302"/>
              <a:ext cx="7697704" cy="2086853"/>
            </a:xfrm>
            <a:prstGeom prst="rect">
              <a:avLst/>
            </a:prstGeom>
            <a:noFill/>
            <a:ln w="9525">
              <a:noFill/>
            </a:ln>
          </p:spPr>
          <p:txBody>
            <a:bodyPr>
              <a:spAutoFit/>
            </a:bodyPr>
            <a:lstStyle/>
            <a:p>
              <a:pPr>
                <a:lnSpc>
                  <a:spcPct val="150000"/>
                </a:lnSpc>
              </a:pPr>
              <a:r>
                <a:rPr lang="en-US" altLang="zh-CN" sz="3000" dirty="0" err="1">
                  <a:latin typeface="Times New Roman" panose="02020603050405020304" pitchFamily="18" charset="0"/>
                </a:rPr>
                <a:t>Hiểu</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và</a:t>
              </a:r>
              <a:r>
                <a:rPr lang="en-US" altLang="zh-CN" sz="3000" dirty="0">
                  <a:latin typeface="Times New Roman" panose="02020603050405020304" pitchFamily="18" charset="0"/>
                </a:rPr>
                <a:t> </a:t>
              </a:r>
              <a:r>
                <a:rPr lang="en-US" altLang="zh-CN" sz="3000" dirty="0" err="1" smtClean="0">
                  <a:latin typeface="Times New Roman" panose="02020603050405020304" pitchFamily="18" charset="0"/>
                </a:rPr>
                <a:t>tìm</a:t>
              </a:r>
              <a:r>
                <a:rPr lang="en-US" altLang="zh-CN" sz="3000" dirty="0" smtClean="0">
                  <a:latin typeface="Times New Roman" panose="02020603050405020304" pitchFamily="18" charset="0"/>
                </a:rPr>
                <a:t> </a:t>
              </a:r>
              <a:r>
                <a:rPr lang="en-US" altLang="zh-CN" sz="3000" dirty="0" err="1" smtClean="0">
                  <a:latin typeface="Times New Roman" panose="02020603050405020304" pitchFamily="18" charset="0"/>
                </a:rPr>
                <a:t>thêm</a:t>
              </a:r>
              <a:r>
                <a:rPr lang="en-US" altLang="zh-CN" sz="3000" dirty="0" smtClean="0">
                  <a:latin typeface="Times New Roman" panose="02020603050405020304" pitchFamily="18" charset="0"/>
                </a:rPr>
                <a:t> </a:t>
              </a:r>
              <a:r>
                <a:rPr lang="en-US" altLang="zh-CN" sz="3000" dirty="0" err="1" smtClean="0">
                  <a:latin typeface="Times New Roman" panose="02020603050405020304" pitchFamily="18" charset="0"/>
                </a:rPr>
                <a:t>được</a:t>
              </a:r>
              <a:r>
                <a:rPr lang="en-US" altLang="zh-CN" sz="3000" dirty="0" smtClean="0">
                  <a:latin typeface="Times New Roman" panose="02020603050405020304" pitchFamily="18" charset="0"/>
                </a:rPr>
                <a:t> </a:t>
              </a:r>
              <a:r>
                <a:rPr lang="en-US" altLang="zh-CN" sz="3000" dirty="0" err="1" smtClean="0">
                  <a:latin typeface="Times New Roman" panose="02020603050405020304" pitchFamily="18" charset="0"/>
                </a:rPr>
                <a:t>nhiều</a:t>
              </a:r>
              <a:r>
                <a:rPr lang="en-US" altLang="zh-CN" sz="3000" dirty="0" smtClean="0">
                  <a:latin typeface="Times New Roman" panose="02020603050405020304" pitchFamily="18" charset="0"/>
                </a:rPr>
                <a:t> </a:t>
              </a:r>
              <a:r>
                <a:rPr lang="en-US" altLang="zh-CN" sz="3000" dirty="0" err="1">
                  <a:latin typeface="Times New Roman" panose="02020603050405020304" pitchFamily="18" charset="0"/>
                </a:rPr>
                <a:t>từ</a:t>
              </a:r>
              <a:r>
                <a:rPr lang="en-US" altLang="zh-CN" sz="3000" dirty="0">
                  <a:latin typeface="Times New Roman" panose="02020603050405020304" pitchFamily="18" charset="0"/>
                </a:rPr>
                <a:t> </a:t>
              </a:r>
              <a:r>
                <a:rPr lang="en-US" altLang="zh-CN" sz="3000" dirty="0" err="1" smtClean="0">
                  <a:latin typeface="Times New Roman" panose="02020603050405020304" pitchFamily="18" charset="0"/>
                </a:rPr>
                <a:t>ngữ</a:t>
              </a:r>
              <a:r>
                <a:rPr lang="en-US" altLang="zh-CN" sz="3000" dirty="0" smtClean="0">
                  <a:latin typeface="Times New Roman" panose="02020603050405020304" pitchFamily="18" charset="0"/>
                </a:rPr>
                <a:t>, </a:t>
              </a:r>
              <a:r>
                <a:rPr lang="en-US" altLang="zh-CN" sz="3000" dirty="0" err="1" smtClean="0">
                  <a:latin typeface="Times New Roman" panose="02020603050405020304" pitchFamily="18" charset="0"/>
                </a:rPr>
                <a:t>tục</a:t>
              </a:r>
              <a:r>
                <a:rPr lang="en-US" altLang="zh-CN" sz="3000" dirty="0" smtClean="0">
                  <a:latin typeface="Times New Roman" panose="02020603050405020304" pitchFamily="18" charset="0"/>
                </a:rPr>
                <a:t> </a:t>
              </a:r>
              <a:r>
                <a:rPr lang="en-US" altLang="zh-CN" sz="3000" dirty="0" err="1" smtClean="0">
                  <a:latin typeface="Times New Roman" panose="02020603050405020304" pitchFamily="18" charset="0"/>
                </a:rPr>
                <a:t>ngữ</a:t>
              </a:r>
              <a:r>
                <a:rPr lang="en-US" altLang="zh-CN" sz="3000" dirty="0" smtClean="0">
                  <a:latin typeface="Times New Roman" panose="02020603050405020304" pitchFamily="18" charset="0"/>
                </a:rPr>
                <a:t>, </a:t>
              </a:r>
              <a:r>
                <a:rPr lang="en-US" altLang="zh-CN" sz="3000" dirty="0" err="1" smtClean="0">
                  <a:latin typeface="Times New Roman" panose="02020603050405020304" pitchFamily="18" charset="0"/>
                </a:rPr>
                <a:t>thành</a:t>
              </a:r>
              <a:r>
                <a:rPr lang="en-US" altLang="zh-CN" sz="3000" dirty="0" smtClean="0">
                  <a:latin typeface="Times New Roman" panose="02020603050405020304" pitchFamily="18" charset="0"/>
                </a:rPr>
                <a:t> </a:t>
              </a:r>
              <a:r>
                <a:rPr lang="en-US" altLang="zh-CN" sz="3000" dirty="0" err="1" smtClean="0">
                  <a:latin typeface="Times New Roman" panose="02020603050405020304" pitchFamily="18" charset="0"/>
                </a:rPr>
                <a:t>ngữ</a:t>
              </a:r>
              <a:r>
                <a:rPr lang="en-US" altLang="zh-CN" sz="3000" dirty="0" smtClean="0">
                  <a:latin typeface="Times New Roman" panose="02020603050405020304" pitchFamily="18" charset="0"/>
                </a:rPr>
                <a:t> </a:t>
              </a:r>
              <a:r>
                <a:rPr lang="en-US" altLang="zh-CN" sz="3000" dirty="0" err="1">
                  <a:latin typeface="Times New Roman" panose="02020603050405020304" pitchFamily="18" charset="0"/>
                </a:rPr>
                <a:t>liên</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quan</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đến</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chủ</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đề</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nhân</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dân</a:t>
              </a:r>
              <a:r>
                <a:rPr lang="en-US" altLang="zh-CN" sz="3000" dirty="0">
                  <a:latin typeface="Times New Roman" panose="02020603050405020304" pitchFamily="18" charset="0"/>
                </a:rPr>
                <a:t>.</a:t>
              </a:r>
            </a:p>
            <a:p>
              <a:pPr>
                <a:lnSpc>
                  <a:spcPct val="150000"/>
                </a:lnSpc>
              </a:pPr>
              <a:endParaRPr lang="pt-BR" altLang="en-US"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Freeform 11">
              <a:extLst>
                <a:ext uri="{FF2B5EF4-FFF2-40B4-BE49-F238E27FC236}">
                  <a16:creationId xmlns="" xmlns:a16="http://schemas.microsoft.com/office/drawing/2014/main" id="{F1DE4858-F65A-41A3-941B-57EACC7D4761}"/>
                </a:ext>
              </a:extLst>
            </p:cNvPr>
            <p:cNvSpPr/>
            <p:nvPr/>
          </p:nvSpPr>
          <p:spPr>
            <a:xfrm>
              <a:off x="1139430" y="2434778"/>
              <a:ext cx="558800" cy="45561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50000"/>
                </a:lnSpc>
                <a:spcBef>
                  <a:spcPct val="0"/>
                </a:spcBef>
                <a:spcAft>
                  <a:spcPct val="0"/>
                </a:spcAft>
                <a:buClrTx/>
                <a:buSzTx/>
                <a:buFontTx/>
                <a:buNone/>
                <a:defRPr/>
              </a:pPr>
              <a:endParaRPr kumimoji="0" lang="en-US" sz="3000" b="0" i="0" u="none" strike="noStrike" kern="1200" cap="none" spc="0" normalizeH="0" baseline="0" noProof="0">
                <a:ln>
                  <a:noFill/>
                </a:ln>
                <a:solidFill>
                  <a:schemeClr val="tx1"/>
                </a:solidFill>
                <a:effectLst/>
                <a:uLnTx/>
                <a:uFillTx/>
                <a:latin typeface="+mn-lt"/>
                <a:ea typeface="+mn-ea"/>
                <a:cs typeface="+mn-cs"/>
              </a:endParaRPr>
            </a:p>
          </p:txBody>
        </p:sp>
      </p:grpSp>
    </p:spTree>
    <p:extLst>
      <p:ext uri="{BB962C8B-B14F-4D97-AF65-F5344CB8AC3E}">
        <p14:creationId xmlns:p14="http://schemas.microsoft.com/office/powerpoint/2010/main" val="307850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25B36C60-5E1C-4A34-99C2-7FBA2154643A}"/>
              </a:ext>
            </a:extLst>
          </p:cNvPr>
          <p:cNvSpPr txBox="1">
            <a:spLocks/>
          </p:cNvSpPr>
          <p:nvPr/>
        </p:nvSpPr>
        <p:spPr>
          <a:xfrm>
            <a:off x="1155631" y="104715"/>
            <a:ext cx="8723928" cy="1107996"/>
          </a:xfrm>
          <a:prstGeom prst="rect">
            <a:avLst/>
          </a:prstGeom>
          <a:noFill/>
        </p:spPr>
        <p:txBody>
          <a:bodyPr wrap="square" rtlCol="0">
            <a:spAutoFit/>
          </a:bodyPr>
          <a:lstStyle>
            <a:defPPr>
              <a:defRPr lang="en-US"/>
            </a:defPPr>
            <a:lvl1pPr>
              <a:defRPr sz="2400">
                <a:latin typeface="#9Slide03 Arima Madurai Black" panose="00000A00000000000000" pitchFamily="2" charset="0"/>
                <a:cs typeface="#9Slide03 Arima Madurai Black" panose="00000A00000000000000" pitchFamily="2" charset="0"/>
              </a:defRPr>
            </a:lvl1pPr>
          </a:lstStyle>
          <a:p>
            <a:pPr algn="ctr"/>
            <a:r>
              <a:rPr lang="en-US" altLang="vi-VN" sz="6600" b="1" dirty="0" err="1" smtClean="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Vận</a:t>
            </a:r>
            <a:r>
              <a:rPr lang="en-US" altLang="vi-VN" sz="6600" b="1" dirty="0" smtClean="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 </a:t>
            </a:r>
            <a:r>
              <a:rPr lang="en-US" altLang="vi-VN" sz="6600" b="1" dirty="0" err="1" smtClean="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dụng</a:t>
            </a:r>
            <a:r>
              <a:rPr lang="en-US" altLang="vi-VN" sz="6600" b="1" dirty="0" smtClean="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 </a:t>
            </a:r>
            <a:r>
              <a:rPr lang="en-US" altLang="vi-VN" sz="6600" b="1" dirty="0" err="1" smtClean="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trải</a:t>
            </a:r>
            <a:r>
              <a:rPr lang="en-US" altLang="vi-VN" sz="6600" b="1" dirty="0" smtClean="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 </a:t>
            </a:r>
            <a:r>
              <a:rPr lang="en-US" altLang="vi-VN" sz="6600" b="1" dirty="0" err="1" smtClean="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nghiệm</a:t>
            </a:r>
            <a:endParaRPr lang="en-US" altLang="vi-VN" sz="66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endParaRPr>
          </a:p>
        </p:txBody>
      </p:sp>
      <p:grpSp>
        <p:nvGrpSpPr>
          <p:cNvPr id="16" name="Group 15"/>
          <p:cNvGrpSpPr/>
          <p:nvPr/>
        </p:nvGrpSpPr>
        <p:grpSpPr>
          <a:xfrm>
            <a:off x="963439" y="1971463"/>
            <a:ext cx="9647059" cy="1307537"/>
            <a:chOff x="788712" y="2745640"/>
            <a:chExt cx="9647059" cy="1307537"/>
          </a:xfrm>
        </p:grpSpPr>
        <p:sp>
          <p:nvSpPr>
            <p:cNvPr id="6" name="Content Placeholder 2">
              <a:extLst>
                <a:ext uri="{FF2B5EF4-FFF2-40B4-BE49-F238E27FC236}">
                  <a16:creationId xmlns="" xmlns:a16="http://schemas.microsoft.com/office/drawing/2014/main" id="{A11FE64C-4B50-409D-B59F-8555154D13F6}"/>
                </a:ext>
              </a:extLst>
            </p:cNvPr>
            <p:cNvSpPr txBox="1">
              <a:spLocks/>
            </p:cNvSpPr>
            <p:nvPr/>
          </p:nvSpPr>
          <p:spPr bwMode="auto">
            <a:xfrm>
              <a:off x="1287463" y="2745640"/>
              <a:ext cx="9148308" cy="1307537"/>
            </a:xfrm>
            <a:prstGeom prst="rect">
              <a:avLst/>
            </a:prstGeom>
            <a:noFill/>
          </p:spPr>
          <p:txBody>
            <a:bodyPr wrap="square" rtlCol="0">
              <a:spAutoFit/>
            </a:bodyPr>
            <a:lstStyle>
              <a:defPPr>
                <a:defRPr lang="en-US"/>
              </a:defPPr>
              <a:lvl1pPr>
                <a:defRPr sz="2400">
                  <a:latin typeface="#9Slide03 Arima Madurai Black" panose="00000A00000000000000" pitchFamily="2" charset="0"/>
                  <a:cs typeface="#9Slide03 Arima Madurai Black" panose="00000A00000000000000" pitchFamily="2" charset="0"/>
                </a:defRPr>
              </a:lvl1pPr>
            </a:lstStyle>
            <a:p>
              <a:pPr>
                <a:lnSpc>
                  <a:spcPct val="150000"/>
                </a:lnSpc>
              </a:pPr>
              <a:r>
                <a:rPr lang="pt-BR" sz="2800" dirty="0">
                  <a:latin typeface="Times New Roman" panose="02020603050405020304" pitchFamily="18" charset="0"/>
                  <a:cs typeface="Times New Roman" panose="02020603050405020304" pitchFamily="18" charset="0"/>
                </a:rPr>
                <a:t>Sưu tầm thêm các câu tục ngữ, thành ngữ nói về phẩm chất tốt đẹp của con người Việt Nam</a:t>
              </a:r>
              <a:r>
                <a:rPr lang="pt-BR" sz="2800" dirty="0" smtClean="0">
                  <a:latin typeface="Times New Roman" panose="02020603050405020304" pitchFamily="18" charset="0"/>
                  <a:cs typeface="Times New Roman" panose="02020603050405020304" pitchFamily="18" charset="0"/>
                </a:rPr>
                <a:t>.</a:t>
              </a:r>
              <a:endParaRPr lang="en-US" altLang="vi-VN" sz="2800" dirty="0">
                <a:latin typeface="Times New Roman" panose="02020603050405020304" pitchFamily="18" charset="0"/>
                <a:cs typeface="Times New Roman" panose="02020603050405020304" pitchFamily="18" charset="0"/>
              </a:endParaRPr>
            </a:p>
          </p:txBody>
        </p:sp>
        <p:sp>
          <p:nvSpPr>
            <p:cNvPr id="9" name="Star: 4 Points 6">
              <a:extLst>
                <a:ext uri="{FF2B5EF4-FFF2-40B4-BE49-F238E27FC236}">
                  <a16:creationId xmlns="" xmlns:a16="http://schemas.microsoft.com/office/drawing/2014/main" id="{E5B53AFC-A322-4CBE-85CF-E5E55C9AA208}"/>
                </a:ext>
              </a:extLst>
            </p:cNvPr>
            <p:cNvSpPr/>
            <p:nvPr/>
          </p:nvSpPr>
          <p:spPr>
            <a:xfrm>
              <a:off x="788712" y="2952471"/>
              <a:ext cx="306724" cy="384585"/>
            </a:xfrm>
            <a:prstGeom prst="star4">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p>
          </p:txBody>
        </p:sp>
      </p:grpSp>
      <p:grpSp>
        <p:nvGrpSpPr>
          <p:cNvPr id="17" name="Group 16"/>
          <p:cNvGrpSpPr/>
          <p:nvPr/>
        </p:nvGrpSpPr>
        <p:grpSpPr>
          <a:xfrm>
            <a:off x="963438" y="3528751"/>
            <a:ext cx="9474018" cy="661207"/>
            <a:chOff x="788711" y="4451305"/>
            <a:chExt cx="9474018" cy="661207"/>
          </a:xfrm>
        </p:grpSpPr>
        <p:sp>
          <p:nvSpPr>
            <p:cNvPr id="5" name="Content Placeholder 2">
              <a:extLst>
                <a:ext uri="{FF2B5EF4-FFF2-40B4-BE49-F238E27FC236}">
                  <a16:creationId xmlns="" xmlns:a16="http://schemas.microsoft.com/office/drawing/2014/main" id="{0137B78B-F9D7-4336-B048-907FF28523E9}"/>
                </a:ext>
              </a:extLst>
            </p:cNvPr>
            <p:cNvSpPr txBox="1">
              <a:spLocks/>
            </p:cNvSpPr>
            <p:nvPr/>
          </p:nvSpPr>
          <p:spPr>
            <a:xfrm>
              <a:off x="1311209" y="4451305"/>
              <a:ext cx="8951520" cy="661207"/>
            </a:xfrm>
            <a:prstGeom prst="rect">
              <a:avLst/>
            </a:prstGeom>
            <a:noFill/>
          </p:spPr>
          <p:txBody>
            <a:bodyPr wrap="square" rtlCol="0">
              <a:spAutoFit/>
            </a:bodyPr>
            <a:lstStyle>
              <a:defPPr>
                <a:defRPr lang="en-US"/>
              </a:defPPr>
              <a:lvl1pPr>
                <a:defRPr sz="2400">
                  <a:latin typeface="#9Slide03 Arima Madurai Black" panose="00000A00000000000000" pitchFamily="2" charset="0"/>
                  <a:cs typeface="#9Slide03 Arima Madurai Black" panose="00000A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n-US" altLang="vi-VN" sz="2800" dirty="0" err="1">
                  <a:latin typeface="Times New Roman" panose="02020603050405020304" pitchFamily="18" charset="0"/>
                  <a:cs typeface="Times New Roman" panose="02020603050405020304" pitchFamily="18" charset="0"/>
                </a:rPr>
                <a:t>Chuẩn</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bị</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bài</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sau</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Luyện</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tập</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về</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từ</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đồng</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nghĩa</a:t>
              </a:r>
              <a:endParaRPr lang="en-US" altLang="vi-VN" sz="2800" dirty="0">
                <a:latin typeface="Times New Roman" panose="02020603050405020304" pitchFamily="18" charset="0"/>
                <a:cs typeface="Times New Roman" panose="02020603050405020304" pitchFamily="18" charset="0"/>
              </a:endParaRPr>
            </a:p>
          </p:txBody>
        </p:sp>
        <p:sp>
          <p:nvSpPr>
            <p:cNvPr id="10" name="Star: 4 Points 7">
              <a:extLst>
                <a:ext uri="{FF2B5EF4-FFF2-40B4-BE49-F238E27FC236}">
                  <a16:creationId xmlns="" xmlns:a16="http://schemas.microsoft.com/office/drawing/2014/main" id="{1E730987-582F-4170-ACCC-8A6D12EA88A8}"/>
                </a:ext>
              </a:extLst>
            </p:cNvPr>
            <p:cNvSpPr/>
            <p:nvPr/>
          </p:nvSpPr>
          <p:spPr>
            <a:xfrm>
              <a:off x="788711" y="4682016"/>
              <a:ext cx="344661" cy="384585"/>
            </a:xfrm>
            <a:prstGeom prst="star4">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vi-VN" sz="2800"/>
            </a:p>
          </p:txBody>
        </p:sp>
      </p:grpSp>
      <p:pic>
        <p:nvPicPr>
          <p:cNvPr id="18" name="Picture 6" descr="Bye fre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12450">
            <a:off x="10314637" y="3880744"/>
            <a:ext cx="1199714" cy="1199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 descr="Lemon free stick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4143" y="4349504"/>
            <a:ext cx="2154113" cy="2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524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par>
                                <p:cTn id="18" presetID="16" presetClass="entr" presetSubtype="21"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4349417" y="2168640"/>
            <a:ext cx="7896265" cy="1754326"/>
          </a:xfrm>
          <a:prstGeom prst="rect">
            <a:avLst/>
          </a:prstGeom>
          <a:noFill/>
        </p:spPr>
        <p:txBody>
          <a:bodyPr wrap="none" lIns="91440" tIns="45720" rIns="91440" bIns="45720">
            <a:spAutoFit/>
            <a:scene3d>
              <a:camera prst="isometricOffAxis1Right"/>
              <a:lightRig rig="threePt" dir="t"/>
            </a:scene3d>
          </a:bodyPr>
          <a:lstStyle/>
          <a:p>
            <a:pPr algn="ctr"/>
            <a:r>
              <a:rPr lang="en-US" sz="5400" b="1" dirty="0" smtClean="0">
                <a:ln w="22225">
                  <a:solidFill>
                    <a:schemeClr val="accent2"/>
                  </a:solidFill>
                  <a:prstDash val="solid"/>
                </a:ln>
                <a:solidFill>
                  <a:schemeClr val="accent2">
                    <a:lumMod val="40000"/>
                    <a:lumOff val="60000"/>
                  </a:schemeClr>
                </a:solidFill>
              </a:rPr>
              <a:t>LUYỆN TỪ VÀ CÂU</a:t>
            </a:r>
          </a:p>
          <a:p>
            <a:pPr algn="ctr"/>
            <a:r>
              <a:rPr lang="en-US" sz="5400" b="1" dirty="0" err="1" smtClean="0">
                <a:ln w="22225">
                  <a:solidFill>
                    <a:schemeClr val="accent2"/>
                  </a:solidFill>
                  <a:prstDash val="solid"/>
                </a:ln>
                <a:solidFill>
                  <a:schemeClr val="accent2">
                    <a:lumMod val="40000"/>
                    <a:lumOff val="60000"/>
                  </a:schemeClr>
                </a:solidFill>
              </a:rPr>
              <a:t>Mở</a:t>
            </a:r>
            <a:r>
              <a:rPr lang="en-US" sz="5400" b="1" dirty="0" smtClean="0">
                <a:ln w="22225">
                  <a:solidFill>
                    <a:schemeClr val="accent2"/>
                  </a:solidFill>
                  <a:prstDash val="solid"/>
                </a:ln>
                <a:solidFill>
                  <a:schemeClr val="accent2">
                    <a:lumMod val="40000"/>
                    <a:lumOff val="60000"/>
                  </a:schemeClr>
                </a:solidFill>
              </a:rPr>
              <a:t> </a:t>
            </a:r>
            <a:r>
              <a:rPr lang="en-US" sz="5400" b="1" dirty="0" err="1" smtClean="0">
                <a:ln w="22225">
                  <a:solidFill>
                    <a:schemeClr val="accent2"/>
                  </a:solidFill>
                  <a:prstDash val="solid"/>
                </a:ln>
                <a:solidFill>
                  <a:schemeClr val="accent2">
                    <a:lumMod val="40000"/>
                    <a:lumOff val="60000"/>
                  </a:schemeClr>
                </a:solidFill>
              </a:rPr>
              <a:t>rộng</a:t>
            </a:r>
            <a:r>
              <a:rPr lang="en-US" sz="5400" b="1" dirty="0" smtClean="0">
                <a:ln w="22225">
                  <a:solidFill>
                    <a:schemeClr val="accent2"/>
                  </a:solidFill>
                  <a:prstDash val="solid"/>
                </a:ln>
                <a:solidFill>
                  <a:schemeClr val="accent2">
                    <a:lumMod val="40000"/>
                    <a:lumOff val="60000"/>
                  </a:schemeClr>
                </a:solidFill>
              </a:rPr>
              <a:t> </a:t>
            </a:r>
            <a:r>
              <a:rPr lang="en-US" sz="5400" b="1" dirty="0" err="1" smtClean="0">
                <a:ln w="22225">
                  <a:solidFill>
                    <a:schemeClr val="accent2"/>
                  </a:solidFill>
                  <a:prstDash val="solid"/>
                </a:ln>
                <a:solidFill>
                  <a:schemeClr val="accent2">
                    <a:lumMod val="40000"/>
                    <a:lumOff val="60000"/>
                  </a:schemeClr>
                </a:solidFill>
              </a:rPr>
              <a:t>vốn</a:t>
            </a:r>
            <a:r>
              <a:rPr lang="en-US" sz="5400" b="1" dirty="0" smtClean="0">
                <a:ln w="22225">
                  <a:solidFill>
                    <a:schemeClr val="accent2"/>
                  </a:solidFill>
                  <a:prstDash val="solid"/>
                </a:ln>
                <a:solidFill>
                  <a:schemeClr val="accent2">
                    <a:lumMod val="40000"/>
                    <a:lumOff val="60000"/>
                  </a:schemeClr>
                </a:solidFill>
              </a:rPr>
              <a:t> </a:t>
            </a:r>
            <a:r>
              <a:rPr lang="en-US" sz="5400" b="1" dirty="0" err="1" smtClean="0">
                <a:ln w="22225">
                  <a:solidFill>
                    <a:schemeClr val="accent2"/>
                  </a:solidFill>
                  <a:prstDash val="solid"/>
                </a:ln>
                <a:solidFill>
                  <a:schemeClr val="accent2">
                    <a:lumMod val="40000"/>
                    <a:lumOff val="60000"/>
                  </a:schemeClr>
                </a:solidFill>
              </a:rPr>
              <a:t>từ</a:t>
            </a:r>
            <a:r>
              <a:rPr lang="en-US" sz="5400" b="1" dirty="0" smtClean="0">
                <a:ln w="22225">
                  <a:solidFill>
                    <a:schemeClr val="accent2"/>
                  </a:solidFill>
                  <a:prstDash val="solid"/>
                </a:ln>
                <a:solidFill>
                  <a:schemeClr val="accent2">
                    <a:lumMod val="40000"/>
                    <a:lumOff val="60000"/>
                  </a:schemeClr>
                </a:solidFill>
              </a:rPr>
              <a:t>: </a:t>
            </a:r>
            <a:r>
              <a:rPr lang="en-US" sz="5400" b="1" dirty="0" err="1" smtClean="0">
                <a:ln w="22225">
                  <a:solidFill>
                    <a:schemeClr val="accent2"/>
                  </a:solidFill>
                  <a:prstDash val="solid"/>
                </a:ln>
                <a:solidFill>
                  <a:schemeClr val="accent2">
                    <a:lumMod val="40000"/>
                    <a:lumOff val="60000"/>
                  </a:schemeClr>
                </a:solidFill>
              </a:rPr>
              <a:t>Nhân</a:t>
            </a:r>
            <a:r>
              <a:rPr lang="en-US" sz="5400" b="1" dirty="0" smtClean="0">
                <a:ln w="22225">
                  <a:solidFill>
                    <a:schemeClr val="accent2"/>
                  </a:solidFill>
                  <a:prstDash val="solid"/>
                </a:ln>
                <a:solidFill>
                  <a:schemeClr val="accent2">
                    <a:lumMod val="40000"/>
                    <a:lumOff val="60000"/>
                  </a:schemeClr>
                </a:solidFill>
              </a:rPr>
              <a:t> </a:t>
            </a:r>
            <a:r>
              <a:rPr lang="en-US" sz="5400" b="1" dirty="0" err="1" smtClean="0">
                <a:ln w="22225">
                  <a:solidFill>
                    <a:schemeClr val="accent2"/>
                  </a:solidFill>
                  <a:prstDash val="solid"/>
                </a:ln>
                <a:solidFill>
                  <a:schemeClr val="accent2">
                    <a:lumMod val="40000"/>
                    <a:lumOff val="60000"/>
                  </a:schemeClr>
                </a:solidFill>
              </a:rPr>
              <a:t>dân</a:t>
            </a:r>
            <a:endParaRPr lang="en-US" sz="54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42225649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grpSp>
        <p:nvGrpSpPr>
          <p:cNvPr id="4" name="Group 3"/>
          <p:cNvGrpSpPr/>
          <p:nvPr/>
        </p:nvGrpSpPr>
        <p:grpSpPr>
          <a:xfrm>
            <a:off x="926467" y="3705579"/>
            <a:ext cx="9663791" cy="701859"/>
            <a:chOff x="907706" y="3462383"/>
            <a:chExt cx="11870172" cy="701405"/>
          </a:xfrm>
        </p:grpSpPr>
        <p:sp>
          <p:nvSpPr>
            <p:cNvPr id="5" name="Freeform 11"/>
            <p:cNvSpPr/>
            <p:nvPr/>
          </p:nvSpPr>
          <p:spPr>
            <a:xfrm>
              <a:off x="907706" y="3592504"/>
              <a:ext cx="777673" cy="568932"/>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50000"/>
                </a:lnSpc>
                <a:spcBef>
                  <a:spcPct val="0"/>
                </a:spcBef>
                <a:spcAft>
                  <a:spcPct val="0"/>
                </a:spcAft>
                <a:buClrTx/>
                <a:buSzTx/>
                <a:buFontTx/>
                <a:buNone/>
                <a:defRPr/>
              </a:pPr>
              <a:endParaRPr kumimoji="0" lang="en-US" sz="3000" b="0" i="0" u="none" strike="noStrike" kern="1200" cap="none" spc="0" normalizeH="0" baseline="0" noProof="0">
                <a:ln>
                  <a:noFill/>
                </a:ln>
                <a:solidFill>
                  <a:schemeClr val="tx1"/>
                </a:solidFill>
                <a:effectLst/>
                <a:uLnTx/>
                <a:uFillTx/>
                <a:latin typeface="+mn-lt"/>
                <a:ea typeface="+mn-ea"/>
                <a:cs typeface="+mn-cs"/>
              </a:endParaRPr>
            </a:p>
          </p:txBody>
        </p:sp>
        <p:sp>
          <p:nvSpPr>
            <p:cNvPr id="6" name="Rectangle 17"/>
            <p:cNvSpPr/>
            <p:nvPr/>
          </p:nvSpPr>
          <p:spPr>
            <a:xfrm>
              <a:off x="1718065" y="3462383"/>
              <a:ext cx="11059813" cy="701405"/>
            </a:xfrm>
            <a:prstGeom prst="rect">
              <a:avLst/>
            </a:prstGeom>
            <a:noFill/>
            <a:ln w="9525">
              <a:noFill/>
            </a:ln>
          </p:spPr>
          <p:txBody>
            <a:bodyPr wrap="square">
              <a:spAutoFit/>
            </a:bodyPr>
            <a:lstStyle/>
            <a:p>
              <a:pPr>
                <a:lnSpc>
                  <a:spcPct val="150000"/>
                </a:lnSpc>
              </a:pPr>
              <a:r>
                <a:rPr lang="en-US" altLang="zh-CN" sz="3000" dirty="0" smtClean="0">
                  <a:latin typeface="Times New Roman" panose="02020603050405020304" pitchFamily="18" charset="0"/>
                </a:rPr>
                <a:t> </a:t>
              </a:r>
              <a:r>
                <a:rPr lang="en-US" altLang="zh-CN" sz="3000" dirty="0" err="1" smtClean="0">
                  <a:latin typeface="Times New Roman" panose="02020603050405020304" pitchFamily="18" charset="0"/>
                </a:rPr>
                <a:t>Rèn</a:t>
              </a:r>
              <a:r>
                <a:rPr lang="en-US" altLang="zh-CN" sz="3000" dirty="0" smtClean="0">
                  <a:latin typeface="Times New Roman" panose="02020603050405020304" pitchFamily="18" charset="0"/>
                </a:rPr>
                <a:t> </a:t>
              </a:r>
              <a:r>
                <a:rPr lang="en-US" altLang="zh-CN" sz="3000" dirty="0" err="1">
                  <a:latin typeface="Times New Roman" panose="02020603050405020304" pitchFamily="18" charset="0"/>
                </a:rPr>
                <a:t>luyện</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kĩ</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năng</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tìm</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từ</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và</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sử</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dụng</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từ</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đặt</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câu</a:t>
              </a:r>
              <a:r>
                <a:rPr lang="en-US" altLang="zh-CN" sz="3000" dirty="0" smtClean="0">
                  <a:latin typeface="Times New Roman" panose="02020603050405020304" pitchFamily="18" charset="0"/>
                </a:rPr>
                <a:t>.</a:t>
              </a:r>
              <a:endParaRPr lang="en-US" altLang="zh-CN" sz="3000" dirty="0">
                <a:latin typeface="Times New Roman" panose="02020603050405020304" pitchFamily="18" charset="0"/>
              </a:endParaRPr>
            </a:p>
          </p:txBody>
        </p:sp>
      </p:grpSp>
      <p:grpSp>
        <p:nvGrpSpPr>
          <p:cNvPr id="7" name="Group 6">
            <a:extLst>
              <a:ext uri="{FF2B5EF4-FFF2-40B4-BE49-F238E27FC236}">
                <a16:creationId xmlns="" xmlns:a16="http://schemas.microsoft.com/office/drawing/2014/main" id="{F092D34D-7642-4C11-BF68-2A818872493D}"/>
              </a:ext>
            </a:extLst>
          </p:cNvPr>
          <p:cNvGrpSpPr/>
          <p:nvPr/>
        </p:nvGrpSpPr>
        <p:grpSpPr>
          <a:xfrm>
            <a:off x="926467" y="1886646"/>
            <a:ext cx="9642922" cy="2086853"/>
            <a:chOff x="1139430" y="2118302"/>
            <a:chExt cx="8371208" cy="2086853"/>
          </a:xfrm>
        </p:grpSpPr>
        <p:sp>
          <p:nvSpPr>
            <p:cNvPr id="8" name="Rectangle 14"/>
            <p:cNvSpPr/>
            <p:nvPr/>
          </p:nvSpPr>
          <p:spPr>
            <a:xfrm>
              <a:off x="1812934" y="2118302"/>
              <a:ext cx="7697704" cy="2086853"/>
            </a:xfrm>
            <a:prstGeom prst="rect">
              <a:avLst/>
            </a:prstGeom>
            <a:noFill/>
            <a:ln w="9525">
              <a:noFill/>
            </a:ln>
          </p:spPr>
          <p:txBody>
            <a:bodyPr>
              <a:spAutoFit/>
            </a:bodyPr>
            <a:lstStyle/>
            <a:p>
              <a:pPr>
                <a:lnSpc>
                  <a:spcPct val="150000"/>
                </a:lnSpc>
              </a:pPr>
              <a:r>
                <a:rPr lang="en-US" altLang="zh-CN" sz="3000" dirty="0" err="1">
                  <a:latin typeface="Times New Roman" panose="02020603050405020304" pitchFamily="18" charset="0"/>
                </a:rPr>
                <a:t>Hiểu</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và</a:t>
              </a:r>
              <a:r>
                <a:rPr lang="en-US" altLang="zh-CN" sz="3000" dirty="0">
                  <a:latin typeface="Times New Roman" panose="02020603050405020304" pitchFamily="18" charset="0"/>
                </a:rPr>
                <a:t> </a:t>
              </a:r>
              <a:r>
                <a:rPr lang="en-US" altLang="zh-CN" sz="3000" dirty="0" err="1" smtClean="0">
                  <a:latin typeface="Times New Roman" panose="02020603050405020304" pitchFamily="18" charset="0"/>
                </a:rPr>
                <a:t>tìm</a:t>
              </a:r>
              <a:r>
                <a:rPr lang="en-US" altLang="zh-CN" sz="3000" dirty="0" smtClean="0">
                  <a:latin typeface="Times New Roman" panose="02020603050405020304" pitchFamily="18" charset="0"/>
                </a:rPr>
                <a:t> </a:t>
              </a:r>
              <a:r>
                <a:rPr lang="en-US" altLang="zh-CN" sz="3000" dirty="0" err="1" smtClean="0">
                  <a:latin typeface="Times New Roman" panose="02020603050405020304" pitchFamily="18" charset="0"/>
                </a:rPr>
                <a:t>thêm</a:t>
              </a:r>
              <a:r>
                <a:rPr lang="en-US" altLang="zh-CN" sz="3000" dirty="0" smtClean="0">
                  <a:latin typeface="Times New Roman" panose="02020603050405020304" pitchFamily="18" charset="0"/>
                </a:rPr>
                <a:t> </a:t>
              </a:r>
              <a:r>
                <a:rPr lang="en-US" altLang="zh-CN" sz="3000" dirty="0" err="1" smtClean="0">
                  <a:latin typeface="Times New Roman" panose="02020603050405020304" pitchFamily="18" charset="0"/>
                </a:rPr>
                <a:t>được</a:t>
              </a:r>
              <a:r>
                <a:rPr lang="en-US" altLang="zh-CN" sz="3000" dirty="0" smtClean="0">
                  <a:latin typeface="Times New Roman" panose="02020603050405020304" pitchFamily="18" charset="0"/>
                </a:rPr>
                <a:t> </a:t>
              </a:r>
              <a:r>
                <a:rPr lang="en-US" altLang="zh-CN" sz="3000" dirty="0" err="1" smtClean="0">
                  <a:latin typeface="Times New Roman" panose="02020603050405020304" pitchFamily="18" charset="0"/>
                </a:rPr>
                <a:t>nhiều</a:t>
              </a:r>
              <a:r>
                <a:rPr lang="en-US" altLang="zh-CN" sz="3000" dirty="0" smtClean="0">
                  <a:latin typeface="Times New Roman" panose="02020603050405020304" pitchFamily="18" charset="0"/>
                </a:rPr>
                <a:t> </a:t>
              </a:r>
              <a:r>
                <a:rPr lang="en-US" altLang="zh-CN" sz="3000" dirty="0" err="1">
                  <a:latin typeface="Times New Roman" panose="02020603050405020304" pitchFamily="18" charset="0"/>
                </a:rPr>
                <a:t>từ</a:t>
              </a:r>
              <a:r>
                <a:rPr lang="en-US" altLang="zh-CN" sz="3000" dirty="0">
                  <a:latin typeface="Times New Roman" panose="02020603050405020304" pitchFamily="18" charset="0"/>
                </a:rPr>
                <a:t> </a:t>
              </a:r>
              <a:r>
                <a:rPr lang="en-US" altLang="zh-CN" sz="3000" dirty="0" err="1" smtClean="0">
                  <a:latin typeface="Times New Roman" panose="02020603050405020304" pitchFamily="18" charset="0"/>
                </a:rPr>
                <a:t>ngữ</a:t>
              </a:r>
              <a:r>
                <a:rPr lang="en-US" altLang="zh-CN" sz="3000" dirty="0" smtClean="0">
                  <a:latin typeface="Times New Roman" panose="02020603050405020304" pitchFamily="18" charset="0"/>
                </a:rPr>
                <a:t>, </a:t>
              </a:r>
              <a:r>
                <a:rPr lang="en-US" altLang="zh-CN" sz="3000" dirty="0" err="1" smtClean="0">
                  <a:latin typeface="Times New Roman" panose="02020603050405020304" pitchFamily="18" charset="0"/>
                </a:rPr>
                <a:t>tục</a:t>
              </a:r>
              <a:r>
                <a:rPr lang="en-US" altLang="zh-CN" sz="3000" dirty="0" smtClean="0">
                  <a:latin typeface="Times New Roman" panose="02020603050405020304" pitchFamily="18" charset="0"/>
                </a:rPr>
                <a:t> </a:t>
              </a:r>
              <a:r>
                <a:rPr lang="en-US" altLang="zh-CN" sz="3000" dirty="0" err="1" smtClean="0">
                  <a:latin typeface="Times New Roman" panose="02020603050405020304" pitchFamily="18" charset="0"/>
                </a:rPr>
                <a:t>ngữ</a:t>
              </a:r>
              <a:r>
                <a:rPr lang="en-US" altLang="zh-CN" sz="3000" dirty="0" smtClean="0">
                  <a:latin typeface="Times New Roman" panose="02020603050405020304" pitchFamily="18" charset="0"/>
                </a:rPr>
                <a:t>, </a:t>
              </a:r>
              <a:r>
                <a:rPr lang="en-US" altLang="zh-CN" sz="3000" dirty="0" err="1" smtClean="0">
                  <a:latin typeface="Times New Roman" panose="02020603050405020304" pitchFamily="18" charset="0"/>
                </a:rPr>
                <a:t>thành</a:t>
              </a:r>
              <a:r>
                <a:rPr lang="en-US" altLang="zh-CN" sz="3000" dirty="0" smtClean="0">
                  <a:latin typeface="Times New Roman" panose="02020603050405020304" pitchFamily="18" charset="0"/>
                </a:rPr>
                <a:t> </a:t>
              </a:r>
              <a:r>
                <a:rPr lang="en-US" altLang="zh-CN" sz="3000" dirty="0" err="1" smtClean="0">
                  <a:latin typeface="Times New Roman" panose="02020603050405020304" pitchFamily="18" charset="0"/>
                </a:rPr>
                <a:t>ngữ</a:t>
              </a:r>
              <a:r>
                <a:rPr lang="en-US" altLang="zh-CN" sz="3000" dirty="0" smtClean="0">
                  <a:latin typeface="Times New Roman" panose="02020603050405020304" pitchFamily="18" charset="0"/>
                </a:rPr>
                <a:t> </a:t>
              </a:r>
              <a:r>
                <a:rPr lang="en-US" altLang="zh-CN" sz="3000" dirty="0" err="1">
                  <a:latin typeface="Times New Roman" panose="02020603050405020304" pitchFamily="18" charset="0"/>
                </a:rPr>
                <a:t>liên</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quan</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đến</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chủ</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đề</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nhân</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dân</a:t>
              </a:r>
              <a:r>
                <a:rPr lang="en-US" altLang="zh-CN" sz="3000" dirty="0">
                  <a:latin typeface="Times New Roman" panose="02020603050405020304" pitchFamily="18" charset="0"/>
                </a:rPr>
                <a:t>.</a:t>
              </a:r>
            </a:p>
            <a:p>
              <a:pPr>
                <a:lnSpc>
                  <a:spcPct val="150000"/>
                </a:lnSpc>
              </a:pPr>
              <a:endParaRPr lang="pt-BR" altLang="en-US"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Freeform 11">
              <a:extLst>
                <a:ext uri="{FF2B5EF4-FFF2-40B4-BE49-F238E27FC236}">
                  <a16:creationId xmlns="" xmlns:a16="http://schemas.microsoft.com/office/drawing/2014/main" id="{F1DE4858-F65A-41A3-941B-57EACC7D4761}"/>
                </a:ext>
              </a:extLst>
            </p:cNvPr>
            <p:cNvSpPr/>
            <p:nvPr/>
          </p:nvSpPr>
          <p:spPr>
            <a:xfrm>
              <a:off x="1139430" y="2434778"/>
              <a:ext cx="558800" cy="45561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50000"/>
                </a:lnSpc>
                <a:spcBef>
                  <a:spcPct val="0"/>
                </a:spcBef>
                <a:spcAft>
                  <a:spcPct val="0"/>
                </a:spcAft>
                <a:buClrTx/>
                <a:buSzTx/>
                <a:buFontTx/>
                <a:buNone/>
                <a:defRPr/>
              </a:pPr>
              <a:endParaRPr kumimoji="0" lang="en-US" sz="3000" b="0" i="0" u="none" strike="noStrike" kern="1200" cap="none" spc="0" normalizeH="0" baseline="0" noProof="0">
                <a:ln>
                  <a:noFill/>
                </a:ln>
                <a:solidFill>
                  <a:schemeClr val="tx1"/>
                </a:solidFill>
                <a:effectLst/>
                <a:uLnTx/>
                <a:uFillTx/>
                <a:latin typeface="+mn-lt"/>
                <a:ea typeface="+mn-ea"/>
                <a:cs typeface="+mn-cs"/>
              </a:endParaRPr>
            </a:p>
          </p:txBody>
        </p:sp>
      </p:grpSp>
      <p:sp>
        <p:nvSpPr>
          <p:cNvPr id="10" name="TextBox 9">
            <a:extLst>
              <a:ext uri="{FF2B5EF4-FFF2-40B4-BE49-F238E27FC236}">
                <a16:creationId xmlns="" xmlns:a16="http://schemas.microsoft.com/office/drawing/2014/main" id="{A47F258D-4578-49F4-A627-EF05926447E2}"/>
              </a:ext>
            </a:extLst>
          </p:cNvPr>
          <p:cNvSpPr txBox="1"/>
          <p:nvPr/>
        </p:nvSpPr>
        <p:spPr>
          <a:xfrm>
            <a:off x="3393580" y="207738"/>
            <a:ext cx="4963435" cy="769441"/>
          </a:xfrm>
          <a:prstGeom prst="rect">
            <a:avLst/>
          </a:prstGeom>
          <a:noFill/>
        </p:spPr>
        <p:txBody>
          <a:bodyPr wrap="square" rtlCol="0">
            <a:spAutoFit/>
          </a:bodyPr>
          <a:lstStyle/>
          <a:p>
            <a:r>
              <a:rPr lang="en-US" sz="4400" b="1" dirty="0" smtClean="0">
                <a:ln w="22225">
                  <a:solidFill>
                    <a:schemeClr val="accent2"/>
                  </a:solidFill>
                  <a:prstDash val="solid"/>
                </a:ln>
                <a:solidFill>
                  <a:schemeClr val="accent2">
                    <a:lumMod val="40000"/>
                    <a:lumOff val="60000"/>
                  </a:schemeClr>
                </a:solidFill>
              </a:rPr>
              <a:t>YÊU CẦU CẦN ĐẠT</a:t>
            </a:r>
            <a:endParaRPr lang="en-US" sz="44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12625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85" name="Text Box 6184"/>
          <p:cNvSpPr txBox="1">
            <a:spLocks noChangeArrowheads="1"/>
          </p:cNvSpPr>
          <p:nvPr/>
        </p:nvSpPr>
        <p:spPr bwMode="auto">
          <a:xfrm>
            <a:off x="1371600" y="6349998"/>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800">
                <a:latin typeface="Times New Roman" panose="02020603050405020304" pitchFamily="18" charset="0"/>
              </a:rPr>
              <a:t>,</a:t>
            </a:r>
          </a:p>
        </p:txBody>
      </p:sp>
      <p:sp>
        <p:nvSpPr>
          <p:cNvPr id="22" name="Text Box 4"/>
          <p:cNvSpPr txBox="1"/>
          <p:nvPr/>
        </p:nvSpPr>
        <p:spPr>
          <a:xfrm>
            <a:off x="2654228" y="112183"/>
            <a:ext cx="6434107" cy="107720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91426" tIns="45714" rIns="91426" bIns="45714">
            <a:spAutoFit/>
          </a:bodyPr>
          <a:lstStyle/>
          <a:p>
            <a:r>
              <a:rPr sz="3200" b="1" noProof="1" smtClean="0">
                <a:solidFill>
                  <a:schemeClr val="tx1"/>
                </a:solidFill>
                <a:latin typeface="Times New Roman" panose="02020603050405020304" pitchFamily="18" charset="0"/>
              </a:rPr>
              <a:t>1.</a:t>
            </a:r>
            <a:r>
              <a:rPr lang="en-US" sz="3200" b="1" noProof="1" smtClean="0">
                <a:solidFill>
                  <a:schemeClr val="tx1"/>
                </a:solidFill>
                <a:latin typeface="Times New Roman" panose="02020603050405020304" pitchFamily="18" charset="0"/>
              </a:rPr>
              <a:t> </a:t>
            </a:r>
            <a:r>
              <a:rPr sz="3200" b="1" noProof="1" smtClean="0">
                <a:solidFill>
                  <a:schemeClr val="tx1"/>
                </a:solidFill>
                <a:latin typeface="Times New Roman" panose="02020603050405020304" pitchFamily="18" charset="0"/>
              </a:rPr>
              <a:t>Xếp </a:t>
            </a:r>
            <a:r>
              <a:rPr sz="3200" b="1" noProof="1">
                <a:solidFill>
                  <a:schemeClr val="tx1"/>
                </a:solidFill>
                <a:latin typeface="Times New Roman" panose="02020603050405020304" pitchFamily="18" charset="0"/>
              </a:rPr>
              <a:t>các từ ngữ trong ngoặc đơn vào nhóm thích hợp nêu dưới đây:</a:t>
            </a:r>
          </a:p>
        </p:txBody>
      </p:sp>
      <p:sp>
        <p:nvSpPr>
          <p:cNvPr id="23" name="Text Box 15"/>
          <p:cNvSpPr txBox="1">
            <a:spLocks noChangeArrowheads="1"/>
          </p:cNvSpPr>
          <p:nvPr/>
        </p:nvSpPr>
        <p:spPr bwMode="auto">
          <a:xfrm>
            <a:off x="967014" y="1978568"/>
            <a:ext cx="5354638" cy="5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spcBef>
                <a:spcPct val="50000"/>
              </a:spcBef>
            </a:pPr>
            <a:r>
              <a:rPr lang="en-US" altLang="zh-CN" sz="3000">
                <a:solidFill>
                  <a:srgbClr val="0000CC"/>
                </a:solidFill>
                <a:latin typeface="Times New Roman" panose="02020603050405020304" pitchFamily="18" charset="0"/>
              </a:rPr>
              <a:t>a. Công nhân:</a:t>
            </a:r>
          </a:p>
        </p:txBody>
      </p:sp>
      <p:sp>
        <p:nvSpPr>
          <p:cNvPr id="24" name="Text Box 16"/>
          <p:cNvSpPr txBox="1">
            <a:spLocks noChangeArrowheads="1"/>
          </p:cNvSpPr>
          <p:nvPr/>
        </p:nvSpPr>
        <p:spPr bwMode="auto">
          <a:xfrm>
            <a:off x="967014" y="2656429"/>
            <a:ext cx="4572000" cy="5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spcBef>
                <a:spcPct val="50000"/>
              </a:spcBef>
            </a:pPr>
            <a:r>
              <a:rPr lang="en-US" altLang="zh-CN" sz="3000">
                <a:solidFill>
                  <a:srgbClr val="0000CC"/>
                </a:solidFill>
                <a:latin typeface="Times New Roman" panose="02020603050405020304" pitchFamily="18" charset="0"/>
              </a:rPr>
              <a:t>b. Nông dân:</a:t>
            </a:r>
          </a:p>
        </p:txBody>
      </p:sp>
      <p:sp>
        <p:nvSpPr>
          <p:cNvPr id="25" name="Text Box 17"/>
          <p:cNvSpPr txBox="1">
            <a:spLocks noChangeArrowheads="1"/>
          </p:cNvSpPr>
          <p:nvPr/>
        </p:nvSpPr>
        <p:spPr bwMode="auto">
          <a:xfrm>
            <a:off x="967015" y="3240629"/>
            <a:ext cx="5751513" cy="5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spcBef>
                <a:spcPct val="50000"/>
              </a:spcBef>
            </a:pPr>
            <a:r>
              <a:rPr lang="en-US" altLang="zh-CN" sz="3000" dirty="0">
                <a:solidFill>
                  <a:srgbClr val="0000CC"/>
                </a:solidFill>
                <a:latin typeface="Times New Roman" panose="02020603050405020304" pitchFamily="18" charset="0"/>
              </a:rPr>
              <a:t>c. </a:t>
            </a:r>
            <a:r>
              <a:rPr lang="en-US" altLang="zh-CN" sz="3000" dirty="0" err="1">
                <a:solidFill>
                  <a:srgbClr val="0000CC"/>
                </a:solidFill>
                <a:latin typeface="Times New Roman" panose="02020603050405020304" pitchFamily="18" charset="0"/>
              </a:rPr>
              <a:t>Doanh</a:t>
            </a:r>
            <a:r>
              <a:rPr lang="en-US" altLang="zh-CN" sz="3000" dirty="0">
                <a:solidFill>
                  <a:srgbClr val="0000CC"/>
                </a:solidFill>
                <a:latin typeface="Times New Roman" panose="02020603050405020304" pitchFamily="18" charset="0"/>
              </a:rPr>
              <a:t> </a:t>
            </a:r>
            <a:r>
              <a:rPr lang="en-US" altLang="zh-CN" sz="3000" dirty="0" err="1">
                <a:solidFill>
                  <a:srgbClr val="0000CC"/>
                </a:solidFill>
                <a:latin typeface="Times New Roman" panose="02020603050405020304" pitchFamily="18" charset="0"/>
              </a:rPr>
              <a:t>nhân</a:t>
            </a:r>
            <a:r>
              <a:rPr lang="en-US" altLang="zh-CN" sz="3000" dirty="0">
                <a:solidFill>
                  <a:srgbClr val="0000CC"/>
                </a:solidFill>
                <a:latin typeface="Times New Roman" panose="02020603050405020304" pitchFamily="18" charset="0"/>
              </a:rPr>
              <a:t>:</a:t>
            </a:r>
          </a:p>
        </p:txBody>
      </p:sp>
      <p:sp>
        <p:nvSpPr>
          <p:cNvPr id="26" name="Text Box 18"/>
          <p:cNvSpPr txBox="1">
            <a:spLocks noChangeArrowheads="1"/>
          </p:cNvSpPr>
          <p:nvPr/>
        </p:nvSpPr>
        <p:spPr bwMode="auto">
          <a:xfrm>
            <a:off x="6920139" y="2013493"/>
            <a:ext cx="4730750" cy="5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spcBef>
                <a:spcPct val="50000"/>
              </a:spcBef>
            </a:pPr>
            <a:r>
              <a:rPr lang="en-US" altLang="zh-CN" sz="3000">
                <a:solidFill>
                  <a:srgbClr val="0000CC"/>
                </a:solidFill>
                <a:latin typeface="Times New Roman" panose="02020603050405020304" pitchFamily="18" charset="0"/>
              </a:rPr>
              <a:t>d. Quân nhân:</a:t>
            </a:r>
          </a:p>
        </p:txBody>
      </p:sp>
      <p:sp>
        <p:nvSpPr>
          <p:cNvPr id="27" name="Text Box 21"/>
          <p:cNvSpPr txBox="1">
            <a:spLocks noChangeArrowheads="1"/>
          </p:cNvSpPr>
          <p:nvPr/>
        </p:nvSpPr>
        <p:spPr bwMode="auto">
          <a:xfrm>
            <a:off x="285670" y="4140571"/>
            <a:ext cx="11171224" cy="1477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a:spAutoFit/>
          </a:bodyPr>
          <a:lstStyle/>
          <a:p>
            <a:pPr algn="ctr">
              <a:lnSpc>
                <a:spcPct val="150000"/>
              </a:lnSpc>
              <a:spcBef>
                <a:spcPct val="50000"/>
              </a:spcBef>
            </a:pPr>
            <a:r>
              <a:rPr lang="en-US" altLang="zh-CN" sz="3000" dirty="0">
                <a:latin typeface="Times New Roman" panose="02020603050405020304" pitchFamily="18" charset="0"/>
              </a:rPr>
              <a:t>( </a:t>
            </a:r>
            <a:r>
              <a:rPr lang="en-US" altLang="zh-CN" sz="3000" dirty="0" err="1">
                <a:latin typeface="Times New Roman" panose="02020603050405020304" pitchFamily="18" charset="0"/>
              </a:rPr>
              <a:t>giáo</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viên</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đại</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úy</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trung</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sĩ</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thợ</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điện</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thợ</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cơ</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khí</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thợ</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cấy</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thợ</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cày</a:t>
            </a:r>
            <a:r>
              <a:rPr lang="en-US" altLang="zh-CN" sz="3000" dirty="0">
                <a:latin typeface="Times New Roman" panose="02020603050405020304" pitchFamily="18" charset="0"/>
              </a:rPr>
              <a:t>, </a:t>
            </a:r>
            <a:r>
              <a:rPr lang="en-US" altLang="zh-CN" sz="3000" dirty="0" err="1" smtClean="0">
                <a:latin typeface="Times New Roman" panose="02020603050405020304" pitchFamily="18" charset="0"/>
              </a:rPr>
              <a:t>học</a:t>
            </a:r>
            <a:r>
              <a:rPr lang="en-US" altLang="zh-CN" sz="3000" dirty="0" smtClean="0">
                <a:latin typeface="Times New Roman" panose="02020603050405020304" pitchFamily="18" charset="0"/>
              </a:rPr>
              <a:t> </a:t>
            </a:r>
            <a:r>
              <a:rPr lang="en-US" altLang="zh-CN" sz="3000" dirty="0" err="1">
                <a:latin typeface="Times New Roman" panose="02020603050405020304" pitchFamily="18" charset="0"/>
              </a:rPr>
              <a:t>sinh</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tiểu</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học</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học</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sinh</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trung</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học</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bác</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sĩ</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kĩ</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sư</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tiểu</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thương</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chủ</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tiệm</a:t>
            </a:r>
            <a:r>
              <a:rPr lang="en-US" altLang="zh-CN" sz="3000" dirty="0">
                <a:latin typeface="Times New Roman" panose="02020603050405020304" pitchFamily="18" charset="0"/>
              </a:rPr>
              <a:t>)</a:t>
            </a:r>
          </a:p>
        </p:txBody>
      </p:sp>
      <p:sp>
        <p:nvSpPr>
          <p:cNvPr id="14" name="Text Box 18"/>
          <p:cNvSpPr txBox="1">
            <a:spLocks noChangeArrowheads="1"/>
          </p:cNvSpPr>
          <p:nvPr/>
        </p:nvSpPr>
        <p:spPr bwMode="auto">
          <a:xfrm>
            <a:off x="6940777" y="2656429"/>
            <a:ext cx="4730750" cy="5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spcBef>
                <a:spcPct val="50000"/>
              </a:spcBef>
            </a:pPr>
            <a:r>
              <a:rPr lang="en-US" altLang="zh-CN" sz="3000">
                <a:solidFill>
                  <a:srgbClr val="0000CC"/>
                </a:solidFill>
                <a:latin typeface="Times New Roman" panose="02020603050405020304" pitchFamily="18" charset="0"/>
              </a:rPr>
              <a:t>e. Trí thức:</a:t>
            </a:r>
          </a:p>
        </p:txBody>
      </p:sp>
      <p:sp>
        <p:nvSpPr>
          <p:cNvPr id="15" name="Text Box 18"/>
          <p:cNvSpPr txBox="1">
            <a:spLocks noChangeArrowheads="1"/>
          </p:cNvSpPr>
          <p:nvPr/>
        </p:nvSpPr>
        <p:spPr bwMode="auto">
          <a:xfrm>
            <a:off x="6899502" y="3240629"/>
            <a:ext cx="4730750" cy="5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spcBef>
                <a:spcPct val="50000"/>
              </a:spcBef>
            </a:pPr>
            <a:r>
              <a:rPr lang="en-US" altLang="zh-CN" sz="3000">
                <a:solidFill>
                  <a:srgbClr val="0000CC"/>
                </a:solidFill>
                <a:latin typeface="Times New Roman" panose="02020603050405020304" pitchFamily="18" charset="0"/>
              </a:rPr>
              <a:t>g. Học sinh:</a:t>
            </a:r>
          </a:p>
        </p:txBody>
      </p:sp>
      <p:pic>
        <p:nvPicPr>
          <p:cNvPr id="13" name="Picture 13" descr="Question premium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5059" y="2166746"/>
            <a:ext cx="1043669" cy="1043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5594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8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5" grpId="0"/>
      <p:bldP spid="22" grpId="0"/>
      <p:bldP spid="23" grpId="0"/>
      <p:bldP spid="24" grpId="0"/>
      <p:bldP spid="25" grpId="0"/>
      <p:bldP spid="26" grpId="0"/>
      <p:bldP spid="27"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6" name="irc_mi" descr="3296975720130416080212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6096000" cy="4325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6" descr="thợ điệ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0"/>
            <a:ext cx="6096001" cy="4325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1"/>
          <p:cNvSpPr txBox="1"/>
          <p:nvPr/>
        </p:nvSpPr>
        <p:spPr>
          <a:xfrm>
            <a:off x="2905726" y="5118551"/>
            <a:ext cx="6599781" cy="1077218"/>
          </a:xfrm>
          <a:prstGeom prst="rect">
            <a:avLst/>
          </a:prstGeom>
          <a:noFill/>
          <a:ln w="9525">
            <a:noFill/>
          </a:ln>
        </p:spPr>
        <p:txBody>
          <a:bodyPr wrap="square">
            <a:spAutoFit/>
          </a:bodyPr>
          <a:lstStyle/>
          <a:p>
            <a:pPr algn="ctr"/>
            <a:r>
              <a:rPr lang="en-US" altLang="zh-CN" sz="3200" b="1" i="1" dirty="0" err="1" smtClean="0">
                <a:latin typeface="Times New Roman" panose="02020603050405020304" pitchFamily="18" charset="0"/>
              </a:rPr>
              <a:t>Công</a:t>
            </a:r>
            <a:r>
              <a:rPr lang="en-US" altLang="zh-CN" sz="3200" b="1" i="1" dirty="0" smtClean="0">
                <a:latin typeface="Times New Roman" panose="02020603050405020304" pitchFamily="18" charset="0"/>
              </a:rPr>
              <a:t> </a:t>
            </a:r>
            <a:r>
              <a:rPr lang="en-US" altLang="zh-CN" sz="3200" b="1" i="1" dirty="0" err="1" smtClean="0">
                <a:latin typeface="Times New Roman" panose="02020603050405020304" pitchFamily="18" charset="0"/>
              </a:rPr>
              <a:t>nhân</a:t>
            </a:r>
            <a:r>
              <a:rPr lang="en-US" altLang="zh-CN" sz="3200" b="1" i="1" dirty="0" smtClean="0">
                <a:latin typeface="Times New Roman" panose="02020603050405020304" pitchFamily="18" charset="0"/>
              </a:rPr>
              <a:t>: </a:t>
            </a:r>
            <a:r>
              <a:rPr lang="en-US" altLang="zh-CN" sz="3200" dirty="0" err="1" smtClean="0">
                <a:latin typeface="Times New Roman" panose="02020603050405020304" pitchFamily="18" charset="0"/>
              </a:rPr>
              <a:t>Là</a:t>
            </a:r>
            <a:r>
              <a:rPr lang="en-US" altLang="zh-CN" sz="3200" dirty="0" smtClean="0">
                <a:latin typeface="Times New Roman" panose="02020603050405020304" pitchFamily="18" charset="0"/>
              </a:rPr>
              <a:t> </a:t>
            </a:r>
            <a:r>
              <a:rPr lang="en-US" altLang="zh-CN" sz="3200" dirty="0" err="1">
                <a:latin typeface="Times New Roman" panose="02020603050405020304" pitchFamily="18" charset="0"/>
              </a:rPr>
              <a:t>những</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người</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thợ</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làm</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việc</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trong</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các</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nhà</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máy</a:t>
            </a:r>
            <a:r>
              <a:rPr lang="en-US" altLang="zh-CN" sz="3200" dirty="0" smtClean="0">
                <a:latin typeface="Times New Roman" panose="02020603050405020304" pitchFamily="18" charset="0"/>
              </a:rPr>
              <a:t>, </a:t>
            </a:r>
            <a:r>
              <a:rPr lang="en-US" altLang="zh-CN" sz="3200" dirty="0" err="1" smtClean="0">
                <a:latin typeface="Times New Roman" panose="02020603050405020304" pitchFamily="18" charset="0"/>
              </a:rPr>
              <a:t>xí</a:t>
            </a:r>
            <a:r>
              <a:rPr lang="en-US" altLang="zh-CN" sz="3200" dirty="0" smtClean="0">
                <a:latin typeface="Times New Roman" panose="02020603050405020304" pitchFamily="18" charset="0"/>
              </a:rPr>
              <a:t> </a:t>
            </a:r>
            <a:r>
              <a:rPr lang="en-US" altLang="zh-CN" sz="3200" dirty="0" err="1">
                <a:latin typeface="Times New Roman" panose="02020603050405020304" pitchFamily="18" charset="0"/>
              </a:rPr>
              <a:t>nghiệp</a:t>
            </a:r>
            <a:r>
              <a:rPr lang="en-US" altLang="zh-CN" sz="3200" dirty="0">
                <a:latin typeface="Times New Roman" panose="02020603050405020304" pitchFamily="18" charset="0"/>
              </a:rPr>
              <a:t>.</a:t>
            </a:r>
          </a:p>
        </p:txBody>
      </p:sp>
    </p:spTree>
    <p:extLst>
      <p:ext uri="{BB962C8B-B14F-4D97-AF65-F5344CB8AC3E}">
        <p14:creationId xmlns:p14="http://schemas.microsoft.com/office/powerpoint/2010/main" val="621696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thợ cấ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8562"/>
            <a:ext cx="6256984" cy="420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D:\boi duong hs gioi\toan\Downloads\tho ca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6985" y="618562"/>
            <a:ext cx="5935016" cy="420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7"/>
          <p:cNvSpPr txBox="1"/>
          <p:nvPr/>
        </p:nvSpPr>
        <p:spPr>
          <a:xfrm>
            <a:off x="2170720" y="5221635"/>
            <a:ext cx="9193966" cy="584775"/>
          </a:xfrm>
          <a:prstGeom prst="rect">
            <a:avLst/>
          </a:prstGeom>
          <a:noFill/>
          <a:ln w="9525">
            <a:noFill/>
          </a:ln>
        </p:spPr>
        <p:txBody>
          <a:bodyPr>
            <a:spAutoFit/>
          </a:bodyPr>
          <a:lstStyle/>
          <a:p>
            <a:r>
              <a:rPr lang="en-US" altLang="zh-CN" sz="3200" b="1" i="1" dirty="0" err="1" smtClean="0">
                <a:latin typeface="Times New Roman" panose="02020603050405020304" pitchFamily="18" charset="0"/>
              </a:rPr>
              <a:t>Nông</a:t>
            </a:r>
            <a:r>
              <a:rPr lang="en-US" altLang="zh-CN" sz="3200" b="1" i="1" dirty="0" smtClean="0">
                <a:latin typeface="Times New Roman" panose="02020603050405020304" pitchFamily="18" charset="0"/>
              </a:rPr>
              <a:t> </a:t>
            </a:r>
            <a:r>
              <a:rPr lang="en-US" altLang="zh-CN" sz="3200" b="1" i="1" dirty="0" err="1" smtClean="0">
                <a:latin typeface="Times New Roman" panose="02020603050405020304" pitchFamily="18" charset="0"/>
              </a:rPr>
              <a:t>dân</a:t>
            </a:r>
            <a:r>
              <a:rPr lang="en-US" altLang="zh-CN" sz="3200" b="1" i="1" dirty="0" smtClean="0">
                <a:latin typeface="Times New Roman" panose="02020603050405020304" pitchFamily="18" charset="0"/>
              </a:rPr>
              <a:t>: </a:t>
            </a:r>
            <a:r>
              <a:rPr lang="en-US" altLang="zh-CN" sz="3200" dirty="0" err="1" smtClean="0">
                <a:latin typeface="Times New Roman" panose="02020603050405020304" pitchFamily="18" charset="0"/>
              </a:rPr>
              <a:t>Là</a:t>
            </a:r>
            <a:r>
              <a:rPr lang="en-US" altLang="zh-CN" sz="3200" dirty="0" smtClean="0">
                <a:latin typeface="Times New Roman" panose="02020603050405020304" pitchFamily="18" charset="0"/>
              </a:rPr>
              <a:t> </a:t>
            </a:r>
            <a:r>
              <a:rPr lang="en-US" altLang="zh-CN" sz="3200" dirty="0" err="1">
                <a:latin typeface="Times New Roman" panose="02020603050405020304" pitchFamily="18" charset="0"/>
              </a:rPr>
              <a:t>những</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người</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làm</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ruộng</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trồng</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trọt</a:t>
            </a:r>
            <a:r>
              <a:rPr lang="en-US" altLang="zh-CN" sz="3200" dirty="0">
                <a:latin typeface="Times New Roman" panose="02020603050405020304" pitchFamily="18" charset="0"/>
              </a:rPr>
              <a:t>.</a:t>
            </a:r>
          </a:p>
        </p:txBody>
      </p:sp>
    </p:spTree>
    <p:extLst>
      <p:ext uri="{BB962C8B-B14F-4D97-AF65-F5344CB8AC3E}">
        <p14:creationId xmlns:p14="http://schemas.microsoft.com/office/powerpoint/2010/main" val="246858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7944"/>
            <a:ext cx="4209143" cy="29438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9143" y="957944"/>
            <a:ext cx="4238171" cy="294893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7315" y="957943"/>
            <a:ext cx="3744686" cy="2943861"/>
          </a:xfrm>
          <a:prstGeom prst="rect">
            <a:avLst/>
          </a:prstGeom>
        </p:spPr>
      </p:pic>
      <p:sp>
        <p:nvSpPr>
          <p:cNvPr id="7" name="Text Box 17"/>
          <p:cNvSpPr txBox="1"/>
          <p:nvPr/>
        </p:nvSpPr>
        <p:spPr>
          <a:xfrm>
            <a:off x="1708968" y="4500200"/>
            <a:ext cx="8088174" cy="584775"/>
          </a:xfrm>
          <a:prstGeom prst="rect">
            <a:avLst/>
          </a:prstGeom>
          <a:noFill/>
          <a:ln w="9525">
            <a:noFill/>
          </a:ln>
        </p:spPr>
        <p:txBody>
          <a:bodyPr wrap="square">
            <a:spAutoFit/>
          </a:bodyPr>
          <a:lstStyle/>
          <a:p>
            <a:r>
              <a:rPr lang="en-US" sz="3200" b="1" i="1" noProof="1" smtClean="0">
                <a:latin typeface="Times New Roman" panose="02020603050405020304" pitchFamily="18" charset="0"/>
                <a:cs typeface="Times New Roman" panose="02020603050405020304" pitchFamily="18" charset="0"/>
              </a:rPr>
              <a:t>Doanh nhân: </a:t>
            </a:r>
            <a:r>
              <a:rPr lang="en-US" sz="3200" noProof="1" smtClean="0">
                <a:latin typeface="Times New Roman" panose="02020603050405020304" pitchFamily="18" charset="0"/>
                <a:cs typeface="Times New Roman" panose="02020603050405020304" pitchFamily="18" charset="0"/>
              </a:rPr>
              <a:t>Là người kinh doanh, mua bán.</a:t>
            </a:r>
            <a:endParaRPr lang="en-US" sz="3200" noProof="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4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9" name="Picture 13"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6357257" cy="548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8" descr="trung si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7256" y="0"/>
            <a:ext cx="5834744" cy="548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0" y="5632991"/>
            <a:ext cx="12221028" cy="548620"/>
            <a:chOff x="29034" y="2895602"/>
            <a:chExt cx="12221028" cy="548620"/>
          </a:xfrm>
        </p:grpSpPr>
        <p:sp>
          <p:nvSpPr>
            <p:cNvPr id="10" name="Text Box 9"/>
            <p:cNvSpPr txBox="1">
              <a:spLocks noChangeArrowheads="1"/>
            </p:cNvSpPr>
            <p:nvPr/>
          </p:nvSpPr>
          <p:spPr bwMode="auto">
            <a:xfrm>
              <a:off x="29034" y="2921002"/>
              <a:ext cx="1993900" cy="523220"/>
            </a:xfrm>
            <a:prstGeom prst="rect">
              <a:avLst/>
            </a:prstGeom>
            <a:noFill/>
            <a:ln>
              <a:noFill/>
            </a:ln>
          </p:spPr>
          <p:txBody>
            <a:bodyPr wrap="square">
              <a:spAutoFit/>
            </a:bodyPr>
            <a:lstStyle/>
            <a:p>
              <a:pPr>
                <a:spcBef>
                  <a:spcPct val="50000"/>
                </a:spcBef>
              </a:pPr>
              <a:r>
                <a:rPr lang="en-US" altLang="zh-CN" sz="2800" b="1" dirty="0" err="1">
                  <a:latin typeface="Times New Roman" panose="02020603050405020304" pitchFamily="18" charset="0"/>
                </a:rPr>
                <a:t>Quân</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nhân</a:t>
              </a:r>
              <a:r>
                <a:rPr lang="en-US" altLang="zh-CN" sz="2800" b="1" dirty="0">
                  <a:latin typeface="Times New Roman" panose="02020603050405020304" pitchFamily="18" charset="0"/>
                </a:rPr>
                <a:t>:</a:t>
              </a:r>
            </a:p>
          </p:txBody>
        </p:sp>
        <p:sp>
          <p:nvSpPr>
            <p:cNvPr id="11" name="Text Box 17"/>
            <p:cNvSpPr txBox="1"/>
            <p:nvPr/>
          </p:nvSpPr>
          <p:spPr>
            <a:xfrm>
              <a:off x="1956713" y="2895602"/>
              <a:ext cx="10293349" cy="523220"/>
            </a:xfrm>
            <a:prstGeom prst="rect">
              <a:avLst/>
            </a:prstGeom>
            <a:noFill/>
            <a:ln w="9525">
              <a:noFill/>
            </a:ln>
          </p:spPr>
          <p:txBody>
            <a:bodyPr wrap="square">
              <a:spAutoFit/>
            </a:bodyPr>
            <a:lstStyle/>
            <a:p>
              <a:r>
                <a:rPr lang="en-US" altLang="zh-CN" sz="2800" dirty="0" err="1">
                  <a:latin typeface="Times New Roman" panose="02020603050405020304" pitchFamily="18" charset="0"/>
                </a:rPr>
                <a:t>Là</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những</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người</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phục</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vụ</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trong</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quân</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đội</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giữ</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những</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cấp</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bậc</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khác</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nhau</a:t>
              </a:r>
              <a:r>
                <a:rPr lang="en-US" altLang="zh-CN" sz="2800" dirty="0">
                  <a:latin typeface="Times New Roman" panose="02020603050405020304" pitchFamily="18" charset="0"/>
                </a:rPr>
                <a:t>.</a:t>
              </a:r>
            </a:p>
          </p:txBody>
        </p:sp>
      </p:grpSp>
    </p:spTree>
    <p:extLst>
      <p:ext uri="{BB962C8B-B14F-4D97-AF65-F5344CB8AC3E}">
        <p14:creationId xmlns:p14="http://schemas.microsoft.com/office/powerpoint/2010/main" val="788201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0098554794_1_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TotalTime>
  <Words>1257</Words>
  <Application>Microsoft Office PowerPoint</Application>
  <PresentationFormat>Custom</PresentationFormat>
  <Paragraphs>198</Paragraphs>
  <Slides>22</Slides>
  <Notes>5</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17</cp:revision>
  <dcterms:created xsi:type="dcterms:W3CDTF">2021-09-08T06:34:24Z</dcterms:created>
  <dcterms:modified xsi:type="dcterms:W3CDTF">2021-09-17T16:45:26Z</dcterms:modified>
</cp:coreProperties>
</file>