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  <p:sldId id="264" r:id="rId13"/>
    <p:sldId id="267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46" d="100"/>
          <a:sy n="46" d="100"/>
        </p:scale>
        <p:origin x="9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 smtClean="0"/>
              <a:t>Hỏi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Hỏi</a:t>
            </a:r>
            <a:r>
              <a:rPr lang="en-US" baseline="0" dirty="0" smtClean="0"/>
              <a:t> HS: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cho</a:t>
            </a:r>
            <a:r>
              <a:rPr lang="en-US" dirty="0" smtClean="0"/>
              <a:t>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vùng</a:t>
            </a:r>
            <a:r>
              <a:rPr lang="en-US" baseline="0" dirty="0" smtClean="0"/>
              <a:t> Nam </a:t>
            </a:r>
            <a:r>
              <a:rPr lang="en-US" baseline="0" dirty="0" err="1" smtClean="0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Cho HS </a:t>
            </a:r>
            <a:r>
              <a:rPr lang="en-US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44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  <a:endParaRPr lang="en-US" sz="2800" b="1" dirty="0">
              <a:solidFill>
                <a:srgbClr val="6E1C1C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  <a:endParaRPr lang="en-US" sz="2800" b="1" dirty="0">
              <a:solidFill>
                <a:srgbClr val="6E1C1C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  <a:endParaRPr lang="en-US" sz="33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 smtClean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dâm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 smtClean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long son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3000" dirty="0">
              <a:ln w="0"/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</a:t>
            </a:r>
            <a:r>
              <a:rPr lang="en-US" sz="4267" dirty="0" smtClean="0"/>
              <a:t>DỤNG, TRẢI NGHIỆM</a:t>
            </a:r>
            <a:endParaRPr lang="en-US" sz="4267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</a:t>
            </a:r>
            <a:r>
              <a:rPr lang="vi-VN" sz="2800" dirty="0" smtClean="0">
                <a:solidFill>
                  <a:srgbClr val="202020"/>
                </a:solidFill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LÒNG DÂN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 smtClean="0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  <a:endParaRPr lang="en-US" sz="22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696</Words>
  <Application>Microsoft Office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Aachen</vt:lpstr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Times New Roman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2021-09-11T07:50:32Z</dcterms:created>
  <dcterms:modified xsi:type="dcterms:W3CDTF">2021-09-11T13:09:37Z</dcterms:modified>
</cp:coreProperties>
</file>