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iny" panose="020B060402020202020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8B9DF33-CD3A-4D84-9061-A8DAB0D7131A}"/>
              </a:ext>
            </a:extLst>
          </p:cNvPr>
          <p:cNvSpPr/>
          <p:nvPr/>
        </p:nvSpPr>
        <p:spPr>
          <a:xfrm>
            <a:off x="7539512" y="4417615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14" grpId="0" animBg="1"/>
      <p:bldP spid="1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E0C17D19-4C38-4B55-A020-D273C25E5E48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5" grpId="0" animBg="1"/>
      <p:bldP spid="16" grpId="0" animBg="1"/>
      <p:bldP spid="30" grpId="0" animBg="1"/>
      <p:bldP spid="31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1161</Words>
  <Application>Microsoft Office PowerPoint</Application>
  <PresentationFormat>Widescreen</PresentationFormat>
  <Paragraphs>89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Coiny</vt:lpstr>
      <vt:lpstr>Comic Sans MS</vt:lpstr>
      <vt:lpstr>微软雅黑</vt:lpstr>
      <vt:lpstr>Calibri Light</vt:lpstr>
      <vt:lpstr>Arial</vt:lpstr>
      <vt:lpstr>Calibri</vt:lpstr>
      <vt:lpstr>Times New Roman</vt:lpstr>
      <vt:lpstr>等线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</cp:revision>
  <dcterms:created xsi:type="dcterms:W3CDTF">2021-12-17T08:10:09Z</dcterms:created>
  <dcterms:modified xsi:type="dcterms:W3CDTF">2021-12-21T03:35:46Z</dcterms:modified>
</cp:coreProperties>
</file>