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59" r:id="rId3"/>
    <p:sldMasterId id="2147483662" r:id="rId4"/>
    <p:sldMasterId id="2147483668" r:id="rId5"/>
    <p:sldMasterId id="2147483681" r:id="rId6"/>
    <p:sldMasterId id="2147483693" r:id="rId7"/>
    <p:sldMasterId id="2147483699" r:id="rId8"/>
    <p:sldMasterId id="2147483711" r:id="rId9"/>
    <p:sldMasterId id="2147483723" r:id="rId10"/>
    <p:sldMasterId id="2147483735" r:id="rId11"/>
    <p:sldMasterId id="2147483747" r:id="rId12"/>
  </p:sldMasterIdLst>
  <p:notesMasterIdLst>
    <p:notesMasterId r:id="rId29"/>
  </p:notesMasterIdLst>
  <p:sldIdLst>
    <p:sldId id="259" r:id="rId13"/>
    <p:sldId id="287" r:id="rId14"/>
    <p:sldId id="296" r:id="rId15"/>
    <p:sldId id="301" r:id="rId16"/>
    <p:sldId id="260" r:id="rId17"/>
    <p:sldId id="299" r:id="rId18"/>
    <p:sldId id="295" r:id="rId19"/>
    <p:sldId id="332" r:id="rId20"/>
    <p:sldId id="294" r:id="rId21"/>
    <p:sldId id="340" r:id="rId22"/>
    <p:sldId id="336" r:id="rId23"/>
    <p:sldId id="339" r:id="rId24"/>
    <p:sldId id="293" r:id="rId25"/>
    <p:sldId id="292" r:id="rId26"/>
    <p:sldId id="341" r:id="rId27"/>
    <p:sldId id="324" r:id="rId28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294B6EB-F74C-4EF8-8F99-3E6228CDD844}">
          <p14:sldIdLst>
            <p14:sldId id="259"/>
            <p14:sldId id="287"/>
            <p14:sldId id="296"/>
            <p14:sldId id="301"/>
            <p14:sldId id="260"/>
            <p14:sldId id="299"/>
            <p14:sldId id="295"/>
            <p14:sldId id="332"/>
            <p14:sldId id="294"/>
            <p14:sldId id="340"/>
            <p14:sldId id="336"/>
            <p14:sldId id="339"/>
            <p14:sldId id="293"/>
            <p14:sldId id="292"/>
            <p14:sldId id="341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4224">
          <p15:clr>
            <a:srgbClr val="A4A3A4"/>
          </p15:clr>
        </p15:guide>
        <p15:guide id="3" orient="horz" pos="1071">
          <p15:clr>
            <a:srgbClr val="A4A3A4"/>
          </p15:clr>
        </p15:guide>
        <p15:guide id="4" orient="horz" pos="1384">
          <p15:clr>
            <a:srgbClr val="A4A3A4"/>
          </p15:clr>
        </p15:guide>
        <p15:guide id="5" pos="483">
          <p15:clr>
            <a:srgbClr val="A4A3A4"/>
          </p15:clr>
        </p15:guide>
        <p15:guide id="6" pos="7197">
          <p15:clr>
            <a:srgbClr val="A4A3A4"/>
          </p15:clr>
        </p15:guide>
        <p15:guide id="7" orient="horz" pos="3168">
          <p15:clr>
            <a:srgbClr val="A4A3A4"/>
          </p15:clr>
        </p15:guide>
        <p15:guide id="8" orient="horz" pos="774">
          <p15:clr>
            <a:srgbClr val="A4A3A4"/>
          </p15:clr>
        </p15:guide>
        <p15:guide id="9" orient="horz" pos="1059">
          <p15:clr>
            <a:srgbClr val="A4A3A4"/>
          </p15:clr>
        </p15:guide>
        <p15:guide id="10" pos="2875">
          <p15:clr>
            <a:srgbClr val="A4A3A4"/>
          </p15:clr>
        </p15:guide>
        <p15:guide id="11" pos="362">
          <p15:clr>
            <a:srgbClr val="A4A3A4"/>
          </p15:clr>
        </p15:guide>
        <p15:guide id="12" pos="53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D83"/>
    <a:srgbClr val="660066"/>
    <a:srgbClr val="006600"/>
    <a:srgbClr val="0000FF"/>
    <a:srgbClr val="FF99FF"/>
    <a:srgbClr val="0EFA19"/>
    <a:srgbClr val="FF6600"/>
    <a:srgbClr val="FF99CC"/>
    <a:srgbClr val="FF99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47" autoAdjust="0"/>
    <p:restoredTop sz="94660"/>
  </p:normalViewPr>
  <p:slideViewPr>
    <p:cSldViewPr snapToGrid="0">
      <p:cViewPr varScale="1">
        <p:scale>
          <a:sx n="84" d="100"/>
          <a:sy n="84" d="100"/>
        </p:scale>
        <p:origin x="462" y="18"/>
      </p:cViewPr>
      <p:guideLst>
        <p:guide pos="3840"/>
        <p:guide orient="horz" pos="4224"/>
        <p:guide orient="horz" pos="1071"/>
        <p:guide orient="horz" pos="1384"/>
        <p:guide pos="483"/>
        <p:guide pos="7197"/>
        <p:guide orient="horz" pos="3168"/>
        <p:guide orient="horz" pos="774"/>
        <p:guide orient="horz" pos="1059"/>
        <p:guide pos="2875"/>
        <p:guide pos="362"/>
        <p:guide pos="53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12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13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14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microsoft.com/office/2007/relationships/hdphoto" Target="../media/hdphoto2.wdp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" y="0"/>
            <a:ext cx="914349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7" tIns="34289" rIns="68577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7" tIns="34289" rIns="68577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7" tIns="34289" rIns="68577" bIns="34289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t>2022/11/7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7" tIns="34289" rIns="68577" bIns="34289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7" tIns="34289" rIns="68577" bIns="34289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7" tIns="34289" rIns="68577" bIns="34289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t>2022/11/7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7" tIns="34289" rIns="68577" bIns="34289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7" tIns="34289" rIns="68577" bIns="34289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7" tIns="34289" rIns="68577" bIns="34289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t>2022/11/7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7" tIns="34289" rIns="68577" bIns="34289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7" tIns="34289" rIns="68577" bIns="34289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623321"/>
            <a:ext cx="581352" cy="22313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243921" y="4308995"/>
            <a:ext cx="581352" cy="269302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68" tIns="34289" rIns="68568" bIns="34289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68" tIns="34289" rIns="68568" bIns="34289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39565"/>
            <a:ext cx="1350150" cy="100025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  <a:prstGeom prst="rect">
            <a:avLst/>
          </a:prstGeom>
        </p:spPr>
        <p:txBody>
          <a:bodyPr lIns="68568" tIns="34289" rIns="68568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8" tIns="34289" rIns="68568" bIns="34289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  <a:prstGeom prst="rect">
            <a:avLst/>
          </a:prstGeom>
        </p:spPr>
        <p:txBody>
          <a:bodyPr vert="eaVert" lIns="68568" tIns="34289" rIns="68568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t>2022/11/7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 cstate="screen"/>
          <a:srcRect t="-7788"/>
          <a:stretch>
            <a:fillRect/>
          </a:stretch>
        </p:blipFill>
        <p:spPr>
          <a:xfrm rot="19200000" flipH="1">
            <a:off x="7838040" y="-204745"/>
            <a:ext cx="1646836" cy="117073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t>2022/11/7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t>2022/11/7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623319"/>
            <a:ext cx="581352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</a:p>
          <a:p>
            <a:pPr defTabSz="6858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defTabSz="6858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494" y="5034072"/>
            <a:ext cx="1080119" cy="100025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805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712D3A-3BD9-4323-AA63-56D8B4F6CBDE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D65DA-E7E8-4165-91CB-EC3654EEB5A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7FE170-794A-40A1-A395-EB4103EA128E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83BF1-4677-488E-B6CF-526EAD1456B3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4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6765" indent="0">
              <a:buNone/>
              <a:defRPr sz="1200"/>
            </a:lvl7pPr>
            <a:lvl8pPr marL="2399665" indent="0">
              <a:buNone/>
              <a:defRPr sz="1200"/>
            </a:lvl8pPr>
            <a:lvl9pPr marL="2742565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DA20F3-C811-4BB2-8B75-8F9EB4DB09D2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9FBD3-C904-4410-A547-AA8EC66888DD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125149"/>
            <a:ext cx="4038600" cy="34694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125149"/>
            <a:ext cx="4038600" cy="34694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AD6D6-A147-4C64-819E-E9A31321E30C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66704-31EB-4EFE-B43D-B2C2FFAB813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68577" tIns="34289" rIns="68577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8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8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1B6F7-7A36-45F1-99C9-F668D8A97D97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452A2-0723-4BAE-9083-B14BD2D03965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7084BB-510B-4D82-8C52-2515C9202042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4FC02-39DE-4C48-9DA8-BD8E2F034781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8" y="-32658"/>
            <a:ext cx="9153701" cy="5725886"/>
          </a:xfrm>
          <a:prstGeom prst="rect">
            <a:avLst/>
          </a:prstGeom>
          <a:blipFill dpi="0" rotWithShape="1">
            <a:blip r:embed="rId2" cstate="email">
              <a:alphaModFix amt="41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9" rIns="68570" bIns="34289" numCol="1" rtlCol="0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9699" y="4370341"/>
            <a:ext cx="9153701" cy="788522"/>
          </a:xfrm>
          <a:prstGeom prst="rect">
            <a:avLst/>
          </a:prstGeom>
          <a:blipFill dpi="0" rotWithShape="1">
            <a:blip r:embed="rId3" cstate="email">
              <a:alphaModFix amt="77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0" tIns="34289" rIns="68570" bIns="34289" numCol="1" rtlCol="0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82391" y="-431979"/>
            <a:ext cx="1522662" cy="1955981"/>
            <a:chOff x="235075" y="-407522"/>
            <a:chExt cx="4330347" cy="459900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235075" y="-407522"/>
              <a:ext cx="3182122" cy="459900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screen"/>
            <a:srcRect l="-3086"/>
            <a:stretch>
              <a:fillRect/>
            </a:stretch>
          </p:blipFill>
          <p:spPr>
            <a:xfrm flipH="1">
              <a:off x="2123207" y="-272427"/>
              <a:ext cx="2442215" cy="329294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email"/>
          <a:srcRect/>
          <a:stretch>
            <a:fillRect/>
          </a:stretch>
        </p:blipFill>
        <p:spPr>
          <a:xfrm rot="572575">
            <a:off x="5597009" y="4055734"/>
            <a:ext cx="2030381" cy="8527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0385" y="114437"/>
            <a:ext cx="735033" cy="46769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7508992" y="185477"/>
            <a:ext cx="1488341" cy="581645"/>
            <a:chOff x="9546555" y="390648"/>
            <a:chExt cx="2266010" cy="96770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 rot="20960076">
              <a:off x="9546555" y="665513"/>
              <a:ext cx="692613" cy="48361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 rot="19380588">
              <a:off x="10515780" y="929837"/>
              <a:ext cx="613701" cy="42851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 rot="19380588">
              <a:off x="10631366" y="390648"/>
              <a:ext cx="457224" cy="31925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 rot="19380588">
              <a:off x="11491476" y="644025"/>
              <a:ext cx="321089" cy="224198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8131159" y="4298194"/>
            <a:ext cx="732818" cy="707015"/>
          </a:xfrm>
          <a:prstGeom prst="rect">
            <a:avLst/>
          </a:prstGeom>
        </p:spPr>
      </p:pic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BC79-F8DC-45CD-8DB1-31E163F43E1E}" type="datetimeFigureOut">
              <a:rPr lang="zh-CN" altLang="en-US" smtClean="0"/>
              <a:t>2022/11/7</a:t>
            </a:fld>
            <a:endParaRPr lang="en-US" altLang="zh-CN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32C8-E0B6-492C-915A-C81E2F3F734E}" type="slidenum">
              <a:rPr lang="zh-CN" altLang="en-US" smtClean="0"/>
              <a:t>‹#›</a:t>
            </a:fld>
            <a:endParaRPr lang="en-US" altLang="zh-CN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623466" y="4023151"/>
            <a:ext cx="1588411" cy="9820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937" y="680953"/>
            <a:ext cx="414322" cy="26362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0471" y="638337"/>
            <a:ext cx="414322" cy="263627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6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46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316549-4EBD-4BFF-B17B-C2FA012886CB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12243-0363-4EF8-971C-5D272522111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6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46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6765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A4563-0382-4537-B1EA-B2768868494F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4E741-82DC-415C-A5EC-247C77F0F49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A83D95-6CC0-42EE-AA73-49EFA3FCEBDA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83A11-FA9F-4252-A393-3D626AAD9D66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160735"/>
            <a:ext cx="2063750" cy="4433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28633" y="160735"/>
            <a:ext cx="6042025" cy="443388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48DED3-194B-41BF-8B99-94A7A1281CAF}" type="datetimeFigureOut">
              <a:rPr lang="zh-CN" altLang="en-US"/>
              <a:t>2022/11/7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38991-0590-4B66-B848-9DE699858CEF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 spd="slow" advTm="5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68577" tIns="34289" rIns="68577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68577" tIns="34289" rIns="68577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8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8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39557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/>
                </a:solidFill>
              </a:rPr>
              <a:t>2022/11/7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51FF504A-745A-48EA-80ED-493236BBE933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28633" y="160735"/>
            <a:ext cx="6215063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/>
          <a:p>
            <a:pPr lvl="0"/>
            <a:r>
              <a:rPr lang="zh-CN" altLang="zh-CN"/>
              <a:t>单击此处编辑母版标题</a:t>
            </a:r>
          </a:p>
        </p:txBody>
      </p:sp>
      <p:sp>
        <p:nvSpPr>
          <p:cNvPr id="102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149"/>
            <a:ext cx="8229600" cy="34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>
            <a:lvl1pPr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800"/>
            <a:fld id="{0A95BC79-F8DC-45CD-8DB1-31E163F43E1E}" type="datetimeFigureOut">
              <a:rPr lang="zh-CN" altLang="en-US" smtClean="0"/>
              <a:t>2022/11/7</a:t>
            </a:fld>
            <a:endParaRPr lang="en-US" altLang="zh-CN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800"/>
            <a:endParaRPr lang="zh-CN" alt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9" rIns="68570" bIns="34289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800"/>
            <a:fld id="{9C2432C8-E0B6-492C-915A-C81E2F3F734E}" type="slidenum">
              <a:rPr lang="zh-CN" altLang="en-US" smtClean="0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 advTm="5000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kern="1200">
          <a:solidFill>
            <a:srgbClr val="09532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Microsoft YaHei" panose="020B0503020204020204" pitchFamily="34" charset="-122"/>
          <a:ea typeface="Microsoft YaHei" panose="020B0503020204020204" pitchFamily="34" charset="-122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37"/>
            <a:ext cx="7886418" cy="993477"/>
          </a:xfrm>
          <a:prstGeom prst="rect">
            <a:avLst/>
          </a:prstGeom>
        </p:spPr>
        <p:txBody>
          <a:bodyPr vert="horz" lIns="72699" tIns="36350" rIns="72699" bIns="363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30"/>
            <a:ext cx="7886418" cy="3263797"/>
          </a:xfrm>
          <a:prstGeom prst="rect">
            <a:avLst/>
          </a:prstGeom>
        </p:spPr>
        <p:txBody>
          <a:bodyPr vert="horz" lIns="72699" tIns="36350" rIns="72699" bIns="363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7571"/>
            <a:ext cx="2056836" cy="273206"/>
          </a:xfrm>
          <a:prstGeom prst="rect">
            <a:avLst/>
          </a:prstGeom>
        </p:spPr>
        <p:txBody>
          <a:bodyPr vert="horz" lIns="72699" tIns="36350" rIns="72699" bIns="3635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71"/>
            <a:ext cx="3086382" cy="273206"/>
          </a:xfrm>
          <a:prstGeom prst="rect">
            <a:avLst/>
          </a:prstGeom>
        </p:spPr>
        <p:txBody>
          <a:bodyPr vert="horz" lIns="72699" tIns="36350" rIns="72699" bIns="3635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7571"/>
            <a:ext cx="2056836" cy="273206"/>
          </a:xfrm>
          <a:prstGeom prst="rect">
            <a:avLst/>
          </a:prstGeom>
        </p:spPr>
        <p:txBody>
          <a:bodyPr vert="horz" lIns="72699" tIns="36350" rIns="72699" bIns="3635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9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727075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610" indent="-181610" algn="l" defTabSz="727075" rtl="0" eaLnBrk="1" latinLnBrk="0" hangingPunct="1">
        <a:lnSpc>
          <a:spcPct val="90000"/>
        </a:lnSpc>
        <a:spcBef>
          <a:spcPts val="79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65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85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1905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760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8980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2835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055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89275" indent="-181610" algn="l" defTabSz="727075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22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7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29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5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37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59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44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66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1@4x3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-50483" y="-20955"/>
            <a:ext cx="9203055" cy="5184934"/>
          </a:xfrm>
          <a:prstGeom prst="rect">
            <a:avLst/>
          </a:prstGeom>
        </p:spPr>
      </p:pic>
      <p:pic>
        <p:nvPicPr>
          <p:cNvPr id="8" name="图片 7" descr="资源 10@4x3"/>
          <p:cNvPicPr>
            <a:picLocks noChangeAspect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>
          <a:xfrm>
            <a:off x="4872990" y="-6668"/>
            <a:ext cx="4270534" cy="5180648"/>
          </a:xfrm>
          <a:prstGeom prst="rect">
            <a:avLst/>
          </a:prstGeom>
        </p:spPr>
      </p:pic>
      <p:pic>
        <p:nvPicPr>
          <p:cNvPr id="9" name="图片 8" descr="资源 10@4x3"/>
          <p:cNvPicPr>
            <a:picLocks noChangeAspect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>
          <a:xfrm>
            <a:off x="438629" y="-6668"/>
            <a:ext cx="4699159" cy="5180648"/>
          </a:xfrm>
          <a:prstGeom prst="rect">
            <a:avLst/>
          </a:prstGeom>
        </p:spPr>
      </p:pic>
      <p:pic>
        <p:nvPicPr>
          <p:cNvPr id="10" name="图片 9" descr="资源 9@4x3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-167164" y="4340066"/>
            <a:ext cx="4904899" cy="8382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4295777" y="4340066"/>
            <a:ext cx="4904899" cy="8382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30493" y="206692"/>
            <a:ext cx="8772525" cy="464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 descr="资源 6@4x3"/>
          <p:cNvPicPr>
            <a:picLocks noChangeAspect="1"/>
          </p:cNvPicPr>
          <p:nvPr userDrawn="1"/>
        </p:nvPicPr>
        <p:blipFill>
          <a:blip r:embed="rId11" cstate="screen"/>
          <a:stretch>
            <a:fillRect/>
          </a:stretch>
        </p:blipFill>
        <p:spPr>
          <a:xfrm>
            <a:off x="438628" y="4493897"/>
            <a:ext cx="570548" cy="530543"/>
          </a:xfrm>
          <a:prstGeom prst="rect">
            <a:avLst/>
          </a:prstGeom>
        </p:spPr>
      </p:pic>
      <p:pic>
        <p:nvPicPr>
          <p:cNvPr id="14" name="图片 13" descr="资源 8@4x3"/>
          <p:cNvPicPr>
            <a:picLocks noChangeAspect="1"/>
          </p:cNvPicPr>
          <p:nvPr userDrawn="1"/>
        </p:nvPicPr>
        <p:blipFill>
          <a:blip r:embed="rId12" cstate="screen"/>
          <a:stretch>
            <a:fillRect/>
          </a:stretch>
        </p:blipFill>
        <p:spPr>
          <a:xfrm>
            <a:off x="8635367" y="1894999"/>
            <a:ext cx="508159" cy="510540"/>
          </a:xfrm>
          <a:prstGeom prst="rect">
            <a:avLst/>
          </a:prstGeom>
        </p:spPr>
      </p:pic>
      <p:pic>
        <p:nvPicPr>
          <p:cNvPr id="15" name="图片 14" descr="资源 7@4x3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8282466" y="4531997"/>
            <a:ext cx="520541" cy="4924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1@4x3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-50483" y="-20955"/>
            <a:ext cx="9203055" cy="5184934"/>
          </a:xfrm>
          <a:prstGeom prst="rect">
            <a:avLst/>
          </a:prstGeom>
        </p:spPr>
      </p:pic>
      <p:pic>
        <p:nvPicPr>
          <p:cNvPr id="8" name="图片 7" descr="资源 10@4x3"/>
          <p:cNvPicPr>
            <a:picLocks noChangeAspect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>
          <a:xfrm>
            <a:off x="4872990" y="-6668"/>
            <a:ext cx="4270534" cy="5180648"/>
          </a:xfrm>
          <a:prstGeom prst="rect">
            <a:avLst/>
          </a:prstGeom>
        </p:spPr>
      </p:pic>
      <p:pic>
        <p:nvPicPr>
          <p:cNvPr id="9" name="图片 8" descr="资源 10@4x3"/>
          <p:cNvPicPr>
            <a:picLocks noChangeAspect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>
          <a:xfrm>
            <a:off x="438627" y="-6668"/>
            <a:ext cx="4699159" cy="5180648"/>
          </a:xfrm>
          <a:prstGeom prst="rect">
            <a:avLst/>
          </a:prstGeom>
        </p:spPr>
      </p:pic>
      <p:pic>
        <p:nvPicPr>
          <p:cNvPr id="10" name="图片 9" descr="资源 9@4x3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-167164" y="4340066"/>
            <a:ext cx="4904899" cy="8382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4295775" y="4340066"/>
            <a:ext cx="4904899" cy="8382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30493" y="206692"/>
            <a:ext cx="8772525" cy="464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 descr="资源 6@4x3"/>
          <p:cNvPicPr>
            <a:picLocks noChangeAspect="1"/>
          </p:cNvPicPr>
          <p:nvPr userDrawn="1"/>
        </p:nvPicPr>
        <p:blipFill>
          <a:blip r:embed="rId11" cstate="screen"/>
          <a:stretch>
            <a:fillRect/>
          </a:stretch>
        </p:blipFill>
        <p:spPr>
          <a:xfrm>
            <a:off x="438626" y="4493895"/>
            <a:ext cx="570548" cy="530543"/>
          </a:xfrm>
          <a:prstGeom prst="rect">
            <a:avLst/>
          </a:prstGeom>
        </p:spPr>
      </p:pic>
      <p:pic>
        <p:nvPicPr>
          <p:cNvPr id="14" name="图片 13" descr="资源 8@4x3"/>
          <p:cNvPicPr>
            <a:picLocks noChangeAspect="1"/>
          </p:cNvPicPr>
          <p:nvPr userDrawn="1"/>
        </p:nvPicPr>
        <p:blipFill>
          <a:blip r:embed="rId12" cstate="screen"/>
          <a:stretch>
            <a:fillRect/>
          </a:stretch>
        </p:blipFill>
        <p:spPr>
          <a:xfrm>
            <a:off x="8635365" y="1894999"/>
            <a:ext cx="508159" cy="510540"/>
          </a:xfrm>
          <a:prstGeom prst="rect">
            <a:avLst/>
          </a:prstGeom>
        </p:spPr>
      </p:pic>
      <p:pic>
        <p:nvPicPr>
          <p:cNvPr id="15" name="图片 14" descr="资源 7@4x3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8282464" y="4531995"/>
            <a:ext cx="520541" cy="4924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C28F643B-9EE8-42D9-860B-940B840B1C2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2022/11/7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552FF246-BA5D-407A-8171-DFA8AC685D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t>07/11/2022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&#10;&#10;已生成高可信度的说明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005877" y="451595"/>
            <a:ext cx="3161869" cy="3908367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8" y="3250407"/>
            <a:ext cx="9172575" cy="1893094"/>
          </a:xfrm>
          <a:prstGeom prst="rect">
            <a:avLst/>
          </a:prstGeom>
        </p:spPr>
      </p:pic>
      <p:pic>
        <p:nvPicPr>
          <p:cNvPr id="26" name="图片 25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25" y="2828092"/>
            <a:ext cx="1497353" cy="1368512"/>
          </a:xfrm>
          <a:prstGeom prst="rect">
            <a:avLst/>
          </a:prstGeom>
        </p:spPr>
      </p:pic>
      <p:pic>
        <p:nvPicPr>
          <p:cNvPr id="27" name="图片 26" descr="0116e6821abf8d9d7ec5c9c9e77eaef8"/>
          <p:cNvPicPr>
            <a:picLocks noChangeAspect="1"/>
          </p:cNvPicPr>
          <p:nvPr/>
        </p:nvPicPr>
        <p:blipFill rotWithShape="1">
          <a:blip r:embed="rId6" cstate="screen"/>
          <a:srcRect t="-8170"/>
          <a:stretch>
            <a:fillRect/>
          </a:stretch>
        </p:blipFill>
        <p:spPr>
          <a:xfrm rot="2400000">
            <a:off x="3734632" y="263347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08177" y="2393763"/>
            <a:ext cx="1635786" cy="2695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ea11243b2077ee3abef0a39733d4f91e"/>
          <p:cNvPicPr>
            <a:picLocks noChangeAspect="1"/>
          </p:cNvPicPr>
          <p:nvPr/>
        </p:nvPicPr>
        <p:blipFill rotWithShape="1">
          <a:blip r:embed="rId8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34" name="图片 33" descr="129e31cd37098471b19ff0d69124619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flipH="1">
            <a:off x="7548421" y="544522"/>
            <a:ext cx="1686269" cy="16862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3699" y="514350"/>
            <a:ext cx="6697612" cy="553998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 defTabSz="914400">
              <a:defRPr/>
            </a:pPr>
            <a:r>
              <a:rPr lang="en-US" sz="3000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CÁC BẠN HỌC SINH LỚP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38049" y="1050270"/>
            <a:ext cx="6362639" cy="147732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defTabSz="914400"/>
            <a:r>
              <a:rPr lang="en-US" sz="9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>
            <a:fillRect/>
          </a:stretch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>
            <a:fillRect/>
          </a:stretch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6" y="1710146"/>
            <a:ext cx="1742083" cy="73615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868342" y="503622"/>
            <a:ext cx="2717072" cy="2250652"/>
            <a:chOff x="5157788" y="671494"/>
            <a:chExt cx="3622763" cy="3000869"/>
          </a:xfrm>
        </p:grpSpPr>
        <p:sp>
          <p:nvSpPr>
            <p:cNvPr id="2" name="任意多边形 1"/>
            <p:cNvSpPr/>
            <p:nvPr/>
          </p:nvSpPr>
          <p:spPr>
            <a:xfrm>
              <a:off x="5157788" y="671494"/>
              <a:ext cx="3414712" cy="2776406"/>
            </a:xfrm>
            <a:custGeom>
              <a:avLst/>
              <a:gdLst>
                <a:gd name="connsiteX0" fmla="*/ 0 w 3414712"/>
                <a:gd name="connsiteY0" fmla="*/ 542944 h 2776406"/>
                <a:gd name="connsiteX1" fmla="*/ 528637 w 3414712"/>
                <a:gd name="connsiteY1" fmla="*/ 19 h 2776406"/>
                <a:gd name="connsiteX2" fmla="*/ 2185987 w 3414712"/>
                <a:gd name="connsiteY2" fmla="*/ 528656 h 2776406"/>
                <a:gd name="connsiteX3" fmla="*/ 2257425 w 3414712"/>
                <a:gd name="connsiteY3" fmla="*/ 1857394 h 2776406"/>
                <a:gd name="connsiteX4" fmla="*/ 2871787 w 3414712"/>
                <a:gd name="connsiteY4" fmla="*/ 2657494 h 2776406"/>
                <a:gd name="connsiteX5" fmla="*/ 3414712 w 3414712"/>
                <a:gd name="connsiteY5" fmla="*/ 2757506 h 277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4712" h="2776406">
                  <a:moveTo>
                    <a:pt x="0" y="542944"/>
                  </a:moveTo>
                  <a:cubicBezTo>
                    <a:pt x="82153" y="272672"/>
                    <a:pt x="164306" y="2400"/>
                    <a:pt x="528637" y="19"/>
                  </a:cubicBezTo>
                  <a:cubicBezTo>
                    <a:pt x="892968" y="-2362"/>
                    <a:pt x="1897856" y="219094"/>
                    <a:pt x="2185987" y="528656"/>
                  </a:cubicBezTo>
                  <a:cubicBezTo>
                    <a:pt x="2474118" y="838218"/>
                    <a:pt x="2143125" y="1502588"/>
                    <a:pt x="2257425" y="1857394"/>
                  </a:cubicBezTo>
                  <a:cubicBezTo>
                    <a:pt x="2371725" y="2212200"/>
                    <a:pt x="2678906" y="2507475"/>
                    <a:pt x="2871787" y="2657494"/>
                  </a:cubicBezTo>
                  <a:cubicBezTo>
                    <a:pt x="3064668" y="2807513"/>
                    <a:pt x="3239690" y="2782509"/>
                    <a:pt x="3414712" y="275750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等腰三角形 2"/>
            <p:cNvSpPr/>
            <p:nvPr/>
          </p:nvSpPr>
          <p:spPr>
            <a:xfrm rot="6231671">
              <a:off x="8434695" y="3326507"/>
              <a:ext cx="371475" cy="32023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 t="18347" b="38357"/>
          <a:stretch>
            <a:fillRect/>
          </a:stretch>
        </p:blipFill>
        <p:spPr>
          <a:xfrm rot="381483">
            <a:off x="5191699" y="-26715"/>
            <a:ext cx="1387710" cy="850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1278" y="898298"/>
            <a:ext cx="8027718" cy="5438654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defTabSz="914400">
              <a:lnSpc>
                <a:spcPct val="150000"/>
              </a:lnSpc>
            </a:pP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58" y="3455636"/>
            <a:ext cx="9641681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9452" y="-372143"/>
            <a:ext cx="9144000" cy="188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50" y="-52160"/>
            <a:ext cx="2277191" cy="21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8289" y="39965"/>
            <a:ext cx="9394923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5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图片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012" y="-372144"/>
            <a:ext cx="2510157" cy="186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21139" y="962515"/>
            <a:ext cx="2228849" cy="418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32158" y="2944579"/>
            <a:ext cx="1558723" cy="2092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/>
          <p:cNvPicPr>
            <a:picLocks noChangeAspect="1"/>
          </p:cNvPicPr>
          <p:nvPr/>
        </p:nvPicPr>
        <p:blipFill rotWithShape="1">
          <a:blip r:embed="rId7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/>
          <p:cNvPicPr>
            <a:picLocks noChangeAspect="1"/>
          </p:cNvPicPr>
          <p:nvPr/>
        </p:nvPicPr>
        <p:blipFill rotWithShape="1">
          <a:blip r:embed="rId8" cstate="screen"/>
          <a:srcRect t="-8170"/>
          <a:stretch>
            <a:fillRect/>
          </a:stretch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82278" y="1159485"/>
            <a:ext cx="5910572" cy="178509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400"/>
            <a:r>
              <a:rPr lang="en-US" sz="5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 defTabSz="914400"/>
            <a:r>
              <a:rPr lang="en-US" sz="5500" b="1" dirty="0" err="1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500" b="1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tích-đánh</a:t>
            </a:r>
            <a:r>
              <a:rPr lang="en-US" sz="5500" b="1" dirty="0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vi-VN" sz="5500" b="1" dirty="0">
              <a:solidFill>
                <a:srgbClr val="FF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21139" y="962515"/>
            <a:ext cx="2228849" cy="418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32158" y="2767319"/>
            <a:ext cx="1558723" cy="2269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/>
          <p:cNvPicPr>
            <a:picLocks noChangeAspect="1"/>
          </p:cNvPicPr>
          <p:nvPr/>
        </p:nvPicPr>
        <p:blipFill rotWithShape="1">
          <a:blip r:embed="rId7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/>
          <p:cNvPicPr>
            <a:picLocks noChangeAspect="1"/>
          </p:cNvPicPr>
          <p:nvPr/>
        </p:nvPicPr>
        <p:blipFill rotWithShape="1">
          <a:blip r:embed="rId8" cstate="screen"/>
          <a:srcRect t="-8170"/>
          <a:stretch>
            <a:fillRect/>
          </a:stretch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09692" y="955537"/>
            <a:ext cx="5872100" cy="193898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400"/>
            <a:r>
              <a:rPr lang="en-US" sz="6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 defTabSz="914400"/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dụng-sáng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55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5" y="88750"/>
            <a:ext cx="3410192" cy="2380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165" y="191620"/>
            <a:ext cx="3048000" cy="2380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514" y="2617470"/>
            <a:ext cx="2821786" cy="25831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1847"/>
            <a:ext cx="9129215" cy="513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8655" y="259080"/>
            <a:ext cx="53035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ym typeface="+mn-ea"/>
              </a:rPr>
              <a:t>Em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sẽ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làm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gì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để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chăm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sóc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và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bảo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vệ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cây</a:t>
            </a:r>
            <a:r>
              <a:rPr lang="en-US" sz="4000" dirty="0">
                <a:sym typeface="+mn-ea"/>
              </a:rPr>
              <a:t> </a:t>
            </a:r>
            <a:r>
              <a:rPr lang="en-US" sz="4000" dirty="0" err="1">
                <a:sym typeface="+mn-ea"/>
              </a:rPr>
              <a:t>cối</a:t>
            </a:r>
            <a:r>
              <a:rPr lang="en-US" sz="4000" dirty="0">
                <a:sym typeface="+mn-ea"/>
              </a:rPr>
              <a:t>?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50483" y="-20955"/>
            <a:ext cx="9203055" cy="5184934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872990" y="-6668"/>
            <a:ext cx="4270534" cy="5180648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38630" y="-6668"/>
            <a:ext cx="4699159" cy="5180648"/>
          </a:xfrm>
          <a:prstGeom prst="rect">
            <a:avLst/>
          </a:prstGeom>
        </p:spPr>
      </p:pic>
      <p:pic>
        <p:nvPicPr>
          <p:cNvPr id="12" name="图片 11" descr="资源 3@4x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50482" y="2729866"/>
            <a:ext cx="3810476" cy="1915478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759043" y="2729866"/>
            <a:ext cx="3810476" cy="1915478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7569521" y="2729866"/>
            <a:ext cx="1567339" cy="1915478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167164" y="4340066"/>
            <a:ext cx="4904899" cy="8382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295778" y="4340066"/>
            <a:ext cx="4904899" cy="8382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688212" y="4430135"/>
            <a:ext cx="4462939" cy="771525"/>
          </a:xfrm>
          <a:prstGeom prst="rect">
            <a:avLst/>
          </a:prstGeom>
        </p:spPr>
      </p:pic>
      <p:pic>
        <p:nvPicPr>
          <p:cNvPr id="4" name="图片 3" descr="资源 6@4x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38630" y="1227809"/>
            <a:ext cx="727234" cy="675799"/>
          </a:xfrm>
          <a:prstGeom prst="rect">
            <a:avLst/>
          </a:prstGeom>
        </p:spPr>
      </p:pic>
      <p:sp>
        <p:nvSpPr>
          <p:cNvPr id="21" name="矩形 59"/>
          <p:cNvSpPr>
            <a:spLocks noChangeArrowheads="1"/>
          </p:cNvSpPr>
          <p:nvPr/>
        </p:nvSpPr>
        <p:spPr bwMode="auto">
          <a:xfrm>
            <a:off x="425057" y="714089"/>
            <a:ext cx="8763000" cy="201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9" tIns="45641" rIns="91279" bIns="45641">
            <a:spAutoFit/>
          </a:bodyPr>
          <a:lstStyle/>
          <a:p>
            <a:pPr algn="ctr" defTabSz="912495">
              <a:defRPr/>
            </a:pPr>
            <a:r>
              <a:rPr lang="en-US" altLang="zh-CN" sz="50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</a:p>
          <a:p>
            <a:pPr algn="ctr" defTabSz="912495">
              <a:defRPr/>
            </a:pPr>
            <a:r>
              <a:rPr lang="en-US" altLang="zh-CN" sz="75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zh-CN" sz="75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5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zh-CN" sz="75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5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zh-CN" sz="75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5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75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图片 10" descr="资源 4@4x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3815" y="4371975"/>
            <a:ext cx="4462939" cy="771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EC7B06-16BF-F769-3AA5-BD3EDFE4EA50}"/>
              </a:ext>
            </a:extLst>
          </p:cNvPr>
          <p:cNvSpPr txBox="1"/>
          <p:nvPr/>
        </p:nvSpPr>
        <p:spPr>
          <a:xfrm>
            <a:off x="439144" y="3436716"/>
            <a:ext cx="8655935" cy="769429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defTabSz="914400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Phong cảnh mùa thu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235" y="7577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13253" r="29337" b="24131"/>
          <a:stretch>
            <a:fillRect/>
          </a:stretch>
        </p:blipFill>
        <p:spPr bwMode="auto">
          <a:xfrm>
            <a:off x="2072730" y="659219"/>
            <a:ext cx="5146159" cy="31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16936" r="8830" b="19706"/>
          <a:stretch>
            <a:fillRect/>
          </a:stretch>
        </p:blipFill>
        <p:spPr bwMode="auto">
          <a:xfrm>
            <a:off x="5304270" y="2150591"/>
            <a:ext cx="3412289" cy="178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0533">
            <a:off x="4285409" y="1270827"/>
            <a:ext cx="1978205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1534">
            <a:off x="6033539" y="1085980"/>
            <a:ext cx="1778945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GIAO AN\SGV lop 2\sgv chân trời sáng tạo lớp 2\hình minh họa giáo án\14\mau_nuoc_thien_long_-_colokit_waco_03__3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50" y="2239531"/>
            <a:ext cx="2027384" cy="120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9066" r="13002" b="7832"/>
          <a:stretch>
            <a:fillRect/>
          </a:stretch>
        </p:blipFill>
        <p:spPr bwMode="auto">
          <a:xfrm>
            <a:off x="3898892" y="2821979"/>
            <a:ext cx="2533650" cy="196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30" y="2962996"/>
            <a:ext cx="1883431" cy="17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345526" y="2769169"/>
            <a:ext cx="1632241" cy="153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ảnh tài liệu\jhhk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1103223" y="3119472"/>
            <a:ext cx="1859455" cy="163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b4e2b2963786013a0e29a8e310116b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4288" y="3288507"/>
            <a:ext cx="9172575" cy="18930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4341" y="3149600"/>
            <a:ext cx="1111068" cy="1778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ea11243b2077ee3abef0a39733d4f91e"/>
          <p:cNvPicPr>
            <a:picLocks noChangeAspect="1"/>
          </p:cNvPicPr>
          <p:nvPr/>
        </p:nvPicPr>
        <p:blipFill rotWithShape="1">
          <a:blip r:embed="rId6" cstate="screen"/>
          <a:srcRect b="4167"/>
          <a:stretch>
            <a:fillRect/>
          </a:stretch>
        </p:blipFill>
        <p:spPr>
          <a:xfrm>
            <a:off x="35624" y="3754773"/>
            <a:ext cx="9158288" cy="136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535" y="84729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5950" y="7828"/>
            <a:ext cx="3376209" cy="63092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defTabSz="912495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690" y="476953"/>
            <a:ext cx="860395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21140" y="1470449"/>
            <a:ext cx="2228849" cy="3673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32158" y="2468463"/>
            <a:ext cx="1558723" cy="256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/>
          <p:cNvPicPr>
            <a:picLocks noChangeAspect="1"/>
          </p:cNvPicPr>
          <p:nvPr/>
        </p:nvPicPr>
        <p:blipFill rotWithShape="1">
          <a:blip r:embed="rId7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/>
          <p:cNvPicPr>
            <a:picLocks noChangeAspect="1"/>
          </p:cNvPicPr>
          <p:nvPr/>
        </p:nvPicPr>
        <p:blipFill rotWithShape="1">
          <a:blip r:embed="rId8" cstate="screen"/>
          <a:srcRect t="-8170"/>
          <a:stretch>
            <a:fillRect/>
          </a:stretch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65403" y="925568"/>
            <a:ext cx="5450511" cy="240064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400"/>
            <a:r>
              <a:rPr lang="en-US" sz="7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defTabSz="914400"/>
            <a:r>
              <a:rPr lang="en-US" sz="7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75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4299" y="2528943"/>
            <a:ext cx="5719956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41" y="272828"/>
            <a:ext cx="2811988" cy="2152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 descr="D:\sách mt lop 3\ctst lop3 ban 1\GFHJG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46" y="189465"/>
            <a:ext cx="3006455" cy="2017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ách mt lop 3\ctst lop3 ban 1\BMNHG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17" y="182845"/>
            <a:ext cx="2797485" cy="2016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ách mt lop 3\ctst lop3 ban 1\DSDS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11" y="2392145"/>
            <a:ext cx="3391590" cy="255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14288" y="1470449"/>
            <a:ext cx="2228849" cy="3673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17222" y="2468463"/>
            <a:ext cx="1558723" cy="256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/>
          <p:cNvPicPr>
            <a:picLocks noChangeAspect="1"/>
          </p:cNvPicPr>
          <p:nvPr/>
        </p:nvPicPr>
        <p:blipFill rotWithShape="1">
          <a:blip r:embed="rId7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/>
          <p:cNvPicPr>
            <a:picLocks noChangeAspect="1"/>
          </p:cNvPicPr>
          <p:nvPr/>
        </p:nvPicPr>
        <p:blipFill rotWithShape="1">
          <a:blip r:embed="rId8" cstate="screen"/>
          <a:srcRect t="-8170"/>
          <a:stretch>
            <a:fillRect/>
          </a:stretch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17994" y="925568"/>
            <a:ext cx="5761492" cy="278536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400"/>
            <a:r>
              <a:rPr lang="en-US" sz="6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defTabSz="914400"/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5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sz="55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77903" y="-50972"/>
            <a:ext cx="6465947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653715" y="3151362"/>
            <a:ext cx="2372033" cy="9883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1: </a:t>
            </a:r>
            <a:r>
              <a:rPr lang="en-US" dirty="0" err="1">
                <a:solidFill>
                  <a:schemeClr val="tx1"/>
                </a:solidFill>
              </a:rPr>
              <a:t>Chọn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màu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phù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hợp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với</a:t>
            </a:r>
            <a:r>
              <a:rPr lang="en-US" dirty="0">
                <a:solidFill>
                  <a:schemeClr val="tx1"/>
                </a:solidFill>
              </a:rPr>
              <a:t> ý </a:t>
            </a:r>
            <a:r>
              <a:rPr lang="en-US" dirty="0" err="1">
                <a:solidFill>
                  <a:schemeClr val="tx1"/>
                </a:solidFill>
              </a:rPr>
              <a:t>tưởng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phẩm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581775" y="3089910"/>
            <a:ext cx="2209165" cy="11449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3: </a:t>
            </a:r>
            <a:r>
              <a:rPr lang="en-US" dirty="0" err="1">
                <a:solidFill>
                  <a:schemeClr val="tx1"/>
                </a:solidFill>
              </a:rPr>
              <a:t>Chọn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tạo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vi-VN" altLang="en-US" dirty="0">
                <a:solidFill>
                  <a:schemeClr val="tx1"/>
                </a:solidFill>
              </a:rPr>
              <a:t>thêm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hoàn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thiện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phẩm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2: </a:t>
            </a:r>
            <a:r>
              <a:rPr lang="en-US" dirty="0" err="1">
                <a:solidFill>
                  <a:schemeClr val="tx1"/>
                </a:solidFill>
              </a:rPr>
              <a:t>Sắp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xếp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tạo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chính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của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phẩm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thuật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>
            <a:fillRect/>
          </a:stretch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>
            <a:fillRect/>
          </a:stretch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>
            <a:fillRect/>
          </a:stretch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bldLvl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31358" y="255181"/>
            <a:ext cx="7612912" cy="50242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21140" y="1470449"/>
            <a:ext cx="2228849" cy="3673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32158" y="3094323"/>
            <a:ext cx="1558723" cy="1942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ea11243b2077ee3abef0a39733d4f91e"/>
          <p:cNvPicPr>
            <a:picLocks noChangeAspect="1"/>
          </p:cNvPicPr>
          <p:nvPr/>
        </p:nvPicPr>
        <p:blipFill rotWithShape="1">
          <a:blip r:embed="rId7" cstate="screen"/>
          <a:srcRect b="4167"/>
          <a:stretch>
            <a:fillRect/>
          </a:stretch>
        </p:blipFill>
        <p:spPr>
          <a:xfrm>
            <a:off x="-14288" y="3774291"/>
            <a:ext cx="9158288" cy="1369211"/>
          </a:xfrm>
          <a:prstGeom prst="rect">
            <a:avLst/>
          </a:prstGeom>
        </p:spPr>
      </p:pic>
      <p:pic>
        <p:nvPicPr>
          <p:cNvPr id="10" name="图片 9" descr="0116e6821abf8d9d7ec5c9c9e77eaef8"/>
          <p:cNvPicPr>
            <a:picLocks noChangeAspect="1"/>
          </p:cNvPicPr>
          <p:nvPr/>
        </p:nvPicPr>
        <p:blipFill rotWithShape="1">
          <a:blip r:embed="rId8" cstate="screen"/>
          <a:srcRect t="-8170"/>
          <a:stretch>
            <a:fillRect/>
          </a:stretch>
        </p:blipFill>
        <p:spPr>
          <a:xfrm rot="19200000" flipH="1">
            <a:off x="7381293" y="402682"/>
            <a:ext cx="1660448" cy="111966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3013" y="1155341"/>
            <a:ext cx="5987516" cy="193898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400"/>
            <a:r>
              <a:rPr lang="en-US" sz="6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defTabSz="914400"/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tập-sáng</a:t>
            </a:r>
            <a:r>
              <a:rPr lang="en-US" sz="55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55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87&quot;/&gt;&lt;/object&gt;&lt;object type=&quot;3&quot; unique_id=&quot;10005&quot;&gt;&lt;property id=&quot;20148&quot; value=&quot;5&quot;/&gt;&lt;property id=&quot;20300&quot; value=&quot;Slide 3&quot;/&gt;&lt;property id=&quot;20307&quot; value=&quot;288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289&quot;/&gt;&lt;/object&gt;&lt;object type=&quot;3&quot; unique_id=&quot;10008&quot;&gt;&lt;property id=&quot;20148&quot; value=&quot;5&quot;/&gt;&lt;property id=&quot;20300&quot; value=&quot;Slide 6&quot;/&gt;&lt;property id=&quot;20307&quot; value=&quot;290&quot;/&gt;&lt;/object&gt;&lt;object type=&quot;3&quot; unique_id=&quot;10009&quot;&gt;&lt;property id=&quot;20148&quot; value=&quot;5&quot;/&gt;&lt;property id=&quot;20300&quot; value=&quot;Slide 7&quot;/&gt;&lt;property id=&quot;20307&quot; value=&quot;296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12&quot;/&gt;&lt;property id=&quot;20307&quot; value=&quot;260&quot;/&gt;&lt;/object&gt;&lt;object type=&quot;3&quot; unique_id=&quot;10013&quot;&gt;&lt;property id=&quot;20148&quot; value=&quot;5&quot;/&gt;&lt;property id=&quot;20300&quot; value=&quot;Slide 13&quot;/&gt;&lt;property id=&quot;20307&quot; value=&quot;299&quot;/&gt;&lt;/object&gt;&lt;object type=&quot;3&quot; unique_id=&quot;10014&quot;&gt;&lt;property id=&quot;20148&quot; value=&quot;5&quot;/&gt;&lt;property id=&quot;20300&quot; value=&quot;Slide 14&quot;/&gt;&lt;property id=&quot;20307&quot; value=&quot;295&quot;/&gt;&lt;/object&gt;&lt;object type=&quot;3&quot; unique_id=&quot;10015&quot;&gt;&lt;property id=&quot;20148&quot; value=&quot;5&quot;/&gt;&lt;property id=&quot;20300&quot; value=&quot;Slide 10&quot;/&gt;&lt;property id=&quot;20307&quot; value=&quot;300&quot;/&gt;&lt;/object&gt;&lt;object type=&quot;3&quot; unique_id=&quot;10016&quot;&gt;&lt;property id=&quot;20148&quot; value=&quot;5&quot;/&gt;&lt;property id=&quot;20300&quot; value=&quot;Slide 15&quot;/&gt;&lt;property id=&quot;20307&quot; value=&quot;291&quot;/&gt;&lt;/object&gt;&lt;object type=&quot;3&quot; unique_id=&quot;10017&quot;&gt;&lt;property id=&quot;20148&quot; value=&quot;5&quot;/&gt;&lt;property id=&quot;20300&quot; value=&quot;Slide 16&quot;/&gt;&lt;property id=&quot;20307&quot; value=&quot;302&quot;/&gt;&lt;/object&gt;&lt;object type=&quot;3&quot; unique_id=&quot;10018&quot;&gt;&lt;property id=&quot;20148&quot; value=&quot;5&quot;/&gt;&lt;property id=&quot;20300&quot; value=&quot;Slide 21&quot;/&gt;&lt;property id=&quot;20307&quot; value=&quot;294&quot;/&gt;&lt;/object&gt;&lt;object type=&quot;3&quot; unique_id=&quot;10019&quot;&gt;&lt;property id=&quot;20148&quot; value=&quot;5&quot;/&gt;&lt;property id=&quot;20300&quot; value=&quot;Slide 23&quot;/&gt;&lt;property id=&quot;20307&quot; value=&quot;293&quot;/&gt;&lt;/object&gt;&lt;object type=&quot;3&quot; unique_id=&quot;10020&quot;&gt;&lt;property id=&quot;20148&quot; value=&quot;5&quot;/&gt;&lt;property id=&quot;20300&quot; value=&quot;Slide 25&quot;/&gt;&lt;property id=&quot;20307&quot; value=&quot;292&quot;/&gt;&lt;/object&gt;&lt;object type=&quot;3&quot; unique_id=&quot;10021&quot;&gt;&lt;property id=&quot;20148&quot; value=&quot;5&quot;/&gt;&lt;property id=&quot;20300&quot; value=&quot;Slide 24&quot;/&gt;&lt;property id=&quot;20307&quot; value=&quot;283&quot;/&gt;&lt;/object&gt;&lt;object type=&quot;3&quot; unique_id=&quot;10133&quot;&gt;&lt;property id=&quot;20148&quot; value=&quot;5&quot;/&gt;&lt;property id=&quot;20300&quot; value=&quot;Slide 19&quot;/&gt;&lt;property id=&quot;20307&quot; value=&quot;303&quot;/&gt;&lt;/object&gt;&lt;object type=&quot;3&quot; unique_id=&quot;10134&quot;&gt;&lt;property id=&quot;20148&quot; value=&quot;5&quot;/&gt;&lt;property id=&quot;20300&quot; value=&quot;Slide 17&quot;/&gt;&lt;property id=&quot;20307&quot; value=&quot;304&quot;/&gt;&lt;/object&gt;&lt;object type=&quot;3&quot; unique_id=&quot;10381&quot;&gt;&lt;property id=&quot;20148&quot; value=&quot;5&quot;/&gt;&lt;property id=&quot;20300&quot; value=&quot;Slide 18&quot;/&gt;&lt;property id=&quot;20307&quot; value=&quot;306&quot;/&gt;&lt;/object&gt;&lt;object type=&quot;3&quot; unique_id=&quot;10382&quot;&gt;&lt;property id=&quot;20148&quot; value=&quot;5&quot;/&gt;&lt;property id=&quot;20300&quot; value=&quot;Slide 20&quot;/&gt;&lt;property id=&quot;20307&quot; value=&quot;307&quot;/&gt;&lt;/object&gt;&lt;object type=&quot;3&quot; unique_id=&quot;10438&quot;&gt;&lt;property id=&quot;20148&quot; value=&quot;5&quot;/&gt;&lt;property id=&quot;20300&quot; value=&quot;Slide 22&quot;/&gt;&lt;property id=&quot;20307&quot; value=&quot;308&quot;/&gt;&lt;/object&gt;&lt;object type=&quot;3&quot; unique_id=&quot;10496&quot;&gt;&lt;property id=&quot;20148&quot; value=&quot;5&quot;/&gt;&lt;property id=&quot;20300&quot; value=&quot;Slide 26&quot;/&gt;&lt;property id=&quot;20307&quot; value=&quot;309&quot;/&gt;&lt;/object&gt;&lt;object type=&quot;3&quot; unique_id=&quot;10636&quot;&gt;&lt;property id=&quot;20148&quot; value=&quot;5&quot;/&gt;&lt;property id=&quot;20300&quot; value=&quot;Slide 27&quot;/&gt;&lt;property id=&quot;20307&quot; value=&quot;310&quot;/&gt;&lt;/object&gt;&lt;object type=&quot;3&quot; unique_id=&quot;10841&quot;&gt;&lt;property id=&quot;20148&quot; value=&quot;5&quot;/&gt;&lt;property id=&quot;20300&quot; value=&quot;Slide 9&quot;/&gt;&lt;property id=&quot;20307&quot; value=&quot;311&quot;/&gt;&lt;/object&gt;&lt;object type=&quot;3&quot; unique_id=&quot;10902&quot;&gt;&lt;property id=&quot;20148&quot; value=&quot;5&quot;/&gt;&lt;property id=&quot;20300&quot; value=&quot;Slide 11&quot;/&gt;&lt;property id=&quot;20307&quot; value=&quot;312&quot;/&gt;&lt;/object&gt;&lt;/object&gt;&lt;object type=&quot;8&quot; unique_id=&quot;1004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dh15aru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x3an1g2">
      <a:majorFont>
        <a:latin typeface="微软雅黑"/>
        <a:ea typeface="楷体"/>
        <a:cs typeface=""/>
      </a:majorFont>
      <a:minorFont>
        <a:latin typeface="微软雅黑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第一PPT，www.1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343</Words>
  <Application>Microsoft Office PowerPoint</Application>
  <PresentationFormat>On-screen Show (16:9)</PresentationFormat>
  <Paragraphs>50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等线 Light</vt:lpstr>
      <vt:lpstr>微软雅黑</vt:lpstr>
      <vt:lpstr>微软雅黑</vt:lpstr>
      <vt:lpstr>Arial</vt:lpstr>
      <vt:lpstr>Calibri</vt:lpstr>
      <vt:lpstr>Calibri Light</vt:lpstr>
      <vt:lpstr>Segoe Print</vt:lpstr>
      <vt:lpstr>Times New Roman</vt:lpstr>
      <vt:lpstr>方正卡通简体</vt:lpstr>
      <vt:lpstr>第一PPT，www.1ppt.com</vt:lpstr>
      <vt:lpstr>自定义设计方案</vt:lpstr>
      <vt:lpstr>2_第一PPT，www.1ppt.com</vt:lpstr>
      <vt:lpstr>1_第一PPT，www.1ppt.com</vt:lpstr>
      <vt:lpstr>https://www.freeppt7.com</vt:lpstr>
      <vt:lpstr>3_第一PPT，www.1ppt.com</vt:lpstr>
      <vt:lpstr>4_第一PPT，www.1ppt.com</vt:lpstr>
      <vt:lpstr>Office 主题</vt:lpstr>
      <vt:lpstr>Office Theme</vt:lpstr>
      <vt:lpstr>1_Office 主题</vt:lpstr>
      <vt:lpstr>1_Office Theme</vt:lpstr>
      <vt:lpstr>5_第一PPT，www.1ppt.com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卡通长颈鹿</dc:title>
  <dc:creator>第一PPT</dc:creator>
  <cp:keywords>www.1ppt.com</cp:keywords>
  <dc:description>www.1ppt.com</dc:description>
  <cp:lastModifiedBy>Admin</cp:lastModifiedBy>
  <cp:revision>336</cp:revision>
  <dcterms:created xsi:type="dcterms:W3CDTF">2017-08-18T03:02:00Z</dcterms:created>
  <dcterms:modified xsi:type="dcterms:W3CDTF">2022-11-07T03:15:20Z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06443E2586214F7986BA1E8D6D48D496</vt:lpwstr>
  </property>
</Properties>
</file>