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1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2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5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E45E8-2528-4EF0-8D28-72CDF532801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6C2A-E85A-4125-9ACE-191390E7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3.jpg"/><Relationship Id="rId10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56" y="0"/>
            <a:ext cx="80267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20"/>
          <a:stretch/>
        </p:blipFill>
        <p:spPr>
          <a:xfrm>
            <a:off x="-1" y="0"/>
            <a:ext cx="4790942" cy="6857999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72047" y="243938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CHÀO CÁC BẠN HỌC SINH LỚP 5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5606607" y="1310917"/>
            <a:ext cx="4191000" cy="2168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23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040182" y="3631842"/>
            <a:ext cx="52980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DUNG TỰ HỌA</a:t>
            </a:r>
          </a:p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TRANH 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  <a:p>
            <a:pPr algn="ctr"/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CHẤT LIỆU TÌM ĐƯỢC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0"/>
            <a:ext cx="12192000" cy="686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2571" y="2712073"/>
            <a:ext cx="4750018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1121" y="1782477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44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4" b="38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507" y="1453162"/>
            <a:ext cx="5017014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6252" y="2279558"/>
            <a:ext cx="7680308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623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21219" y="986303"/>
            <a:ext cx="10745644" cy="5543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18398" y="214683"/>
            <a:ext cx="3166251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6604" r="49368" b="61988"/>
          <a:stretch/>
        </p:blipFill>
        <p:spPr>
          <a:xfrm rot="16200000">
            <a:off x="2055040" y="1562135"/>
            <a:ext cx="2843461" cy="2220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65" t="37783" r="3594" b="38931"/>
          <a:stretch/>
        </p:blipFill>
        <p:spPr>
          <a:xfrm rot="16200000">
            <a:off x="7305760" y="1611796"/>
            <a:ext cx="2826474" cy="2137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47" y="4301549"/>
            <a:ext cx="993733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3" y="1291140"/>
            <a:ext cx="2144396" cy="27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0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73"/>
            <a:ext cx="12192000" cy="64916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79551" y="638570"/>
            <a:ext cx="11016102" cy="554328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6" t="2551" r="15196" b="2426"/>
          <a:stretch/>
        </p:blipFill>
        <p:spPr>
          <a:xfrm rot="16200000">
            <a:off x="3959073" y="-1460576"/>
            <a:ext cx="2318197" cy="85620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8391" y="776562"/>
            <a:ext cx="3887410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CÁCH THỰC </a:t>
            </a:r>
            <a:r>
              <a:rPr lang="en-US" sz="39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HIỆN </a:t>
            </a:r>
            <a:endParaRPr lang="en-US" sz="39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08391" y="4260604"/>
            <a:ext cx="45833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>
              <a:spcBef>
                <a:spcPct val="0"/>
              </a:spcBef>
              <a:buNone/>
            </a:pP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B3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06" y="1661374"/>
            <a:ext cx="1776480" cy="23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9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216" r="2500" b="12864"/>
          <a:stretch/>
        </p:blipFill>
        <p:spPr>
          <a:xfrm>
            <a:off x="0" y="-23736"/>
            <a:ext cx="12191999" cy="6879012"/>
          </a:xfrm>
          <a:prstGeom prst="rect">
            <a:avLst/>
          </a:prstGeom>
        </p:spPr>
      </p:pic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2306396" y="2112136"/>
            <a:ext cx="7764887" cy="34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27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Vẽ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chân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gương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trí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nhớ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Vẽ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đối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đặc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điểm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khuôn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mặt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xúc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nét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sắc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Lựa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chọn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ý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thích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kết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tạo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(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len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sợi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hột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hạt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giấy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bìa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2205" y="1150169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66"/>
                </a:solidFill>
                <a:effectLst/>
              </a:rPr>
              <a:t>GHI NHỚ</a:t>
            </a:r>
            <a:endParaRPr lang="en-US" sz="5400" b="1" cap="none" spc="0" dirty="0">
              <a:ln/>
              <a:solidFill>
                <a:srgbClr val="FF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9201" y="348034"/>
            <a:ext cx="5128328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2" y="1179155"/>
            <a:ext cx="1842596" cy="2323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10" y="1179155"/>
            <a:ext cx="1733702" cy="2323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48" y="1179154"/>
            <a:ext cx="2244712" cy="2323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80" y="1179154"/>
            <a:ext cx="2077287" cy="232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>
          <a:xfrm>
            <a:off x="1656310" y="3670479"/>
            <a:ext cx="1733702" cy="2397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29" y="3670479"/>
            <a:ext cx="1898540" cy="2397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48" y="3670479"/>
            <a:ext cx="2244712" cy="2397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39" y="3670479"/>
            <a:ext cx="2037421" cy="23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2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9201" y="348034"/>
            <a:ext cx="5128328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6" y="1192547"/>
            <a:ext cx="1790262" cy="23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24" y="1192547"/>
            <a:ext cx="1906382" cy="237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0" y="1192547"/>
            <a:ext cx="1837628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3" y="3795577"/>
            <a:ext cx="1790262" cy="250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94" y="3795577"/>
            <a:ext cx="2502191" cy="250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3736"/>
          <a:stretch/>
        </p:blipFill>
        <p:spPr>
          <a:xfrm>
            <a:off x="3142499" y="3797731"/>
            <a:ext cx="2202230" cy="2500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04" y="1192547"/>
            <a:ext cx="2099163" cy="2374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09" y="3795576"/>
            <a:ext cx="2502191" cy="250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72" y="1192547"/>
            <a:ext cx="23749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0469" y="2008135"/>
            <a:ext cx="6374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1913" y="99363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1984" y="3477737"/>
            <a:ext cx="8316384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05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355</Words>
  <Application>Microsoft Office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33</cp:revision>
  <dcterms:created xsi:type="dcterms:W3CDTF">2021-08-27T08:19:42Z</dcterms:created>
  <dcterms:modified xsi:type="dcterms:W3CDTF">2021-08-27T10:48:18Z</dcterms:modified>
</cp:coreProperties>
</file>