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89" r:id="rId5"/>
    <p:sldId id="292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3: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20- 21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Tm="1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</a:t>
            </a:r>
            <a:r>
              <a:rPr lang="vi-VN" sz="2800" b="1" dirty="0" smtClean="0"/>
              <a:t>Số </a:t>
            </a:r>
            <a:r>
              <a:rPr lang="vi-VN" sz="2800" b="1" dirty="0"/>
              <a:t>ổ cắm nhiều hơn số đồ vật.</a:t>
            </a:r>
          </a:p>
          <a:p>
            <a:r>
              <a:rPr lang="en-US" sz="2800" b="1" dirty="0" smtClean="0"/>
              <a:t>b. </a:t>
            </a:r>
            <a:r>
              <a:rPr lang="vi-VN" sz="2800" b="1" dirty="0" smtClean="0"/>
              <a:t>Số </a:t>
            </a:r>
            <a:r>
              <a:rPr lang="vi-VN" sz="2800" b="1" dirty="0"/>
              <a:t>đồ vật nhiều hơn số ổ cắm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181</Words>
  <Application>Microsoft Office PowerPoint</Application>
  <PresentationFormat>On-screen Show (16:9)</PresentationFormat>
  <Paragraphs>31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맑은 고딕</vt:lpstr>
      <vt:lpstr>微软雅黑</vt:lpstr>
      <vt:lpstr>微软雅黑</vt:lpstr>
      <vt:lpstr>宋体</vt:lpstr>
      <vt:lpstr>Aharoni</vt:lpstr>
      <vt:lpstr>Arial</vt:lpstr>
      <vt:lpstr>Calibri</vt:lpstr>
      <vt:lpstr>Calibri Light</vt:lpstr>
      <vt:lpstr>HP001 4 hàng</vt:lpstr>
      <vt:lpstr>HY그래픽M</vt:lpstr>
      <vt:lpstr>华文新魏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149</cp:revision>
  <dcterms:created xsi:type="dcterms:W3CDTF">2014-04-01T16:27:38Z</dcterms:created>
  <dcterms:modified xsi:type="dcterms:W3CDTF">2021-09-12T17:32:06Z</dcterms:modified>
</cp:coreProperties>
</file>