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6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EM</a:t>
            </a:r>
          </a:p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037" y="1025236"/>
            <a:ext cx="5421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529" y="2078182"/>
            <a:ext cx="95397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Nêu được một số biểu hiện của sự kính trọng thầy giáo, cô giáo.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Thực hiện được việc làm thiết thực, phù hợp với lứa tuổi thể hiện tình yêu quê hương: yêu     thương gia đình;chăm sóc, bảo vệ vẻ đẹp thiên nhiên của quê hương; kính trọng, biết ơn những người có công với quê hương,...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Rèn năng lực phát triển bản thân, điều chỉnh hành vi.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Hình thành phẩm chất yêu nước, trách nhiệm, chăm chỉ.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575</Words>
  <Application>Microsoft Office PowerPoint</Application>
  <PresentationFormat>Widescreen</PresentationFormat>
  <Paragraphs>78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28</cp:revision>
  <dcterms:created xsi:type="dcterms:W3CDTF">2021-06-11T02:39:36Z</dcterms:created>
  <dcterms:modified xsi:type="dcterms:W3CDTF">2022-09-19T09:53:01Z</dcterms:modified>
</cp:coreProperties>
</file>