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257" r:id="rId2"/>
    <p:sldId id="325" r:id="rId3"/>
    <p:sldId id="301" r:id="rId4"/>
    <p:sldId id="302" r:id="rId5"/>
    <p:sldId id="319" r:id="rId6"/>
    <p:sldId id="305" r:id="rId7"/>
    <p:sldId id="320" r:id="rId8"/>
    <p:sldId id="321" r:id="rId9"/>
    <p:sldId id="307" r:id="rId10"/>
    <p:sldId id="308" r:id="rId11"/>
    <p:sldId id="324" r:id="rId12"/>
    <p:sldId id="326" r:id="rId13"/>
    <p:sldId id="310" r:id="rId14"/>
    <p:sldId id="311" r:id="rId15"/>
    <p:sldId id="327" r:id="rId16"/>
    <p:sldId id="328" r:id="rId17"/>
    <p:sldId id="323" r:id="rId18"/>
    <p:sldId id="329" r:id="rId19"/>
    <p:sldId id="312" r:id="rId20"/>
    <p:sldId id="318" r:id="rId21"/>
    <p:sldId id="283" r:id="rId22"/>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804" y="3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13</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19</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20</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21</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9/17/2022</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0.jpg"/><Relationship Id="rId3" Type="http://schemas.openxmlformats.org/officeDocument/2006/relationships/image" Target="../media/image26.png"/><Relationship Id="rId7" Type="http://schemas.openxmlformats.org/officeDocument/2006/relationships/image" Target="../media/image30.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5.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emf"/><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6.emf"/><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6.wdp"/><Relationship Id="rId4" Type="http://schemas.openxmlformats.org/officeDocument/2006/relationships/image" Target="../media/image28.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emf"/><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openxmlformats.org/officeDocument/2006/relationships/image" Target="../media/image28.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10666"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10666" b="1" dirty="0">
                <a:ln w="3175">
                  <a:solidFill>
                    <a:schemeClr val="bg1"/>
                  </a:solidFill>
                </a:ln>
                <a:solidFill>
                  <a:schemeClr val="bg1"/>
                </a:solidFill>
                <a:latin typeface="Arial-Rounded" pitchFamily="34" charset="0"/>
                <a:ea typeface="Arial-Rounded" pitchFamily="34" charset="0"/>
                <a:cs typeface="Arial-Rounded" pitchFamily="34" charset="0"/>
              </a:rPr>
              <a:t> 1</a:t>
            </a:r>
          </a:p>
        </p:txBody>
      </p:sp>
      <p:sp>
        <p:nvSpPr>
          <p:cNvPr id="33" name="TextBox 32"/>
          <p:cNvSpPr txBox="1"/>
          <p:nvPr/>
        </p:nvSpPr>
        <p:spPr>
          <a:xfrm>
            <a:off x="3185114" y="3906335"/>
            <a:ext cx="1761067"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a:solidFill>
                  <a:schemeClr val="bg1"/>
                </a:solidFill>
                <a:latin typeface="iCiel Cadena" panose="02000503000000020004" pitchFamily="2" charset="0"/>
                <a:ea typeface="Arial-Rounded" pitchFamily="34" charset="0"/>
                <a:cs typeface="Times New Roman" pitchFamily="18" charset="0"/>
              </a:rPr>
              <a:t>4</a:t>
            </a:r>
          </a:p>
        </p:txBody>
      </p:sp>
      <p:sp>
        <p:nvSpPr>
          <p:cNvPr id="24" name="TextBox 23"/>
          <p:cNvSpPr txBox="1"/>
          <p:nvPr/>
        </p:nvSpPr>
        <p:spPr>
          <a:xfrm>
            <a:off x="4926599" y="4201905"/>
            <a:ext cx="8989247" cy="1066937"/>
          </a:xfrm>
          <a:prstGeom prst="rect">
            <a:avLst/>
          </a:prstGeom>
          <a:noFill/>
        </p:spPr>
        <p:txBody>
          <a:bodyPr wrap="square" lIns="162473" tIns="81237" rIns="162473" bIns="81237" rtlCol="0">
            <a:spAutoFit/>
          </a:bodyPr>
          <a:lstStyle/>
          <a:p>
            <a:pPr algn="ctr"/>
            <a:r>
              <a:rPr lang="en-US" sz="5867" b="1" dirty="0">
                <a:solidFill>
                  <a:srgbClr val="0070C0"/>
                </a:solidFill>
                <a:latin typeface="r0c0i Linotte" pitchFamily="2" charset="0"/>
                <a:ea typeface="Arial-Rounded" pitchFamily="34" charset="0"/>
                <a:cs typeface="Arial-Rounded" pitchFamily="34" charset="0"/>
              </a:rPr>
              <a:t>LÀM VIỆC THẬT LÀ VUI</a:t>
            </a: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
        <p:nvSpPr>
          <p:cNvPr id="27"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560" y="179442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423471" y="730073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cú</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9423471" y="8155951"/>
            <a:ext cx="5857671"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Rúc</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Luyện</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đọc</a:t>
            </a:r>
            <a:r>
              <a:rPr lang="en-US" altLang="zh-CN"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rPr>
              <a:t> </a:t>
            </a:r>
            <a:r>
              <a:rPr lang="en-US" altLang="zh-CN" sz="8800" b="1" spc="1067" dirty="0" err="1">
                <a:solidFill>
                  <a:srgbClr val="FF0000"/>
                </a:solidFill>
                <a:latin typeface="iCiel Mijas" panose="02000506000000020004" pitchFamily="50" charset="0"/>
                <a:ea typeface="Arial-Rounded" panose="020B0500000000000000" pitchFamily="34" charset="0"/>
                <a:cs typeface="Arial-Rounded" panose="020B0500000000000000" pitchFamily="34" charset="0"/>
              </a:rPr>
              <a:t>nhóm</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Trả</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lời</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1194926" y="839889"/>
            <a:ext cx="13354582" cy="830997"/>
          </a:xfrm>
          <a:prstGeom prst="rect">
            <a:avLst/>
          </a:prstGeom>
          <a:noFill/>
        </p:spPr>
        <p:txBody>
          <a:bodyPr wrap="square" rtlCol="0">
            <a:spAutoFit/>
          </a:bodyPr>
          <a:lstStyle/>
          <a:p>
            <a:pPr algn="just"/>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9"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P spid="20"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8"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1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8"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bài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học</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Quét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Nhặt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mẹ</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cs typeface="+mn-ea"/>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8"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1" name="TextBox 10"/>
          <p:cNvSpPr txBox="1"/>
          <p:nvPr/>
        </p:nvSpPr>
        <p:spPr>
          <a:xfrm>
            <a:off x="928173" y="713905"/>
            <a:ext cx="13710899" cy="830997"/>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3139321"/>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tập</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theo</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văn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bản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1"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a:latin typeface="Arial-Rounded" panose="020B0500000000000000" pitchFamily="34" charset="0"/>
                <a:ea typeface="Arial-Rounded" panose="020B0500000000000000" pitchFamily="34" charset="0"/>
                <a:cs typeface="Arial-Rounded" panose="020B0500000000000000" pitchFamily="34" charset="0"/>
              </a:rPr>
              <a:t>A</a:t>
            </a: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a:latin typeface="Arial-Rounded" panose="020B0500000000000000" pitchFamily="34" charset="0"/>
                <a:ea typeface="Arial-Rounded" panose="020B0500000000000000" pitchFamily="34" charset="0"/>
                <a:cs typeface="Arial-Rounded" panose="020B0500000000000000" pitchFamily="34" charset="0"/>
              </a:rPr>
              <a:t>B</a:t>
            </a: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vải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chín</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Gáy</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vang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màng</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1" grpId="0"/>
      <p:bldP spid="2" grpId="0"/>
      <p:bldP spid="22" grpId="0"/>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71698"/>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11579133" y="2854376"/>
            <a:ext cx="4367203" cy="1569660"/>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MỤC TIÊU</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2495375" y="4551741"/>
            <a:ext cx="497252" cy="830997"/>
          </a:xfrm>
          <a:prstGeom prst="rect">
            <a:avLst/>
          </a:prstGeom>
          <a:noFill/>
        </p:spPr>
        <p:txBody>
          <a:bodyPr wrap="none" rtlCol="0">
            <a:spAutoFit/>
          </a:bodyPr>
          <a:lstStyle/>
          <a:p>
            <a:r>
              <a:rPr lang="en-US" altLang="zh-CN" sz="4800" dirty="0">
                <a:solidFill>
                  <a:schemeClr val="bg1"/>
                </a:solidFill>
              </a:rPr>
              <a:t>3</a:t>
            </a:r>
            <a:endParaRPr lang="zh-CN" altLang="en-US" sz="4800" dirty="0">
              <a:solidFill>
                <a:schemeClr val="bg1"/>
              </a:solidFill>
            </a:endParaRPr>
          </a:p>
        </p:txBody>
      </p:sp>
      <p:sp>
        <p:nvSpPr>
          <p:cNvPr id="17" name="TextBox 16"/>
          <p:cNvSpPr txBox="1"/>
          <p:nvPr/>
        </p:nvSpPr>
        <p:spPr>
          <a:xfrm>
            <a:off x="4166748" y="6352207"/>
            <a:ext cx="497252" cy="830997"/>
          </a:xfrm>
          <a:prstGeom prst="rect">
            <a:avLst/>
          </a:prstGeom>
          <a:noFill/>
        </p:spPr>
        <p:txBody>
          <a:bodyPr wrap="none" rtlCol="0">
            <a:spAutoFit/>
          </a:bodyPr>
          <a:lstStyle/>
          <a:p>
            <a:r>
              <a:rPr lang="en-US" altLang="zh-CN" sz="4800" dirty="0">
                <a:solidFill>
                  <a:schemeClr val="bg1"/>
                </a:solidFill>
              </a:rPr>
              <a:t>4</a:t>
            </a:r>
            <a:endParaRPr lang="zh-CN" altLang="en-US" sz="4800" dirty="0">
              <a:solidFill>
                <a:schemeClr val="bg1"/>
              </a:solidFill>
            </a:endParaRPr>
          </a:p>
        </p:txBody>
      </p:sp>
      <p:pic>
        <p:nvPicPr>
          <p:cNvPr id="25" name="图片 46112" descr="01"/>
          <p:cNvPicPr>
            <a:picLocks noChangeAspect="1"/>
          </p:cNvPicPr>
          <p:nvPr/>
        </p:nvPicPr>
        <p:blipFill>
          <a:blip r:embed="rId6"/>
          <a:stretch>
            <a:fillRect/>
          </a:stretch>
        </p:blipFill>
        <p:spPr>
          <a:xfrm>
            <a:off x="2244691" y="1760179"/>
            <a:ext cx="13701645" cy="1519767"/>
          </a:xfrm>
          <a:prstGeom prst="rect">
            <a:avLst/>
          </a:prstGeom>
          <a:noFill/>
          <a:ln w="9525">
            <a:noFill/>
          </a:ln>
        </p:spPr>
      </p:pic>
      <p:sp>
        <p:nvSpPr>
          <p:cNvPr id="26" name="TextBox 71"/>
          <p:cNvSpPr txBox="1"/>
          <p:nvPr/>
        </p:nvSpPr>
        <p:spPr>
          <a:xfrm>
            <a:off x="7073650" y="2030281"/>
            <a:ext cx="7512481" cy="1077218"/>
          </a:xfrm>
          <a:prstGeom prst="rect">
            <a:avLst/>
          </a:prstGeom>
          <a:noFill/>
          <a:ln w="9525">
            <a:noFill/>
          </a:ln>
        </p:spPr>
        <p:txBody>
          <a:bodyPr wrap="square">
            <a:spAutoFit/>
          </a:bodyPr>
          <a:lstStyle/>
          <a:p>
            <a:pPr lvl="0" eaLnBrk="0" hangingPunct="0"/>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endParaRPr lang="zh-CN" alt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46116" descr="03"/>
          <p:cNvPicPr>
            <a:picLocks noChangeAspect="1"/>
          </p:cNvPicPr>
          <p:nvPr/>
        </p:nvPicPr>
        <p:blipFill>
          <a:blip r:embed="rId7"/>
          <a:stretch>
            <a:fillRect/>
          </a:stretch>
        </p:blipFill>
        <p:spPr>
          <a:xfrm>
            <a:off x="2244691" y="4568997"/>
            <a:ext cx="8585200"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079637" y="3686536"/>
            <a:ext cx="5494396" cy="584775"/>
          </a:xfrm>
          <a:prstGeom prst="rect">
            <a:avLst/>
          </a:prstGeom>
          <a:noFill/>
          <a:ln w="9525">
            <a:noFill/>
          </a:ln>
        </p:spPr>
        <p:txBody>
          <a:bodyPr wrap="square">
            <a:spAutoFit/>
          </a:bodyPr>
          <a:lstStyle/>
          <a:p>
            <a:pPr lvl="0" eaLnBrk="0" hangingPunct="0"/>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endParaRPr lang="zh-CN" alt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71"/>
          <p:cNvSpPr txBox="1"/>
          <p:nvPr/>
        </p:nvSpPr>
        <p:spPr>
          <a:xfrm>
            <a:off x="4963482" y="4818260"/>
            <a:ext cx="5891515" cy="1569660"/>
          </a:xfrm>
          <a:prstGeom prst="rect">
            <a:avLst/>
          </a:prstGeom>
          <a:noFill/>
          <a:ln w="9525">
            <a:noFill/>
          </a:ln>
        </p:spPr>
        <p:txBody>
          <a:bodyPr wrap="square">
            <a:spAutoFit/>
          </a:bodyPr>
          <a:lstStyle/>
          <a:p>
            <a:pPr eaLnBrk="0" hangingPunct="0"/>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a:t>
            </a:r>
          </a:p>
          <a:p>
            <a:pPr lvl="0" eaLnBrk="0" hangingPunct="0"/>
            <a:endParaRPr lang="zh-CN" alt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5097962" y="6421393"/>
            <a:ext cx="5799662" cy="1569660"/>
          </a:xfrm>
          <a:prstGeom prst="rect">
            <a:avLst/>
          </a:prstGeom>
          <a:noFill/>
          <a:ln w="9525">
            <a:noFill/>
          </a:ln>
        </p:spPr>
        <p:txBody>
          <a:bodyPr wrap="square">
            <a:spAutoFit/>
          </a:bodyPr>
          <a:lstStyle/>
          <a:p>
            <a:pPr eaLnBrk="0" hangingPunct="0"/>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a:t>
            </a:r>
          </a:p>
          <a:p>
            <a:pPr lvl="0" eaLnBrk="0" hangingPunct="0"/>
            <a:endParaRPr lang="zh-CN" alt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613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064042" y="2064511"/>
            <a:ext cx="10427369" cy="707886"/>
          </a:xfrm>
          <a:prstGeom prst="rect">
            <a:avLst/>
          </a:prstGeom>
          <a:noFill/>
        </p:spPr>
        <p:txBody>
          <a:bodyPr wrap="square" rtlCol="0">
            <a:spAutoFit/>
          </a:bodyPr>
          <a:lstStyle/>
          <a:p>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2"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3" name="TextBox 12"/>
          <p:cNvSpPr txBox="1"/>
          <p:nvPr/>
        </p:nvSpPr>
        <p:spPr>
          <a:xfrm>
            <a:off x="3064042" y="3115782"/>
            <a:ext cx="10427369" cy="707886"/>
          </a:xfrm>
          <a:prstGeom prst="rect">
            <a:avLst/>
          </a:prstGeom>
          <a:noFill/>
        </p:spPr>
        <p:txBody>
          <a:bodyPr wrap="square" rtlCol="0">
            <a:spAutoFit/>
          </a:bodyPr>
          <a:lstStyle/>
          <a:p>
            <a:pPr algn="ct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nhảy</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dây</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2062359"/>
          </a:xfrm>
          <a:prstGeom prst="rect">
            <a:avLst/>
          </a:prstGeom>
          <a:noFill/>
        </p:spPr>
        <p:txBody>
          <a:bodyPr wrap="square" rtlCol="0">
            <a:spAutoFit/>
          </a:bodyPr>
          <a:lstStyle/>
          <a:p>
            <a:pPr algn="ctr">
              <a:lnSpc>
                <a:spcPct val="150000"/>
              </a:lnSpc>
            </a:pPr>
            <a:r>
              <a:rPr lang="en-US" sz="4267" dirty="0" err="1">
                <a:solidFill>
                  <a:srgbClr val="FF0000"/>
                </a:solidFill>
                <a:latin typeface="iCiel Crocante" panose="02000000000000000000" pitchFamily="2" charset="0"/>
              </a:rPr>
              <a:t>Tạm</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biệt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và</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hẹn</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gặp</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lại</a:t>
            </a:r>
            <a:r>
              <a:rPr lang="en-US" sz="4267" dirty="0">
                <a:solidFill>
                  <a:srgbClr val="FF0000"/>
                </a:solidFill>
                <a:latin typeface="iCiel Crocante" panose="02000000000000000000" pitchFamily="2" charset="0"/>
              </a:rPr>
              <a:t> </a:t>
            </a:r>
          </a:p>
          <a:p>
            <a:pPr algn="ctr">
              <a:lnSpc>
                <a:spcPct val="150000"/>
              </a:lnSpc>
            </a:pPr>
            <a:r>
              <a:rPr lang="en-US" sz="4267" dirty="0" err="1">
                <a:solidFill>
                  <a:srgbClr val="FF0000"/>
                </a:solidFill>
                <a:latin typeface="iCiel Crocante" panose="02000000000000000000" pitchFamily="2" charset="0"/>
              </a:rPr>
              <a:t>các</a:t>
            </a:r>
            <a:r>
              <a:rPr lang="en-US" sz="4267" dirty="0">
                <a:solidFill>
                  <a:srgbClr val="FF0000"/>
                </a:solidFill>
                <a:latin typeface="iCiel Crocante" panose="02000000000000000000" pitchFamily="2" charset="0"/>
              </a:rPr>
              <a:t> con </a:t>
            </a:r>
            <a:r>
              <a:rPr lang="en-US" sz="4267" dirty="0" err="1">
                <a:solidFill>
                  <a:srgbClr val="FF0000"/>
                </a:solidFill>
                <a:latin typeface="iCiel Crocante" panose="02000000000000000000" pitchFamily="2" charset="0"/>
              </a:rPr>
              <a:t>vào</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những</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tiết</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học</a:t>
            </a:r>
            <a:r>
              <a:rPr lang="en-US" sz="4267" dirty="0">
                <a:solidFill>
                  <a:srgbClr val="FF0000"/>
                </a:solidFill>
                <a:latin typeface="iCiel Crocante" panose="02000000000000000000" pitchFamily="2" charset="0"/>
              </a:rPr>
              <a:t> </a:t>
            </a:r>
            <a:r>
              <a:rPr lang="en-US" sz="4267" dirty="0" err="1">
                <a:solidFill>
                  <a:srgbClr val="FF0000"/>
                </a:solidFill>
                <a:latin typeface="iCiel Crocante" panose="02000000000000000000" pitchFamily="2" charset="0"/>
              </a:rPr>
              <a:t>sau</a:t>
            </a:r>
            <a:r>
              <a:rPr lang="en-US" sz="4267" dirty="0">
                <a:solidFill>
                  <a:srgbClr val="FF0000"/>
                </a:solidFill>
                <a:latin typeface="iCiel Crocante" panose="02000000000000000000" pitchFamily="2" charset="0"/>
              </a:rPr>
              <a:t>!</a:t>
            </a:r>
          </a:p>
        </p:txBody>
      </p:sp>
      <p:sp>
        <p:nvSpPr>
          <p:cNvPr id="10"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a:latin typeface="Arial-Rounded" panose="020B0500000000000000" pitchFamily="34" charset="0"/>
                <a:ea typeface="Arial-Rounded" panose="020B0500000000000000" pitchFamily="34" charset="0"/>
                <a:cs typeface="Arial-Rounded" panose="020B0500000000000000" pitchFamily="34" charset="0"/>
              </a:rPr>
              <a:t>Quan</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sát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cho</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đang</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sp>
        <p:nvSpPr>
          <p:cNvPr id="14" name="Text Box 1"/>
          <p:cNvSpPr txBox="1"/>
          <p:nvPr/>
        </p:nvSpPr>
        <p:spPr>
          <a:xfrm>
            <a:off x="2727158" y="8671562"/>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706777" y="278258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 name="Left Bracket 2"/>
          <p:cNvSpPr/>
          <p:nvPr/>
        </p:nvSpPr>
        <p:spPr>
          <a:xfrm>
            <a:off x="635431" y="1690911"/>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ket 15"/>
          <p:cNvSpPr/>
          <p:nvPr/>
        </p:nvSpPr>
        <p:spPr>
          <a:xfrm flipH="1">
            <a:off x="11034792" y="2939549"/>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ket 16"/>
          <p:cNvSpPr/>
          <p:nvPr/>
        </p:nvSpPr>
        <p:spPr>
          <a:xfrm>
            <a:off x="11360259" y="2939550"/>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Left Bracket 17"/>
          <p:cNvSpPr/>
          <p:nvPr/>
        </p:nvSpPr>
        <p:spPr>
          <a:xfrm flipH="1">
            <a:off x="12973548" y="4880465"/>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P spid="3"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86225" y="2776532"/>
            <a:ext cx="2971800" cy="830997"/>
          </a:xfrm>
          <a:prstGeom prst="rect">
            <a:avLst/>
          </a:prstGeom>
          <a:noFill/>
        </p:spPr>
        <p:txBody>
          <a:bodyPr wrap="square" rtlCol="0">
            <a:spAutoFit/>
          </a:bodyPr>
          <a:lstStyle/>
          <a:p>
            <a:r>
              <a:rPr lang="en-US" sz="4800" b="1" dirty="0">
                <a:solidFill>
                  <a:schemeClr val="accent5">
                    <a:lumMod val="75000"/>
                  </a:schemeClr>
                </a:solidFill>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việc</a:t>
            </a:r>
            <a:endParaRPr lang="en-US" sz="4800" b="1" dirty="0">
              <a:solidFill>
                <a:schemeClr val="accent5">
                  <a:lumMod val="75000"/>
                </a:schemeClr>
              </a:solidFill>
            </a:endParaRPr>
          </a:p>
        </p:txBody>
      </p:sp>
      <p:sp>
        <p:nvSpPr>
          <p:cNvPr id="12"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
        <p:nvSpPr>
          <p:cNvPr id="13" name="TextBox 12"/>
          <p:cNvSpPr txBox="1"/>
          <p:nvPr/>
        </p:nvSpPr>
        <p:spPr>
          <a:xfrm>
            <a:off x="4414119" y="3716249"/>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tích</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tắc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414119" y="4814626"/>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thức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dậy</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381258" y="5771154"/>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723726" y="2776532"/>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rỡ</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7707296" y="3716249"/>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quét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7707296" y="4699657"/>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nhặt</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rau</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7646380" y="5731648"/>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lúc</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nào</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16614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420320" y="5633158"/>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7277659" y="2199380"/>
            <a:ext cx="160287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155110"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4875421"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420320" y="6882477"/>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2288138" y="6896746"/>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858116"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Cành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nở</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hoa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rỡ</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tưng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bừng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Chim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mèo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chập</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tối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hốc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rúc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ích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p:nvPr/>
        </p:nvCxnSpPr>
        <p:spPr>
          <a:xfrm flipH="1">
            <a:off x="4649492" y="2044443"/>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10771323" y="21057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451000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4695988"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5765371"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12398646"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10895309"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a:off x="11019295"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806600" y="1561271"/>
            <a:ext cx="11049603"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682613" y="2339306"/>
            <a:ext cx="14567719" cy="748988"/>
          </a:xfrm>
          <a:prstGeom prst="rect">
            <a:avLst/>
          </a:prstGeom>
          <a:noFill/>
        </p:spPr>
        <p:txBody>
          <a:bodyPr wrap="square" rtlCol="0">
            <a:spAutoFit/>
          </a:bodyPr>
          <a:lstStyle/>
          <a:p>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Tưng</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bừng</a:t>
            </a:r>
            <a:r>
              <a:rPr lang="en-US" altLang="zh-CN" sz="4267" b="1"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khí</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nhịp</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tươi</a:t>
            </a:r>
            <a:r>
              <a:rPr lang="en-US" altLang="zh-C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83" y="3306584"/>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3187</TotalTime>
  <Words>1164</Words>
  <Application>Microsoft Office PowerPoint</Application>
  <PresentationFormat>Custom</PresentationFormat>
  <Paragraphs>106</Paragraphs>
  <Slides>21</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微软雅黑</vt:lpstr>
      <vt:lpstr>Arial</vt:lpstr>
      <vt:lpstr>Arial-Rounded</vt:lpstr>
      <vt:lpstr>Calibri</vt:lpstr>
      <vt:lpstr>Calibri Light</vt:lpstr>
      <vt:lpstr>iCiel Cadena</vt:lpstr>
      <vt:lpstr>iCiel Crocante</vt:lpstr>
      <vt:lpstr>iCiel Mijas</vt:lpstr>
      <vt:lpstr>r0c0i Linotte</vt:lpstr>
      <vt:lpstr>SVN-Gretoon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HồngAnh Phạm</cp:lastModifiedBy>
  <cp:revision>95</cp:revision>
  <dcterms:created xsi:type="dcterms:W3CDTF">2021-05-31T08:31:14Z</dcterms:created>
  <dcterms:modified xsi:type="dcterms:W3CDTF">2022-09-17T10:12:20Z</dcterms:modified>
</cp:coreProperties>
</file>