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cùng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về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theo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gợi</a:t>
              </a:r>
              <a:r>
                <a:rPr lang="en-US" sz="2800" b="1" dirty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ở </a:t>
              </a:r>
              <a:r>
                <a:rPr lang="en-US" sz="2800" dirty="0" err="1"/>
                <a:t>đâu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cảnh</a:t>
              </a:r>
              <a:r>
                <a:rPr lang="en-US" sz="2800" dirty="0"/>
                <a:t> </a:t>
              </a:r>
              <a:r>
                <a:rPr lang="en-US" sz="2800" dirty="0" err="1"/>
                <a:t>đẹp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/>
                <a:t>Con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ghề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 </a:t>
            </a:r>
            <a:r>
              <a:rPr lang="en-US" sz="2800" dirty="0" err="1"/>
              <a:t>sứ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hiếu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376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HồngAnh Phạm</cp:lastModifiedBy>
  <cp:revision>19</cp:revision>
  <dcterms:created xsi:type="dcterms:W3CDTF">2021-06-11T02:39:36Z</dcterms:created>
  <dcterms:modified xsi:type="dcterms:W3CDTF">2022-09-17T09:35:55Z</dcterms:modified>
</cp:coreProperties>
</file>