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2" r:id="rId3"/>
  </p:sldMasterIdLst>
  <p:sldIdLst>
    <p:sldId id="272" r:id="rId4"/>
    <p:sldId id="273" r:id="rId5"/>
    <p:sldId id="288" r:id="rId6"/>
    <p:sldId id="280" r:id="rId7"/>
    <p:sldId id="285" r:id="rId8"/>
    <p:sldId id="281" r:id="rId9"/>
    <p:sldId id="283" r:id="rId10"/>
    <p:sldId id="284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03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927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83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71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02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4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1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280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79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9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6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10/8/2022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4" y="1489166"/>
            <a:ext cx="5354175" cy="5368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4041" y="255807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0010" y="3028034"/>
            <a:ext cx="71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Nghe và đoán tên câu hát hãy hát lại câu hát đó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11" y="836577"/>
            <a:ext cx="522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Bức tranh này là của bài hát nào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1504" y="1701472"/>
            <a:ext cx="285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351" y="3784339"/>
            <a:ext cx="11835161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2 “Cờ in máu chiến thắng mang hồn nước. Súng ngoài xa chen khúc quân hành ca”</a:t>
            </a:r>
          </a:p>
        </p:txBody>
      </p:sp>
    </p:spTree>
    <p:extLst>
      <p:ext uri="{BB962C8B-B14F-4D97-AF65-F5344CB8AC3E}">
        <p14:creationId xmlns:p14="http://schemas.microsoft.com/office/powerpoint/2010/main" val="194649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2426" y="92643"/>
            <a:ext cx="118013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13" y="3330966"/>
            <a:ext cx="3878831" cy="24130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1321" y="633871"/>
            <a:ext cx="513794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CA NGỢI TỔ QUỐC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63" y="0"/>
            <a:ext cx="2313437" cy="1028702"/>
          </a:xfrm>
          <a:prstGeom prst="rect">
            <a:avLst/>
          </a:prstGeom>
        </p:spPr>
      </p:pic>
      <p:pic>
        <p:nvPicPr>
          <p:cNvPr id="13" name="Picture 12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689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5366" y="478528"/>
            <a:ext cx="351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hát các hình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4" y="1358674"/>
            <a:ext cx="5595256" cy="5499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71509" cy="6807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7564" y="-68657"/>
            <a:ext cx="496443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2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12191999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505"/>
            <a:ext cx="4028177" cy="25059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177" y="-55852"/>
            <a:ext cx="611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44" y="695510"/>
            <a:ext cx="11900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en-US" sz="2000" b="1" i="1" dirty="0">
                <a:solidFill>
                  <a:srgbClr val="333333"/>
                </a:solidFill>
                <a:latin typeface="Times New Roman"/>
                <a:ea typeface="Calibri"/>
              </a:rPr>
              <a:t>Ca ngợi tổ quốc của nhạc sĩ Hoàng Vân</a:t>
            </a: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của thiên nhiên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Calibri"/>
              </a:rPr>
              <a:t> trời cao trong xanh, chim hót ca vang, bướm lượn tung tăng theo bước các em tới trường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028" name="Picture 4" descr="Nhạc sĩ Hoàng Vân qua đời ở tuổi 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52" y="2210337"/>
            <a:ext cx="2059085" cy="25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144" y="1516053"/>
            <a:ext cx="12205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Hoàng Vân Ông sinh ngày 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24/7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1930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tại 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 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 học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ở phố Hàng Các ca khúc của ông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Bảy sắc cầu vồng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(tổ khúc),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ngợi Tổ quốc, con chim vành khuyên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3887" y="-1373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</a:p>
        </p:txBody>
      </p:sp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12191999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505"/>
            <a:ext cx="4028177" cy="250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3" y="3972304"/>
            <a:ext cx="1110431" cy="1080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71" y="44604"/>
            <a:ext cx="435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lần 2 vận động trái phải theo nhịp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0" y="-1"/>
            <a:ext cx="7482630" cy="22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177" y="-55852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THỰC HÀNH LUYỆN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3" y="1778619"/>
            <a:ext cx="5732633" cy="4159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18" y="1778619"/>
            <a:ext cx="5240493" cy="4159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3698" y="702527"/>
            <a:ext cx="9456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tranh mẫu, vẽ tranh chủ đề Em yêu Tổ quốc Việt Nam và chia sẻ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80849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246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</cp:lastModifiedBy>
  <cp:revision>31</cp:revision>
  <dcterms:created xsi:type="dcterms:W3CDTF">2022-04-04T11:47:32Z</dcterms:created>
  <dcterms:modified xsi:type="dcterms:W3CDTF">2022-10-08T14:57:16Z</dcterms:modified>
</cp:coreProperties>
</file>