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sldIdLst>
    <p:sldId id="520" r:id="rId3"/>
    <p:sldId id="275" r:id="rId4"/>
    <p:sldId id="317" r:id="rId5"/>
    <p:sldId id="318" r:id="rId6"/>
    <p:sldId id="319" r:id="rId7"/>
    <p:sldId id="522" r:id="rId8"/>
    <p:sldId id="259" r:id="rId9"/>
    <p:sldId id="272" r:id="rId10"/>
    <p:sldId id="264" r:id="rId11"/>
    <p:sldId id="320" r:id="rId12"/>
    <p:sldId id="260" r:id="rId13"/>
    <p:sldId id="257" r:id="rId14"/>
    <p:sldId id="258" r:id="rId15"/>
    <p:sldId id="279" r:id="rId16"/>
    <p:sldId id="261" r:id="rId17"/>
    <p:sldId id="262" r:id="rId18"/>
    <p:sldId id="263" r:id="rId19"/>
    <p:sldId id="277" r:id="rId20"/>
    <p:sldId id="5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50" d="100"/>
          <a:sy n="50" d="100"/>
        </p:scale>
        <p:origin x="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54AE-A3C4-45BC-9A20-8A0946FEFFE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129D0-C89E-413B-8626-24A92653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7F6CF-1A8E-4560-940F-30ECBDCB21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03D90F-DD60-4262-A66D-459745198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E75D5-F0ED-4FB6-BB6E-642EE5287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57E2F-0989-4ABA-BFF0-0C988949F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CF0A-3D9C-4AB6-9C9C-89B71EB2D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2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F6A2D-90A6-40FC-9298-625FDC1E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F11CA-8000-4029-A29D-785C57E38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5BCE9-1730-474D-853A-F0CC1728C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1459-EE8B-4355-8EA5-D569B7E0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231F8-58D4-401E-8CB9-7A1BE8913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FF057-727E-48AF-B7E0-75C0FF711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E98CE-F0C0-4B68-920A-ECEDA5BF6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8919-F7E2-4E7A-AC4B-63E448837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0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AF346D-32F5-4B9E-A9CC-5465796C1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9B22E6-3679-41C2-8F4A-40148EEC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A47EB8-632B-4E13-AA5C-00AC2900D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626A-D601-46A8-AD4F-DC141D90E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8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50F8-9D79-40FB-8EEC-AD5A61BAF122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DA3F-6F05-408B-A91D-256827DAE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FE2E-D15F-4486-888E-0C9A238112AC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3DCF-E9A9-46D8-A026-73BA2733A6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7"/>
            <a:ext cx="10363200" cy="1362075"/>
          </a:xfrm>
        </p:spPr>
        <p:txBody>
          <a:bodyPr anchor="t"/>
          <a:lstStyle>
            <a:lvl1pPr algn="l">
              <a:defRPr sz="17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1pPr>
            <a:lvl2pPr marL="19317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2pPr>
            <a:lvl3pPr marL="38633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3pPr>
            <a:lvl4pPr marL="5795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4pPr>
            <a:lvl5pPr marL="77266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5pPr>
            <a:lvl6pPr marL="96583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6pPr>
            <a:lvl7pPr marL="115899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7pPr>
            <a:lvl8pPr marL="135215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8pPr>
            <a:lvl9pPr marL="154532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1109-7FF1-4AB2-B09A-8FC83B30A646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8351-F7A0-44CC-BA80-4DE226726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119"/>
            </a:lvl1pPr>
            <a:lvl2pPr>
              <a:defRPr sz="102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119"/>
            </a:lvl1pPr>
            <a:lvl2pPr>
              <a:defRPr sz="102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15FE-5A90-42EB-A6CD-4D7CBC0353BB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9F43-9469-44A1-9340-58F60047D7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2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20"/>
            <a:ext cx="5386917" cy="639763"/>
          </a:xfrm>
        </p:spPr>
        <p:txBody>
          <a:bodyPr anchor="b"/>
          <a:lstStyle>
            <a:lvl1pPr marL="0" indent="0">
              <a:buNone/>
              <a:defRPr sz="102" b="1"/>
            </a:lvl1pPr>
            <a:lvl2pPr marL="19317" indent="0">
              <a:buNone/>
              <a:defRPr sz="100" b="1"/>
            </a:lvl2pPr>
            <a:lvl3pPr marL="38633" indent="0">
              <a:buNone/>
              <a:defRPr sz="100" b="1"/>
            </a:lvl3pPr>
            <a:lvl4pPr marL="57950" indent="0">
              <a:buNone/>
              <a:defRPr sz="100" b="1"/>
            </a:lvl4pPr>
            <a:lvl5pPr marL="77266" indent="0">
              <a:buNone/>
              <a:defRPr sz="100" b="1"/>
            </a:lvl5pPr>
            <a:lvl6pPr marL="96583" indent="0">
              <a:buNone/>
              <a:defRPr sz="100" b="1"/>
            </a:lvl6pPr>
            <a:lvl7pPr marL="115899" indent="0">
              <a:buNone/>
              <a:defRPr sz="100" b="1"/>
            </a:lvl7pPr>
            <a:lvl8pPr marL="135215" indent="0">
              <a:buNone/>
              <a:defRPr sz="100" b="1"/>
            </a:lvl8pPr>
            <a:lvl9pPr marL="154532" indent="0">
              <a:buNone/>
              <a:defRPr sz="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102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20"/>
            <a:ext cx="5389033" cy="639763"/>
          </a:xfrm>
        </p:spPr>
        <p:txBody>
          <a:bodyPr anchor="b"/>
          <a:lstStyle>
            <a:lvl1pPr marL="0" indent="0">
              <a:buNone/>
              <a:defRPr sz="102" b="1"/>
            </a:lvl1pPr>
            <a:lvl2pPr marL="19317" indent="0">
              <a:buNone/>
              <a:defRPr sz="100" b="1"/>
            </a:lvl2pPr>
            <a:lvl3pPr marL="38633" indent="0">
              <a:buNone/>
              <a:defRPr sz="100" b="1"/>
            </a:lvl3pPr>
            <a:lvl4pPr marL="57950" indent="0">
              <a:buNone/>
              <a:defRPr sz="100" b="1"/>
            </a:lvl4pPr>
            <a:lvl5pPr marL="77266" indent="0">
              <a:buNone/>
              <a:defRPr sz="100" b="1"/>
            </a:lvl5pPr>
            <a:lvl6pPr marL="96583" indent="0">
              <a:buNone/>
              <a:defRPr sz="100" b="1"/>
            </a:lvl6pPr>
            <a:lvl7pPr marL="115899" indent="0">
              <a:buNone/>
              <a:defRPr sz="100" b="1"/>
            </a:lvl7pPr>
            <a:lvl8pPr marL="135215" indent="0">
              <a:buNone/>
              <a:defRPr sz="100" b="1"/>
            </a:lvl8pPr>
            <a:lvl9pPr marL="154532" indent="0">
              <a:buNone/>
              <a:defRPr sz="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7"/>
            <a:ext cx="5389033" cy="3951288"/>
          </a:xfrm>
        </p:spPr>
        <p:txBody>
          <a:bodyPr/>
          <a:lstStyle>
            <a:lvl1pPr>
              <a:defRPr sz="102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215A-1E81-405A-BC44-89DFC3A59418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0E2D-D9EF-4184-94A4-6AF756469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EE2D-3F8B-43F3-9B43-32A0D1605FB2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8F8E-7A40-465E-BF64-37C420678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CF0128-DA44-45C0-B397-D56FF3333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72C7B-0F46-42D6-A365-21D253FD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6310E-1841-4E3C-8E1D-FE241C85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9C7-98D3-4D46-9F0B-D9CC4BB79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3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5B28-9221-4723-A596-8C5240428EEF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5AB6-14B1-4562-A993-17EECABF6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1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57"/>
            <a:ext cx="4011084" cy="1162051"/>
          </a:xfrm>
        </p:spPr>
        <p:txBody>
          <a:bodyPr anchor="b"/>
          <a:lstStyle>
            <a:lvl1pPr algn="l">
              <a:defRPr sz="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136"/>
            </a:lvl1pPr>
            <a:lvl2pPr>
              <a:defRPr sz="119"/>
            </a:lvl2pPr>
            <a:lvl3pPr>
              <a:defRPr sz="102"/>
            </a:lvl3pPr>
            <a:lvl4pPr>
              <a:defRPr sz="100"/>
            </a:lvl4pPr>
            <a:lvl5pPr>
              <a:defRPr sz="100"/>
            </a:lvl5pPr>
            <a:lvl6pPr>
              <a:defRPr sz="100"/>
            </a:lvl6pPr>
            <a:lvl7pPr>
              <a:defRPr sz="100"/>
            </a:lvl7pPr>
            <a:lvl8pPr>
              <a:defRPr sz="100"/>
            </a:lvl8pPr>
            <a:lvl9pPr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7"/>
            <a:ext cx="4011084" cy="4691063"/>
          </a:xfrm>
        </p:spPr>
        <p:txBody>
          <a:bodyPr/>
          <a:lstStyle>
            <a:lvl1pPr marL="0" indent="0">
              <a:buNone/>
              <a:defRPr sz="100"/>
            </a:lvl1pPr>
            <a:lvl2pPr marL="19317" indent="0">
              <a:buNone/>
              <a:defRPr sz="100"/>
            </a:lvl2pPr>
            <a:lvl3pPr marL="38633" indent="0">
              <a:buNone/>
              <a:defRPr sz="100"/>
            </a:lvl3pPr>
            <a:lvl4pPr marL="57950" indent="0">
              <a:buNone/>
              <a:defRPr sz="100"/>
            </a:lvl4pPr>
            <a:lvl5pPr marL="77266" indent="0">
              <a:buNone/>
              <a:defRPr sz="100"/>
            </a:lvl5pPr>
            <a:lvl6pPr marL="96583" indent="0">
              <a:buNone/>
              <a:defRPr sz="100"/>
            </a:lvl6pPr>
            <a:lvl7pPr marL="115899" indent="0">
              <a:buNone/>
              <a:defRPr sz="100"/>
            </a:lvl7pPr>
            <a:lvl8pPr marL="135215" indent="0">
              <a:buNone/>
              <a:defRPr sz="100"/>
            </a:lvl8pPr>
            <a:lvl9pPr marL="154532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037E-5F9E-4F16-BC0A-0F0AE17BC9B7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FDCD-9D5E-4708-AEA4-DE358AAC6E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7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6"/>
            </a:lvl1pPr>
            <a:lvl2pPr marL="19317" indent="0">
              <a:buNone/>
              <a:defRPr sz="119"/>
            </a:lvl2pPr>
            <a:lvl3pPr marL="38633" indent="0">
              <a:buNone/>
              <a:defRPr sz="102"/>
            </a:lvl3pPr>
            <a:lvl4pPr marL="57950" indent="0">
              <a:buNone/>
              <a:defRPr sz="100"/>
            </a:lvl4pPr>
            <a:lvl5pPr marL="77266" indent="0">
              <a:buNone/>
              <a:defRPr sz="100"/>
            </a:lvl5pPr>
            <a:lvl6pPr marL="96583" indent="0">
              <a:buNone/>
              <a:defRPr sz="100"/>
            </a:lvl6pPr>
            <a:lvl7pPr marL="115899" indent="0">
              <a:buNone/>
              <a:defRPr sz="100"/>
            </a:lvl7pPr>
            <a:lvl8pPr marL="135215" indent="0">
              <a:buNone/>
              <a:defRPr sz="100"/>
            </a:lvl8pPr>
            <a:lvl9pPr marL="154532" indent="0">
              <a:buNone/>
              <a:defRPr sz="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00"/>
            </a:lvl1pPr>
            <a:lvl2pPr marL="19317" indent="0">
              <a:buNone/>
              <a:defRPr sz="100"/>
            </a:lvl2pPr>
            <a:lvl3pPr marL="38633" indent="0">
              <a:buNone/>
              <a:defRPr sz="100"/>
            </a:lvl3pPr>
            <a:lvl4pPr marL="57950" indent="0">
              <a:buNone/>
              <a:defRPr sz="100"/>
            </a:lvl4pPr>
            <a:lvl5pPr marL="77266" indent="0">
              <a:buNone/>
              <a:defRPr sz="100"/>
            </a:lvl5pPr>
            <a:lvl6pPr marL="96583" indent="0">
              <a:buNone/>
              <a:defRPr sz="100"/>
            </a:lvl6pPr>
            <a:lvl7pPr marL="115899" indent="0">
              <a:buNone/>
              <a:defRPr sz="100"/>
            </a:lvl7pPr>
            <a:lvl8pPr marL="135215" indent="0">
              <a:buNone/>
              <a:defRPr sz="100"/>
            </a:lvl8pPr>
            <a:lvl9pPr marL="154532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AB7E-875C-4474-A918-73774EA9F296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7D5C-97E5-4438-B2F1-1B6914FB07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3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30F5-F438-4E5B-AEB0-A15C09C188E3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DE83-F495-4D85-AC45-77CD889C6C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8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FB01-3EA9-4D9D-84F4-CBE353128D66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94A2-2DC5-4774-AA1D-2ABC426EA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6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E44F-66CA-47D2-A7CA-A76280B2091F}" type="slidenum">
              <a:rPr lang="fr-LU" altLang="en-US" smtClean="0"/>
              <a:pPr>
                <a:defRPr/>
              </a:pPr>
              <a:t>‹#›</a:t>
            </a:fld>
            <a:endParaRPr lang="fr-LU" altLang="en-US"/>
          </a:p>
        </p:txBody>
      </p:sp>
    </p:spTree>
    <p:extLst>
      <p:ext uri="{BB962C8B-B14F-4D97-AF65-F5344CB8AC3E}">
        <p14:creationId xmlns:p14="http://schemas.microsoft.com/office/powerpoint/2010/main" val="41444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28F1E-57F1-4B9A-BFEA-B5537B405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08B90-72FC-4DA3-9ED6-79C7A1866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8126A-5C99-44C4-BEEF-08826F995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90B5-FCC2-40BE-880E-E35B6CE2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A9FA9-732E-4CF8-8609-F14A1AAB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6C015-5EA8-4B39-8D98-626E9382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1DA44-E7E3-406D-9B15-A36D268CA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5E8-E914-4507-9FD8-0ECB2EA13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0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2E49D1-5189-4BA3-987C-B159B3030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F5B1EE-583D-416A-8F31-EC3BC921E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3D3615-5182-4445-B376-9EEC91EDA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CDA-AF69-4DC2-87EB-6C1EF02EA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99EF55-1D9F-44BB-BC30-DDD1B885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4462CB-8333-4D6A-BE87-81BF1B72D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F1CA9-F391-4D69-A321-25A2857F6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FE0-AF12-4AA3-8DED-B0F0BA44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0D9F1F-18EC-4F4A-9F73-094919773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CE112-517A-483B-A085-58DC0FBE1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812CD7-412A-45E7-9C5F-19DA49A5F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1594-4082-43CA-8981-2C906848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2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AAC-B622-4278-A410-8C4CB329F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253B0-6177-44EF-AE82-35DC11832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33CAD-3433-4195-8BC0-B7DBFCFC9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FBFF-A59C-412B-9E46-4140F47B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6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454AF-1B85-4937-B9BE-F89AEE043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10837-9DFA-4A31-B07C-BACA686DD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1BE67-4C48-44ED-A873-5028906C2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FB4D-4651-4C07-8AEE-3124CE26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1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FCBEC2-BE04-4564-A6AA-A4644BA52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AEF854-20C1-474E-8E80-EED1C366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17CE9F-7604-445D-8541-9F7297FC2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9B9A97-0C2D-41B3-81B3-0C79DDC29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B7E06-4ED7-402A-BD06-FF1E9E89B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E7314B-362F-46D2-B320-BFD47AE21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81" y="274576"/>
            <a:ext cx="1097264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81" y="1599829"/>
            <a:ext cx="1097264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79" y="6356467"/>
            <a:ext cx="2845171" cy="36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8633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50683D1-DBCA-4785-81FF-78EB23B0CAC7}" type="datetimeFigureOut">
              <a:rPr lang="en-US" smtClean="0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43" y="6356467"/>
            <a:ext cx="3859716" cy="36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8633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151" y="6356467"/>
            <a:ext cx="2845171" cy="36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8633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C0E901-E395-4023-B036-4939B594F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3691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691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3691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3691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3691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25755" algn="ctr" defTabSz="38633" rtl="0" fontAlgn="base">
        <a:spcBef>
          <a:spcPct val="0"/>
        </a:spcBef>
        <a:spcAft>
          <a:spcPct val="0"/>
        </a:spcAft>
        <a:defRPr sz="186">
          <a:solidFill>
            <a:schemeClr val="tx1"/>
          </a:solidFill>
          <a:latin typeface="Calibri" panose="020F0502020204030204" pitchFamily="34" charset="0"/>
        </a:defRPr>
      </a:lvl6pPr>
      <a:lvl7pPr marL="51511" algn="ctr" defTabSz="38633" rtl="0" fontAlgn="base">
        <a:spcBef>
          <a:spcPct val="0"/>
        </a:spcBef>
        <a:spcAft>
          <a:spcPct val="0"/>
        </a:spcAft>
        <a:defRPr sz="186">
          <a:solidFill>
            <a:schemeClr val="tx1"/>
          </a:solidFill>
          <a:latin typeface="Calibri" panose="020F0502020204030204" pitchFamily="34" charset="0"/>
        </a:defRPr>
      </a:lvl7pPr>
      <a:lvl8pPr marL="77266" algn="ctr" defTabSz="38633" rtl="0" fontAlgn="base">
        <a:spcBef>
          <a:spcPct val="0"/>
        </a:spcBef>
        <a:spcAft>
          <a:spcPct val="0"/>
        </a:spcAft>
        <a:defRPr sz="186">
          <a:solidFill>
            <a:schemeClr val="tx1"/>
          </a:solidFill>
          <a:latin typeface="Calibri" panose="020F0502020204030204" pitchFamily="34" charset="0"/>
        </a:defRPr>
      </a:lvl8pPr>
      <a:lvl9pPr marL="103021" algn="ctr" defTabSz="38633" rtl="0" fontAlgn="base">
        <a:spcBef>
          <a:spcPct val="0"/>
        </a:spcBef>
        <a:spcAft>
          <a:spcPct val="0"/>
        </a:spcAft>
        <a:defRPr sz="186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908" indent="-11908" algn="l" defTabSz="369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28579" indent="-10717" algn="l" defTabSz="369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41" indent="-7145" algn="l" defTabSz="369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5493" indent="-7145" algn="l" defTabSz="369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84546" indent="-7145" algn="l" defTabSz="3691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41" indent="-9659" algn="l" defTabSz="38633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58" indent="-9659" algn="l" defTabSz="38633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874" indent="-9659" algn="l" defTabSz="38633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191" indent="-9659" algn="l" defTabSz="38633" rtl="0" eaLnBrk="1" latinLnBrk="0" hangingPunct="1">
        <a:spcBef>
          <a:spcPct val="20000"/>
        </a:spcBef>
        <a:buFont typeface="Arial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1pPr>
      <a:lvl2pPr marL="19317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38633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3pPr>
      <a:lvl4pPr marL="57950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77266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96583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115899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35215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32" algn="l" defTabSz="38633" rtl="0" eaLnBrk="1" latinLnBrk="0" hangingPunct="1">
        <a:defRPr sz="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140409" y="1645951"/>
            <a:ext cx="6067175" cy="1189789"/>
          </a:xfrm>
        </p:spPr>
        <p:txBody>
          <a:bodyPr/>
          <a:lstStyle/>
          <a:p>
            <a:pPr defTabSz="38439" eaLnBrk="1" hangingPunct="1"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vi-VN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37306"/>
      </p:ext>
    </p:extLst>
  </p:cSld>
  <p:clrMapOvr>
    <a:masterClrMapping/>
  </p:clrMapOvr>
  <p:transition advTm="111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529">
            <a:extLst>
              <a:ext uri="{FF2B5EF4-FFF2-40B4-BE49-F238E27FC236}">
                <a16:creationId xmlns:a16="http://schemas.microsoft.com/office/drawing/2014/main" id="{CBAD0F39-E8F5-4C52-90C3-9E826F5F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495800" cy="2751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50828369_j1">
            <a:extLst>
              <a:ext uri="{FF2B5EF4-FFF2-40B4-BE49-F238E27FC236}">
                <a16:creationId xmlns:a16="http://schemas.microsoft.com/office/drawing/2014/main" id="{A0C2D7FD-983A-454D-A600-AB35ED0C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4248150" cy="281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au_ngua">
            <a:extLst>
              <a:ext uri="{FF2B5EF4-FFF2-40B4-BE49-F238E27FC236}">
                <a16:creationId xmlns:a16="http://schemas.microsoft.com/office/drawing/2014/main" id="{D53F5409-2A0A-470A-A31C-295BFFF3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495800" cy="248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6Gau-ngua">
            <a:extLst>
              <a:ext uri="{FF2B5EF4-FFF2-40B4-BE49-F238E27FC236}">
                <a16:creationId xmlns:a16="http://schemas.microsoft.com/office/drawing/2014/main" id="{036AF719-B36C-4CB3-9EE4-A246C712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267200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AutoShape 20">
            <a:extLst>
              <a:ext uri="{FF2B5EF4-FFF2-40B4-BE49-F238E27FC236}">
                <a16:creationId xmlns:a16="http://schemas.microsoft.com/office/drawing/2014/main" id="{D8F6EE67-78EB-434E-B497-2BE06D491A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337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 đỏ</a:t>
            </a:r>
          </a:p>
        </p:txBody>
      </p:sp>
      <p:sp>
        <p:nvSpPr>
          <p:cNvPr id="2077" name="AutoShape 29">
            <a:extLst>
              <a:ext uri="{FF2B5EF4-FFF2-40B4-BE49-F238E27FC236}">
                <a16:creationId xmlns:a16="http://schemas.microsoft.com/office/drawing/2014/main" id="{BC1CE09D-E29F-4D02-B0FB-E333FE9A0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10400" y="28956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69AF3459-EE65-4716-A0E9-8F4F4FEFD2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6257925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chó</a:t>
            </a:r>
          </a:p>
        </p:txBody>
      </p:sp>
      <p:sp>
        <p:nvSpPr>
          <p:cNvPr id="2079" name="AutoShape 31">
            <a:extLst>
              <a:ext uri="{FF2B5EF4-FFF2-40B4-BE49-F238E27FC236}">
                <a16:creationId xmlns:a16="http://schemas.microsoft.com/office/drawing/2014/main" id="{7D5A8ADF-DA70-4098-893C-ED06BAC868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62293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ngựa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77" grpId="0" animBg="1"/>
      <p:bldP spid="2078" grpId="0" animBg="1"/>
      <p:bldP spid="20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10-12-20-9-22-51_0tegiac239">
            <a:extLst>
              <a:ext uri="{FF2B5EF4-FFF2-40B4-BE49-F238E27FC236}">
                <a16:creationId xmlns:a16="http://schemas.microsoft.com/office/drawing/2014/main" id="{86DF5DC3-1424-4442-AA98-48BB7EF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7e70393_leopard1280_1024_resize">
            <a:extLst>
              <a:ext uri="{FF2B5EF4-FFF2-40B4-BE49-F238E27FC236}">
                <a16:creationId xmlns:a16="http://schemas.microsoft.com/office/drawing/2014/main" id="{1D8B2968-2CD7-4A5B-99A8-7ACCEC7D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6323"/>
          <a:stretch>
            <a:fillRect/>
          </a:stretch>
        </p:blipFill>
        <p:spPr bwMode="auto">
          <a:xfrm>
            <a:off x="3886200" y="3614738"/>
            <a:ext cx="4419600" cy="2514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ger">
            <a:extLst>
              <a:ext uri="{FF2B5EF4-FFF2-40B4-BE49-F238E27FC236}">
                <a16:creationId xmlns:a16="http://schemas.microsoft.com/office/drawing/2014/main" id="{A4E65142-35EC-4EFB-AE78-6C9A7903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588"/>
            <a:ext cx="3962400" cy="2767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id="{E602346E-F4FA-462A-AC42-29484961A8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908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 giác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AE1A9395-7B94-4232-B449-3A7E875BF5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29718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FD8EC203-DE39-405C-ABF5-719C4FEF88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0" y="6172200"/>
            <a:ext cx="25908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 hoa mai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43fcay-ky-huong">
            <a:extLst>
              <a:ext uri="{FF2B5EF4-FFF2-40B4-BE49-F238E27FC236}">
                <a16:creationId xmlns:a16="http://schemas.microsoft.com/office/drawing/2014/main" id="{144534AC-8387-47F7-AA58-434AAE2E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0"/>
            <a:ext cx="382905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14738691247522280">
            <a:extLst>
              <a:ext uri="{FF2B5EF4-FFF2-40B4-BE49-F238E27FC236}">
                <a16:creationId xmlns:a16="http://schemas.microsoft.com/office/drawing/2014/main" id="{A394AFE7-037F-4379-AC51-44BC9676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5250"/>
            <a:ext cx="434340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04">
            <a:extLst>
              <a:ext uri="{FF2B5EF4-FFF2-40B4-BE49-F238E27FC236}">
                <a16:creationId xmlns:a16="http://schemas.microsoft.com/office/drawing/2014/main" id="{0E31D451-6ABC-4D35-8870-06370F7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8625"/>
            <a:ext cx="2705100" cy="30035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am_ngoc_linh">
            <a:extLst>
              <a:ext uri="{FF2B5EF4-FFF2-40B4-BE49-F238E27FC236}">
                <a16:creationId xmlns:a16="http://schemas.microsoft.com/office/drawing/2014/main" id="{618DF5D0-70E4-47D7-8984-DE1A8BE2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28575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-4_anh_sam_Ngoc_Linh">
            <a:extLst>
              <a:ext uri="{FF2B5EF4-FFF2-40B4-BE49-F238E27FC236}">
                <a16:creationId xmlns:a16="http://schemas.microsoft.com/office/drawing/2014/main" id="{97ACB79D-B5EB-47EE-9C14-3BABD0CB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0213"/>
            <a:ext cx="2590800" cy="29733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AutoShape 22">
            <a:extLst>
              <a:ext uri="{FF2B5EF4-FFF2-40B4-BE49-F238E27FC236}">
                <a16:creationId xmlns:a16="http://schemas.microsoft.com/office/drawing/2014/main" id="{E56B6880-FA1F-4956-9BB9-96015ADB0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 hương</a:t>
            </a:r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EC79C4FB-88B4-45C9-86E2-1EA736A3FF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</a:p>
        </p:txBody>
      </p:sp>
      <p:sp>
        <p:nvSpPr>
          <p:cNvPr id="3096" name="AutoShape 24">
            <a:extLst>
              <a:ext uri="{FF2B5EF4-FFF2-40B4-BE49-F238E27FC236}">
                <a16:creationId xmlns:a16="http://schemas.microsoft.com/office/drawing/2014/main" id="{B14CB4B6-6FC2-4836-9A31-BCD8FA1C1C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3563" y="617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kơ-nia</a:t>
            </a:r>
          </a:p>
        </p:txBody>
      </p:sp>
      <p:sp>
        <p:nvSpPr>
          <p:cNvPr id="3097" name="AutoShape 25">
            <a:extLst>
              <a:ext uri="{FF2B5EF4-FFF2-40B4-BE49-F238E27FC236}">
                <a16:creationId xmlns:a16="http://schemas.microsoft.com/office/drawing/2014/main" id="{939DFF59-3DB6-42DD-987D-CD3E2B02F0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 ngọc linh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8" name="AutoShape 26">
            <a:extLst>
              <a:ext uri="{FF2B5EF4-FFF2-40B4-BE49-F238E27FC236}">
                <a16:creationId xmlns:a16="http://schemas.microsoft.com/office/drawing/2014/main" id="{4E4B1762-D06E-4660-9549-06CBACCB0B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38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Tam thất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86_1289565731_white-rumped_vulture1">
            <a:extLst>
              <a:ext uri="{FF2B5EF4-FFF2-40B4-BE49-F238E27FC236}">
                <a16:creationId xmlns:a16="http://schemas.microsoft.com/office/drawing/2014/main" id="{B03A16BF-2A79-414C-B279-F2195821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5725"/>
            <a:ext cx="41148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81223052649-499-934">
            <a:extLst>
              <a:ext uri="{FF2B5EF4-FFF2-40B4-BE49-F238E27FC236}">
                <a16:creationId xmlns:a16="http://schemas.microsoft.com/office/drawing/2014/main" id="{7C15F739-A3D6-4E21-8AF6-DE46A109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725"/>
            <a:ext cx="45720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anda2">
            <a:extLst>
              <a:ext uri="{FF2B5EF4-FFF2-40B4-BE49-F238E27FC236}">
                <a16:creationId xmlns:a16="http://schemas.microsoft.com/office/drawing/2014/main" id="{879BDF08-4F10-4B87-BFA2-4A863D36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62338"/>
            <a:ext cx="4286250" cy="2743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3">
            <a:extLst>
              <a:ext uri="{FF2B5EF4-FFF2-40B4-BE49-F238E27FC236}">
                <a16:creationId xmlns:a16="http://schemas.microsoft.com/office/drawing/2014/main" id="{8BDC47C1-13FC-4576-899D-1BB8AD8D1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28194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kền kền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EE3613E9-258B-4538-A655-4BF59F829F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0838" y="2867025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 heo xanh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3F8CD469-BC0C-422E-82F2-DC0962D0D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0" y="6248400"/>
            <a:ext cx="3886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trúc Trung Quốc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p-so-tay-lo-xo-a5-hinh-hello-kitty-no-to-mau-trang-dang-yeu-stlxkt002-19cm-x13-2-jpg.jpg">
            <a:extLst>
              <a:ext uri="{FF2B5EF4-FFF2-40B4-BE49-F238E27FC236}">
                <a16:creationId xmlns:a16="http://schemas.microsoft.com/office/drawing/2014/main" id="{EA6FFB43-0770-457E-86F3-BD481930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"/>
            <a:ext cx="6781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E82A5777-A5D7-440D-8E65-42853EEA074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4325"/>
            <a:ext cx="9525000" cy="1200150"/>
            <a:chOff x="170" y="1045"/>
            <a:chExt cx="5972" cy="587"/>
          </a:xfrm>
        </p:grpSpPr>
        <p:sp>
          <p:nvSpPr>
            <p:cNvPr id="19462" name="Text Box 8">
              <a:extLst>
                <a:ext uri="{FF2B5EF4-FFF2-40B4-BE49-F238E27FC236}">
                  <a16:creationId xmlns:a16="http://schemas.microsoft.com/office/drawing/2014/main" id="{D2327674-CBD1-4428-826E-61E64ACC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1045"/>
              <a:ext cx="544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Ghi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vào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sổ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tay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em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những</a:t>
              </a:r>
              <a:r>
                <a:rPr kumimoji="0" lang="en-US" altLang="en-US" sz="36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ý </a:t>
              </a:r>
              <a:r>
                <a:rPr kumimoji="0" lang="en-US" altLang="en-US" sz="3600" b="1" i="1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chính</a:t>
              </a:r>
              <a:r>
                <a:rPr lang="en-US" altLang="en-US" sz="36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600" b="1" i="1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trong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câu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trả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lời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của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Đô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rê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-mon.</a:t>
              </a:r>
            </a:p>
          </p:txBody>
        </p:sp>
        <p:sp>
          <p:nvSpPr>
            <p:cNvPr id="19463" name="Oval 9">
              <a:extLst>
                <a:ext uri="{FF2B5EF4-FFF2-40B4-BE49-F238E27FC236}">
                  <a16:creationId xmlns:a16="http://schemas.microsoft.com/office/drawing/2014/main" id="{0D4A4794-235D-4752-B6CD-1371142B4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1066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178" name="Text Box 10">
            <a:extLst>
              <a:ext uri="{FF2B5EF4-FFF2-40B4-BE49-F238E27FC236}">
                <a16:creationId xmlns:a16="http://schemas.microsoft.com/office/drawing/2014/main" id="{D24493B3-F4F6-4D9F-8B75-23B40522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846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tuyệt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đỏ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ngựa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hiếm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hương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nia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ngọc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tam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,…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9EF3CF5-A782-4E9C-A9FD-196A30A2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4237038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Các loài động vật quý hiếm trên thế giới: chim kền kền ở Mĩ còn 70 con, cá heo xanh Nam Cực còn 500 con, gấu trúc Trung Quốc còn khoảng 700 con.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8702D50-4775-411A-90DA-11DA92AB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1654175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>
            <a:extLst>
              <a:ext uri="{FF2B5EF4-FFF2-40B4-BE49-F238E27FC236}">
                <a16:creationId xmlns:a16="http://schemas.microsoft.com/office/drawing/2014/main" id="{996CA630-9E48-4866-AB46-70DCEE54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23950"/>
            <a:ext cx="94488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- Việt Nam: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Động vật: sói đỏ, cáo. Gấu chó, gấu ngựa, hổ, báo hoa mai, tê giác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Thực vật : trầm hương, trắc, kơ- nia, sâm ngọc linh, tam thất,…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Thế giới: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chim kền kền ở Mĩ (70), cá heo xanh Nam Cực (500), gấu trúc Trung Quốc (700).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3D9615C4-9E30-4343-9FF6-401FC5AF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9088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trong sách đỏ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392DDAFC-4D00-4860-A7CC-539C4439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3EAB95F8-372C-4A43-BFE5-3A5FB9C8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9250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quý hiếm, có nguy cơ tuyệt chủng</a:t>
            </a:r>
          </a:p>
        </p:txBody>
      </p:sp>
      <p:graphicFrame>
        <p:nvGraphicFramePr>
          <p:cNvPr id="9291" name="Group 75">
            <a:extLst>
              <a:ext uri="{FF2B5EF4-FFF2-40B4-BE49-F238E27FC236}">
                <a16:creationId xmlns:a16="http://schemas.microsoft.com/office/drawing/2014/main" id="{9BC448CA-2F12-423D-A53A-F712A90E96C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95400" y="1143000"/>
          <a:ext cx="9144000" cy="5145184"/>
        </p:xfrm>
        <a:graphic>
          <a:graphicData uri="http://schemas.openxmlformats.org/drawingml/2006/table">
            <a:tbl>
              <a:tblPr/>
              <a:tblGrid>
                <a:gridCol w="176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Thực vật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Việt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sói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chó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ngựa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hổ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báo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mai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tê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trầm hương, trắc, kơ- nia, sâm ngọc linh, tam thất,…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chim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heo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(500),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trúc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Quốc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(700).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86" name="Text Box 70">
            <a:extLst>
              <a:ext uri="{FF2B5EF4-FFF2-40B4-BE49-F238E27FC236}">
                <a16:creationId xmlns:a16="http://schemas.microsoft.com/office/drawing/2014/main" id="{685636F7-3413-48A7-AD52-21D5027A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6713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39EA691B-2B1E-4BBD-A3C6-B4B28E1614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83493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kumimoji="0" lang="en-US" sz="3600" b="0" i="0" u="none" strike="noStrike" kern="10" cap="none" spc="0" normalizeH="0" baseline="0" noProof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Cooper" pitchFamily="2" charset="0"/>
              <a:ea typeface="+mn-ea"/>
              <a:cs typeface="+mn-cs"/>
            </a:endParaRPr>
          </a:p>
        </p:txBody>
      </p:sp>
      <p:pic>
        <p:nvPicPr>
          <p:cNvPr id="22531" name="Picture 4" descr="logo 2">
            <a:extLst>
              <a:ext uri="{FF2B5EF4-FFF2-40B4-BE49-F238E27FC236}">
                <a16:creationId xmlns:a16="http://schemas.microsoft.com/office/drawing/2014/main" id="{431FD65E-AB5C-46A0-8F4D-C4D62FC4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97893"/>
            <a:ext cx="91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9C298DD-62A5-42C9-89D2-0A5003C0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197893"/>
            <a:ext cx="1043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>
            <a:extLst>
              <a:ext uri="{FF2B5EF4-FFF2-40B4-BE49-F238E27FC236}">
                <a16:creationId xmlns:a16="http://schemas.microsoft.com/office/drawing/2014/main" id="{EB0EDE38-79D0-403E-BAA1-CD180C711300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381000"/>
            <a:ext cx="8031163" cy="4570413"/>
            <a:chOff x="0" y="382905"/>
            <a:chExt cx="9144000" cy="6092190"/>
          </a:xfrm>
        </p:grpSpPr>
        <p:pic>
          <p:nvPicPr>
            <p:cNvPr id="23556" name="Picture 1" descr="bìa.jpg">
              <a:extLst>
                <a:ext uri="{FF2B5EF4-FFF2-40B4-BE49-F238E27FC236}">
                  <a16:creationId xmlns:a16="http://schemas.microsoft.com/office/drawing/2014/main" id="{91023604-7F6B-412A-A18F-DD13F3FC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6419E1-5C00-4035-891B-689F81D5A982}"/>
                </a:ext>
              </a:extLst>
            </p:cNvPr>
            <p:cNvSpPr/>
            <p:nvPr/>
          </p:nvSpPr>
          <p:spPr>
            <a:xfrm>
              <a:off x="1829161" y="3250192"/>
              <a:ext cx="5715226" cy="1064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633A895-A6CB-40AC-9F62-8F2BABD7016B}"/>
              </a:ext>
            </a:extLst>
          </p:cNvPr>
          <p:cNvSpPr/>
          <p:nvPr/>
        </p:nvSpPr>
        <p:spPr>
          <a:xfrm>
            <a:off x="3436937" y="2494849"/>
            <a:ext cx="58293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WordArt 12">
            <a:extLst>
              <a:ext uri="{FF2B5EF4-FFF2-40B4-BE49-F238E27FC236}">
                <a16:creationId xmlns:a16="http://schemas.microsoft.com/office/drawing/2014/main" id="{14AF7B34-3B30-4B1B-8177-BF715FC94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51495" y="1131277"/>
            <a:ext cx="533400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952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7">
            <a:extLst>
              <a:ext uri="{FF2B5EF4-FFF2-40B4-BE49-F238E27FC236}">
                <a16:creationId xmlns:a16="http://schemas.microsoft.com/office/drawing/2014/main" id="{8DFB3ABF-5891-48AC-ACD7-D6D3C94C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120775"/>
            <a:ext cx="9829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 ta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một quyển vở nhỏ, sổ nhỏ có thể dùng bỏ túi sử dụng cho việc ghi chép.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cuốn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 tắt những điều cần nhớ như công thức, bảng số, số liệu...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 dụ như: Sổ tay toán học,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nội trợ, sổ tay 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FF035-7069-4B7B-8398-413BF322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1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A9500-A93D-4CE1-8FAD-1286841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6096000" cy="615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44198DE-AA82-46DB-84BA-00248876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394" y="6150114"/>
            <a:ext cx="3375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10110-7A06-4ED8-B8F3-480950D2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9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5FA8E-0AF5-4F19-836F-695DEE6E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5E050-83FC-4AEF-B113-814F485D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7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06810-3774-418C-8A23-61F1FA8767DD}"/>
              </a:ext>
            </a:extLst>
          </p:cNvPr>
          <p:cNvSpPr txBox="1"/>
          <p:nvPr/>
        </p:nvSpPr>
        <p:spPr>
          <a:xfrm>
            <a:off x="-778362" y="745151"/>
            <a:ext cx="82390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2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12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5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6AB26-0743-4014-8278-6A4E99573332}"/>
              </a:ext>
            </a:extLst>
          </p:cNvPr>
          <p:cNvSpPr txBox="1"/>
          <p:nvPr/>
        </p:nvSpPr>
        <p:spPr>
          <a:xfrm>
            <a:off x="1542515" y="1364206"/>
            <a:ext cx="315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sz="2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620A3-BA9B-4D27-AAEC-69B02B4E8CFD}"/>
              </a:ext>
            </a:extLst>
          </p:cNvPr>
          <p:cNvSpPr txBox="1"/>
          <p:nvPr/>
        </p:nvSpPr>
        <p:spPr>
          <a:xfrm>
            <a:off x="1533522" y="2022553"/>
            <a:ext cx="315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Ghi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chép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sổ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tay</a:t>
            </a:r>
            <a:endParaRPr lang="en-US" sz="2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4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>
            <a:extLst>
              <a:ext uri="{FF2B5EF4-FFF2-40B4-BE49-F238E27FC236}">
                <a16:creationId xmlns:a16="http://schemas.microsoft.com/office/drawing/2014/main" id="{77929D2D-3276-436C-AD90-F6ABDF27CFA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6715"/>
            <a:ext cx="10912475" cy="652463"/>
            <a:chOff x="-384" y="1287"/>
            <a:chExt cx="6874" cy="411"/>
          </a:xfrm>
        </p:grpSpPr>
        <p:sp>
          <p:nvSpPr>
            <p:cNvPr id="11269" name="Text Box 7">
              <a:extLst>
                <a:ext uri="{FF2B5EF4-FFF2-40B4-BE49-F238E27FC236}">
                  <a16:creationId xmlns:a16="http://schemas.microsoft.com/office/drawing/2014/main" id="{A4F6C167-1205-454E-88AE-008910B47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291"/>
              <a:ext cx="64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Đọc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bài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báo</a:t>
              </a:r>
              <a:r>
                <a:rPr kumimoji="0" lang="en-US" alt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: “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lô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,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Đô-rê-mon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Thần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thông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đây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!”</a:t>
              </a:r>
            </a:p>
          </p:txBody>
        </p:sp>
        <p:sp>
          <p:nvSpPr>
            <p:cNvPr id="11270" name="Oval 8">
              <a:extLst>
                <a:ext uri="{FF2B5EF4-FFF2-40B4-BE49-F238E27FC236}">
                  <a16:creationId xmlns:a16="http://schemas.microsoft.com/office/drawing/2014/main" id="{0A83C62F-15AD-410B-A302-6F206901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1287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267" name="TextBox 2">
            <a:extLst>
              <a:ext uri="{FF2B5EF4-FFF2-40B4-BE49-F238E27FC236}">
                <a16:creationId xmlns:a16="http://schemas.microsoft.com/office/drawing/2014/main" id="{66953473-1D16-47C7-BE91-0A17E3B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3330C-D000-4B29-BFC8-A0CA67D5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" y="1025528"/>
            <a:ext cx="10226675" cy="49398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vi-VN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hay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“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in n</a:t>
            </a:r>
            <a:r>
              <a:rPr kumimoji="0" lang="vi-VN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D580B89A-CAF3-4BFB-9E76-AEBB8FA5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B2D8-B552-4E87-A681-3874B486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8625"/>
            <a:ext cx="1097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 ÁNH D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ngựa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 con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500 con;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700 con,...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>
            <a:extLst>
              <a:ext uri="{FF2B5EF4-FFF2-40B4-BE49-F238E27FC236}">
                <a16:creationId xmlns:a16="http://schemas.microsoft.com/office/drawing/2014/main" id="{584E39BD-C7A2-48B0-9B99-AA6B42F8B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3657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Nam.</a:t>
            </a: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rê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-mon.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760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HP001 4 hàng</vt:lpstr>
      <vt:lpstr>Times New Roman</vt:lpstr>
      <vt:lpstr>VNI-Cooper</vt:lpstr>
      <vt:lpstr>Wingdings</vt:lpstr>
      <vt:lpstr>字魂59号-创粗黑</vt:lpstr>
      <vt:lpstr>Default Design</vt:lpstr>
      <vt:lpstr>9_Office Theme</vt:lpstr>
      <vt:lpstr>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Hướng Thị Kiều Oanh Tiểu học Đức Xuân</dc:creator>
  <cp:lastModifiedBy>Windows User</cp:lastModifiedBy>
  <cp:revision>8</cp:revision>
  <dcterms:created xsi:type="dcterms:W3CDTF">2022-03-17T16:37:21Z</dcterms:created>
  <dcterms:modified xsi:type="dcterms:W3CDTF">2022-05-12T14:20:49Z</dcterms:modified>
</cp:coreProperties>
</file>