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10" r:id="rId4"/>
    <p:sldMasterId id="2147483722" r:id="rId5"/>
  </p:sldMasterIdLst>
  <p:notesMasterIdLst>
    <p:notesMasterId r:id="rId27"/>
  </p:notesMasterIdLst>
  <p:sldIdLst>
    <p:sldId id="326" r:id="rId6"/>
    <p:sldId id="257" r:id="rId7"/>
    <p:sldId id="295" r:id="rId8"/>
    <p:sldId id="296" r:id="rId9"/>
    <p:sldId id="297" r:id="rId10"/>
    <p:sldId id="271" r:id="rId11"/>
    <p:sldId id="264" r:id="rId12"/>
    <p:sldId id="268" r:id="rId13"/>
    <p:sldId id="269" r:id="rId14"/>
    <p:sldId id="298" r:id="rId15"/>
    <p:sldId id="301" r:id="rId16"/>
    <p:sldId id="273" r:id="rId17"/>
    <p:sldId id="299" r:id="rId18"/>
    <p:sldId id="317" r:id="rId19"/>
    <p:sldId id="300" r:id="rId20"/>
    <p:sldId id="275" r:id="rId21"/>
    <p:sldId id="280" r:id="rId22"/>
    <p:sldId id="302" r:id="rId23"/>
    <p:sldId id="318" r:id="rId24"/>
    <p:sldId id="304" r:id="rId25"/>
    <p:sldId id="32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8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53" y="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92FB-9045-4BC8-A247-37B984F58ADC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02C00-2226-48A6-846B-3AD63BD2A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58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5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41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15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11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87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234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52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3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3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0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02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67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6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2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2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0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6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1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8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8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7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9402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491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1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2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61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70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7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43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531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348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637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78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22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119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0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3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30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6209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01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795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138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369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52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815841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26244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7008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4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73771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3243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037498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10723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8883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93528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1705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1999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7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5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736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9.jpg"/><Relationship Id="rId12" Type="http://schemas.openxmlformats.org/officeDocument/2006/relationships/image" Target="../media/image11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1.wmf"/><Relationship Id="rId3" Type="http://schemas.openxmlformats.org/officeDocument/2006/relationships/slideLayout" Target="../slideLayouts/slideLayout42.xml"/><Relationship Id="rId7" Type="http://schemas.openxmlformats.org/officeDocument/2006/relationships/audio" Target="../media/audio3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slide" Target="slide2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9.jpg"/><Relationship Id="rId12" Type="http://schemas.openxmlformats.org/officeDocument/2006/relationships/image" Target="../media/image11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9.jpg"/><Relationship Id="rId12" Type="http://schemas.openxmlformats.org/officeDocument/2006/relationships/image" Target="../media/image11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970" y="50800"/>
            <a:ext cx="12954000" cy="758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38400" y="1248229"/>
            <a:ext cx="95939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13: HOẠT ĐỘNG GIAO THÔNG                 (TIẾT 1)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60C18BA-EF56-4C41-AE22-979FEA139BF6}"/>
              </a:ext>
            </a:extLst>
          </p:cNvPr>
          <p:cNvSpPr/>
          <p:nvPr/>
        </p:nvSpPr>
        <p:spPr>
          <a:xfrm>
            <a:off x="1988453" y="2002971"/>
            <a:ext cx="8621486" cy="3251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Hằng</a:t>
            </a:r>
            <a:r>
              <a:rPr lang="en-US" sz="6000" dirty="0"/>
              <a:t> </a:t>
            </a:r>
            <a:r>
              <a:rPr lang="en-US" sz="6000" dirty="0" err="1"/>
              <a:t>ngày</a:t>
            </a:r>
            <a:r>
              <a:rPr lang="en-US" sz="6000" dirty="0"/>
              <a:t> </a:t>
            </a:r>
            <a:r>
              <a:rPr lang="en-US" sz="6000" dirty="0" err="1"/>
              <a:t>em</a:t>
            </a:r>
            <a:r>
              <a:rPr lang="en-US" sz="6000" dirty="0"/>
              <a:t> </a:t>
            </a:r>
            <a:r>
              <a:rPr lang="en-US" sz="6000" dirty="0" err="1"/>
              <a:t>đến</a:t>
            </a:r>
            <a:r>
              <a:rPr lang="en-US" sz="6000" dirty="0"/>
              <a:t> </a:t>
            </a:r>
            <a:r>
              <a:rPr lang="en-US" sz="6000" dirty="0" err="1"/>
              <a:t>trường</a:t>
            </a:r>
            <a:r>
              <a:rPr lang="en-US" sz="6000" dirty="0"/>
              <a:t> </a:t>
            </a:r>
            <a:r>
              <a:rPr lang="en-US" sz="6000" dirty="0" err="1"/>
              <a:t>bằng</a:t>
            </a:r>
            <a:r>
              <a:rPr lang="en-US" sz="6000" dirty="0"/>
              <a:t> </a:t>
            </a:r>
            <a:r>
              <a:rPr lang="en-US" sz="6000" dirty="0" err="1"/>
              <a:t>phương</a:t>
            </a:r>
            <a:r>
              <a:rPr lang="en-US" sz="6000" dirty="0"/>
              <a:t> </a:t>
            </a:r>
            <a:r>
              <a:rPr lang="en-US" sz="6000" dirty="0" err="1"/>
              <a:t>tiện</a:t>
            </a:r>
            <a:r>
              <a:rPr lang="en-US" sz="6000" dirty="0"/>
              <a:t> </a:t>
            </a:r>
            <a:r>
              <a:rPr lang="en-US" sz="6000" dirty="0" err="1"/>
              <a:t>giao</a:t>
            </a:r>
            <a:r>
              <a:rPr lang="en-US" sz="6000" dirty="0"/>
              <a:t> </a:t>
            </a:r>
            <a:r>
              <a:rPr lang="en-US" sz="6000" dirty="0" err="1"/>
              <a:t>thông</a:t>
            </a:r>
            <a:r>
              <a:rPr lang="en-US" sz="6000" dirty="0"/>
              <a:t> </a:t>
            </a:r>
            <a:r>
              <a:rPr lang="en-US" sz="6000" dirty="0" err="1"/>
              <a:t>nào</a:t>
            </a:r>
            <a:r>
              <a:rPr lang="en-US" sz="6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76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1.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tên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các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phương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tiện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giao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thông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Minh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sử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dụng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khi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du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lịch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cùng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D87A96FE-BDC0-409C-A551-93BA3564FBD9}"/>
              </a:ext>
            </a:extLst>
          </p:cNvPr>
          <p:cNvSpPr/>
          <p:nvPr/>
        </p:nvSpPr>
        <p:spPr>
          <a:xfrm>
            <a:off x="701750" y="1860698"/>
            <a:ext cx="1898576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Máy</a:t>
            </a:r>
            <a:r>
              <a:rPr lang="en-US" sz="3200" dirty="0"/>
              <a:t> bay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C312BD5-0CE0-4000-9ECA-DA4575A1954B}"/>
              </a:ext>
            </a:extLst>
          </p:cNvPr>
          <p:cNvSpPr/>
          <p:nvPr/>
        </p:nvSpPr>
        <p:spPr>
          <a:xfrm>
            <a:off x="9344136" y="1737361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Xe </a:t>
            </a:r>
            <a:r>
              <a:rPr lang="en-US" sz="3200" dirty="0" err="1"/>
              <a:t>khách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1914FD84-022F-45AB-9BA4-CC0B7DA55764}"/>
              </a:ext>
            </a:extLst>
          </p:cNvPr>
          <p:cNvSpPr/>
          <p:nvPr/>
        </p:nvSpPr>
        <p:spPr>
          <a:xfrm>
            <a:off x="454211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hỏa</a:t>
            </a:r>
            <a:endParaRPr lang="en-US" sz="3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F7EA96ED-9190-4593-AEB2-0A0E8E96DE08}"/>
              </a:ext>
            </a:extLst>
          </p:cNvPr>
          <p:cNvSpPr/>
          <p:nvPr/>
        </p:nvSpPr>
        <p:spPr>
          <a:xfrm>
            <a:off x="9450085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Du </a:t>
            </a:r>
            <a:r>
              <a:rPr lang="en-US" sz="3200" dirty="0" err="1"/>
              <a:t>thuyền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Kể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tên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Minh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sử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dụng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du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lịch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cùng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2" name="Scroll: Vertical 1">
            <a:extLst>
              <a:ext uri="{FF2B5EF4-FFF2-40B4-BE49-F238E27FC236}">
                <a16:creationId xmlns="" xmlns:a16="http://schemas.microsoft.com/office/drawing/2014/main" id="{B15300E4-845A-4028-B5C6-86BD59C0F6DD}"/>
              </a:ext>
            </a:extLst>
          </p:cNvPr>
          <p:cNvSpPr/>
          <p:nvPr/>
        </p:nvSpPr>
        <p:spPr>
          <a:xfrm>
            <a:off x="350874" y="195639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sắt</a:t>
            </a:r>
            <a:r>
              <a:rPr lang="en-US" sz="28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EC6DC7E0-59C6-4BB2-8509-CE5517BDAAFE}"/>
              </a:ext>
            </a:extLst>
          </p:cNvPr>
          <p:cNvSpPr/>
          <p:nvPr/>
        </p:nvSpPr>
        <p:spPr>
          <a:xfrm>
            <a:off x="2711302" y="3955312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Scroll: Vertical 11">
            <a:extLst>
              <a:ext uri="{FF2B5EF4-FFF2-40B4-BE49-F238E27FC236}">
                <a16:creationId xmlns="" xmlns:a16="http://schemas.microsoft.com/office/drawing/2014/main" id="{E2274E6E-EBE2-489B-B98A-8BF437B651DA}"/>
              </a:ext>
            </a:extLst>
          </p:cNvPr>
          <p:cNvSpPr/>
          <p:nvPr/>
        </p:nvSpPr>
        <p:spPr>
          <a:xfrm>
            <a:off x="9440397" y="208398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bay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214203B2-5181-4489-87C3-91CB3A529E63}"/>
              </a:ext>
            </a:extLst>
          </p:cNvPr>
          <p:cNvSpPr/>
          <p:nvPr/>
        </p:nvSpPr>
        <p:spPr>
          <a:xfrm>
            <a:off x="2711302" y="1382233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5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985DE49-EBCD-40BE-A74E-CB581D41F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71" y="1164521"/>
            <a:ext cx="8214179" cy="56253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8665391-38A9-4E8B-9D82-4A4C08B8B418}"/>
              </a:ext>
            </a:extLst>
          </p:cNvPr>
          <p:cNvSpPr/>
          <p:nvPr/>
        </p:nvSpPr>
        <p:spPr>
          <a:xfrm>
            <a:off x="1698187" y="0"/>
            <a:ext cx="8868228" cy="10475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ích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0EDE98E5-8770-4186-9F0A-A14F4D1FEF89}"/>
              </a:ext>
            </a:extLst>
          </p:cNvPr>
          <p:cNvSpPr/>
          <p:nvPr/>
        </p:nvSpPr>
        <p:spPr>
          <a:xfrm>
            <a:off x="99409" y="3168502"/>
            <a:ext cx="2237394" cy="146155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Xe </a:t>
            </a:r>
            <a:r>
              <a:rPr lang="en-US" sz="2800" dirty="0" err="1"/>
              <a:t>tải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24E393FF-52D7-43EB-9497-4665C4D40D36}"/>
              </a:ext>
            </a:extLst>
          </p:cNvPr>
          <p:cNvSpPr/>
          <p:nvPr/>
        </p:nvSpPr>
        <p:spPr>
          <a:xfrm>
            <a:off x="9857046" y="1541721"/>
            <a:ext cx="2237394" cy="146155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Máy</a:t>
            </a:r>
            <a:r>
              <a:rPr lang="en-US" sz="2800" dirty="0"/>
              <a:t> bay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khoang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endParaRPr lang="en-US" sz="2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D4DFF6E7-F163-4B52-A6B0-752A12ECE90F}"/>
              </a:ext>
            </a:extLst>
          </p:cNvPr>
          <p:cNvSpPr/>
          <p:nvPr/>
        </p:nvSpPr>
        <p:spPr>
          <a:xfrm>
            <a:off x="9831572" y="4937302"/>
            <a:ext cx="2237394" cy="146155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85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177136" y="2241789"/>
            <a:ext cx="85344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accent4"/>
                </a:solidFill>
              </a:rPr>
              <a:t>Phương</a:t>
            </a:r>
            <a:r>
              <a:rPr lang="en-US" sz="4800" dirty="0" smtClean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tiện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giao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thông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giúp</a:t>
            </a:r>
            <a:r>
              <a:rPr lang="en-US" sz="4800" dirty="0">
                <a:solidFill>
                  <a:schemeClr val="accent4"/>
                </a:solidFill>
              </a:rPr>
              <a:t> con </a:t>
            </a:r>
            <a:r>
              <a:rPr lang="en-US" sz="4800" dirty="0" err="1">
                <a:solidFill>
                  <a:schemeClr val="accent4"/>
                </a:solidFill>
              </a:rPr>
              <a:t>người</a:t>
            </a:r>
            <a:r>
              <a:rPr lang="en-US" sz="4800" dirty="0">
                <a:solidFill>
                  <a:schemeClr val="accent4"/>
                </a:solidFill>
              </a:rPr>
              <a:t> di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nhanh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hơn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và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vận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 smtClean="0">
                <a:solidFill>
                  <a:schemeClr val="accent4"/>
                </a:solidFill>
              </a:rPr>
              <a:t>hàng</a:t>
            </a:r>
            <a:r>
              <a:rPr lang="en-US" sz="4800" dirty="0" smtClean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hóa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đi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khắp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nơi</a:t>
            </a:r>
            <a:r>
              <a:rPr lang="en-US" sz="48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3029" y="754743"/>
            <a:ext cx="3865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u="sng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600" b="1" u="sng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u="sng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6600" b="1" u="sng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1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 bwMode="auto">
          <a:xfrm>
            <a:off x="2223912" y="90542"/>
            <a:ext cx="7929051" cy="1200328"/>
            <a:chOff x="-368808" y="-228422"/>
            <a:chExt cx="5121336" cy="1061006"/>
          </a:xfrm>
          <a:solidFill>
            <a:schemeClr val="accent1"/>
          </a:solidFill>
        </p:grpSpPr>
        <p:sp>
          <p:nvSpPr>
            <p:cNvPr id="10" name="矩形 3"/>
            <p:cNvSpPr>
              <a:spLocks noChangeArrowheads="1"/>
            </p:cNvSpPr>
            <p:nvPr/>
          </p:nvSpPr>
          <p:spPr bwMode="auto">
            <a:xfrm>
              <a:off x="0" y="0"/>
              <a:ext cx="4752528" cy="549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395E8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1" name="TextBox 8"/>
            <p:cNvSpPr>
              <a:spLocks noChangeArrowheads="1"/>
            </p:cNvSpPr>
            <p:nvPr/>
          </p:nvSpPr>
          <p:spPr bwMode="auto">
            <a:xfrm>
              <a:off x="-368808" y="-228422"/>
              <a:ext cx="5121334" cy="10610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Trò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chơi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: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kể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tên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các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phương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tiện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giao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thông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66915"/>
            <a:ext cx="10972800" cy="466064"/>
          </a:xfrm>
        </p:spPr>
        <p:txBody>
          <a:bodyPr/>
          <a:lstStyle/>
          <a:p>
            <a:r>
              <a:rPr lang="en-US" altLang="zh-CN" sz="3600">
                <a:latin typeface="+mj-lt"/>
              </a:rPr>
              <a:t>Abc</a:t>
            </a:r>
            <a:endParaRPr lang="zh-CN" altLang="en-US" sz="3600" dirty="0">
              <a:latin typeface="+mj-lt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="" xmlns:a16="http://schemas.microsoft.com/office/drawing/2014/main" id="{85264150-2BF0-4407-9392-0BB7014D4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954196"/>
              </p:ext>
            </p:extLst>
          </p:nvPr>
        </p:nvGraphicFramePr>
        <p:xfrm>
          <a:off x="1726513" y="2271042"/>
          <a:ext cx="8746490" cy="25721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9298">
                  <a:extLst>
                    <a:ext uri="{9D8B030D-6E8A-4147-A177-3AD203B41FA5}">
                      <a16:colId xmlns="" xmlns:a16="http://schemas.microsoft.com/office/drawing/2014/main" val="2974153470"/>
                    </a:ext>
                  </a:extLst>
                </a:gridCol>
                <a:gridCol w="1749298">
                  <a:extLst>
                    <a:ext uri="{9D8B030D-6E8A-4147-A177-3AD203B41FA5}">
                      <a16:colId xmlns="" xmlns:a16="http://schemas.microsoft.com/office/drawing/2014/main" val="1072538237"/>
                    </a:ext>
                  </a:extLst>
                </a:gridCol>
                <a:gridCol w="1749298">
                  <a:extLst>
                    <a:ext uri="{9D8B030D-6E8A-4147-A177-3AD203B41FA5}">
                      <a16:colId xmlns="" xmlns:a16="http://schemas.microsoft.com/office/drawing/2014/main" val="1144944084"/>
                    </a:ext>
                  </a:extLst>
                </a:gridCol>
                <a:gridCol w="1749298">
                  <a:extLst>
                    <a:ext uri="{9D8B030D-6E8A-4147-A177-3AD203B41FA5}">
                      <a16:colId xmlns="" xmlns:a16="http://schemas.microsoft.com/office/drawing/2014/main" val="410213150"/>
                    </a:ext>
                  </a:extLst>
                </a:gridCol>
                <a:gridCol w="1749298">
                  <a:extLst>
                    <a:ext uri="{9D8B030D-6E8A-4147-A177-3AD203B41FA5}">
                      <a16:colId xmlns=""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bộ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không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sắt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thủy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28467105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="" xmlns:a16="http://schemas.microsoft.com/office/drawing/2014/main" id="{854AC5B9-9718-490D-A6E9-805C7A8D0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33730"/>
              </p:ext>
            </p:extLst>
          </p:nvPr>
        </p:nvGraphicFramePr>
        <p:xfrm>
          <a:off x="812800" y="2271042"/>
          <a:ext cx="10250311" cy="28934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0062">
                  <a:extLst>
                    <a:ext uri="{9D8B030D-6E8A-4147-A177-3AD203B41FA5}">
                      <a16:colId xmlns="" xmlns:a16="http://schemas.microsoft.com/office/drawing/2014/main" val="2974153470"/>
                    </a:ext>
                  </a:extLst>
                </a:gridCol>
                <a:gridCol w="2050062">
                  <a:extLst>
                    <a:ext uri="{9D8B030D-6E8A-4147-A177-3AD203B41FA5}">
                      <a16:colId xmlns="" xmlns:a16="http://schemas.microsoft.com/office/drawing/2014/main" val="1072538237"/>
                    </a:ext>
                  </a:extLst>
                </a:gridCol>
                <a:gridCol w="2586952">
                  <a:extLst>
                    <a:ext uri="{9D8B030D-6E8A-4147-A177-3AD203B41FA5}">
                      <a16:colId xmlns="" xmlns:a16="http://schemas.microsoft.com/office/drawing/2014/main" val="1144944084"/>
                    </a:ext>
                  </a:extLst>
                </a:gridCol>
                <a:gridCol w="1912269">
                  <a:extLst>
                    <a:ext uri="{9D8B030D-6E8A-4147-A177-3AD203B41FA5}">
                      <a16:colId xmlns="" xmlns:a16="http://schemas.microsoft.com/office/drawing/2014/main" val="410213150"/>
                    </a:ext>
                  </a:extLst>
                </a:gridCol>
                <a:gridCol w="1650966">
                  <a:extLst>
                    <a:ext uri="{9D8B030D-6E8A-4147-A177-3AD203B41FA5}">
                      <a16:colId xmlns=""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bộ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không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sắt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thủy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máy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Máy</a:t>
                      </a:r>
                      <a:r>
                        <a:rPr lang="en-US" sz="3200" dirty="0"/>
                        <a:t>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hỏa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Thuyền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đạp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Trực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thăng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Bè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Ô </a:t>
                      </a:r>
                      <a:r>
                        <a:rPr lang="en-US" sz="3200" dirty="0" err="1"/>
                        <a:t>tô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Ca </a:t>
                      </a:r>
                      <a:r>
                        <a:rPr lang="en-US" sz="3200" dirty="0" err="1"/>
                        <a:t>nô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284671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1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2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476A2E4-9ED7-4686-B2E5-7B5C4DC9BC48}"/>
              </a:ext>
            </a:extLst>
          </p:cNvPr>
          <p:cNvSpPr/>
          <p:nvPr/>
        </p:nvSpPr>
        <p:spPr>
          <a:xfrm>
            <a:off x="1870525" y="1408545"/>
            <a:ext cx="8608786" cy="1973284"/>
          </a:xfrm>
          <a:prstGeom prst="rect">
            <a:avLst/>
          </a:prstGeom>
          <a:solidFill>
            <a:srgbClr val="F4800C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1. </a:t>
            </a:r>
            <a:r>
              <a:rPr lang="en-US" sz="3600" dirty="0">
                <a:solidFill>
                  <a:schemeClr val="bg1"/>
                </a:solidFill>
                <a:latin typeface="Calibri"/>
              </a:rPr>
              <a:t>Ở </a:t>
            </a:r>
            <a:r>
              <a:rPr lang="en-US" sz="3600" dirty="0" err="1">
                <a:solidFill>
                  <a:schemeClr val="bg1"/>
                </a:solidFill>
                <a:latin typeface="Calibri"/>
              </a:rPr>
              <a:t>địa</a:t>
            </a:r>
            <a:r>
              <a:rPr lang="en-US" sz="360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/>
              </a:rPr>
              <a:t>tiện</a:t>
            </a:r>
            <a:r>
              <a:rPr lang="en-US" sz="360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/>
              </a:rPr>
              <a:t>giao</a:t>
            </a:r>
            <a:r>
              <a:rPr lang="en-US" sz="360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/>
              </a:rPr>
              <a:t>thông</a:t>
            </a:r>
            <a:r>
              <a:rPr lang="en-US" sz="360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/>
              </a:rPr>
              <a:t>nào</a:t>
            </a:r>
            <a:r>
              <a:rPr lang="en-US" sz="3600" dirty="0">
                <a:solidFill>
                  <a:schemeClr val="bg1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F17AEFE-8E97-4D89-A4F1-EBF50F03FF2F}"/>
              </a:ext>
            </a:extLst>
          </p:cNvPr>
          <p:cNvSpPr/>
          <p:nvPr/>
        </p:nvSpPr>
        <p:spPr>
          <a:xfrm>
            <a:off x="1870525" y="3867610"/>
            <a:ext cx="8608786" cy="1923577"/>
          </a:xfrm>
          <a:prstGeom prst="rect">
            <a:avLst/>
          </a:prstGeom>
          <a:solidFill>
            <a:srgbClr val="F4800C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600" noProof="0" dirty="0" err="1">
                <a:solidFill>
                  <a:schemeClr val="bg1"/>
                </a:solidFill>
                <a:latin typeface="Calibri"/>
              </a:rPr>
              <a:t>đ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796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98836" y="530327"/>
            <a:ext cx="1847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 w="0"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078" y="283584"/>
            <a:ext cx="7106721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4122" y="2053821"/>
            <a:ext cx="4689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8755" y="3280245"/>
            <a:ext cx="10172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12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="" xmlns:a16="http://schemas.microsoft.com/office/drawing/2014/main" id="{BFCA0FB8-9DBC-4BAE-B837-7B4B04DFC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635" r="2821"/>
          <a:stretch/>
        </p:blipFill>
        <p:spPr>
          <a:xfrm>
            <a:off x="-4" y="1339113"/>
            <a:ext cx="12192000" cy="479453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E2A9A76-8A43-478F-9D47-4B79A6DF3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05B97A8-57CF-44C2-A47A-6959D9DC1AC3}"/>
              </a:ext>
            </a:extLst>
          </p:cNvPr>
          <p:cNvSpPr txBox="1"/>
          <p:nvPr/>
        </p:nvSpPr>
        <p:spPr>
          <a:xfrm>
            <a:off x="943271" y="1731782"/>
            <a:ext cx="10305457" cy="1697218"/>
          </a:xfrm>
          <a:prstGeom prst="rect">
            <a:avLst/>
          </a:prstGeom>
          <a:noFill/>
        </p:spPr>
        <p:txBody>
          <a:bodyPr>
            <a:prstTxWarp prst="textWave1">
              <a:avLst>
                <a:gd name="adj1" fmla="val 15966"/>
                <a:gd name="adj2" fmla="val 233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4000" i="1" dirty="0" err="1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i="1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dirty="0" err="1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i="1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000" i="1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i="1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571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hóa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8194" y="1022385"/>
            <a:ext cx="62199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518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6663" y="1022385"/>
            <a:ext cx="82830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1D43335-058B-413E-84D1-B2C26668477F}"/>
              </a:ext>
            </a:extLst>
          </p:cNvPr>
          <p:cNvSpPr/>
          <p:nvPr/>
        </p:nvSpPr>
        <p:spPr>
          <a:xfrm>
            <a:off x="8444369" y="4162372"/>
            <a:ext cx="2606707" cy="6911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C. </a:t>
            </a:r>
            <a:r>
              <a:rPr lang="en-US" sz="4000" dirty="0" err="1"/>
              <a:t>Cả</a:t>
            </a:r>
            <a:r>
              <a:rPr lang="en-US" sz="4000" dirty="0"/>
              <a:t> A </a:t>
            </a:r>
            <a:r>
              <a:rPr lang="en-US" sz="4000" dirty="0" err="1"/>
              <a:t>và</a:t>
            </a:r>
            <a:r>
              <a:rPr lang="en-US" sz="4000" dirty="0"/>
              <a:t> B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C8498BF0-6638-43AD-BFA6-52C8E30A699A}"/>
              </a:ext>
            </a:extLst>
          </p:cNvPr>
          <p:cNvSpPr/>
          <p:nvPr/>
        </p:nvSpPr>
        <p:spPr>
          <a:xfrm>
            <a:off x="1269349" y="4162372"/>
            <a:ext cx="3055906" cy="6911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A. </a:t>
            </a:r>
            <a:r>
              <a:rPr lang="en-US" sz="4000" dirty="0" err="1"/>
              <a:t>Chất</a:t>
            </a:r>
            <a:r>
              <a:rPr lang="en-US" sz="4000" dirty="0"/>
              <a:t> </a:t>
            </a:r>
            <a:r>
              <a:rPr lang="en-US" sz="4000" dirty="0" err="1"/>
              <a:t>lượng</a:t>
            </a:r>
            <a:endParaRPr lang="en-US" sz="4000" dirty="0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8D8525C8-BD48-4E89-AE0E-982B238B75A2}"/>
              </a:ext>
            </a:extLst>
          </p:cNvPr>
          <p:cNvSpPr/>
          <p:nvPr/>
        </p:nvSpPr>
        <p:spPr>
          <a:xfrm>
            <a:off x="5232304" y="4162372"/>
            <a:ext cx="2277883" cy="6911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B. </a:t>
            </a:r>
            <a:r>
              <a:rPr lang="en-US" sz="4000" dirty="0" err="1"/>
              <a:t>Giá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822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8" grpId="1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883377"/>
            <a:ext cx="10906298" cy="148401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bay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70575" y="685800"/>
            <a:ext cx="481413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4000" dirty="0">
                <a:latin typeface="+mj-lt"/>
              </a:rPr>
              <a:t>Chẳng phải chim</a:t>
            </a:r>
          </a:p>
          <a:p>
            <a:r>
              <a:rPr lang="vi-VN" sz="4000" dirty="0">
                <a:latin typeface="+mj-lt"/>
              </a:rPr>
              <a:t>Mà bay trên trời</a:t>
            </a:r>
          </a:p>
          <a:p>
            <a:r>
              <a:rPr lang="vi-VN" sz="4000" dirty="0">
                <a:latin typeface="+mj-lt"/>
              </a:rPr>
              <a:t>Chở được nhiều người</a:t>
            </a:r>
          </a:p>
          <a:p>
            <a:r>
              <a:rPr lang="vi-VN" sz="4000" dirty="0">
                <a:latin typeface="+mj-lt"/>
              </a:rPr>
              <a:t>Đi khắp mọi nơi</a:t>
            </a:r>
          </a:p>
          <a:p>
            <a:r>
              <a:rPr lang="vi-VN" sz="4000" dirty="0">
                <a:latin typeface="+mj-lt"/>
              </a:rPr>
              <a:t>Là cái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008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3519" y="1310406"/>
            <a:ext cx="8533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atin typeface="+mj-lt"/>
              </a:rPr>
              <a:t>Con gì vượt sóng ra khơi</a:t>
            </a:r>
          </a:p>
          <a:p>
            <a:pPr algn="ctr"/>
            <a:r>
              <a:rPr lang="vi-VN" sz="4000" dirty="0">
                <a:latin typeface="+mj-lt"/>
              </a:rPr>
              <a:t>Năm châu, bốn biển tới chơi khắp vùng?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53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13: </a:t>
            </a: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Hoạt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động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CD34CC8-7109-4BFE-867F-CE1049C13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55" y="1429679"/>
            <a:ext cx="10136199" cy="4288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514919" y="262100"/>
            <a:ext cx="11517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586</Words>
  <Application>Microsoft Office PowerPoint</Application>
  <PresentationFormat>Widescreen</PresentationFormat>
  <Paragraphs>161</Paragraphs>
  <Slides>21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Microsoft YaHei</vt:lpstr>
      <vt:lpstr>黑体</vt:lpstr>
      <vt:lpstr>宋体</vt:lpstr>
      <vt:lpstr>宋体</vt:lpstr>
      <vt:lpstr>.VnBlack</vt:lpstr>
      <vt:lpstr>Arial</vt:lpstr>
      <vt:lpstr>Calibri</vt:lpstr>
      <vt:lpstr>Calibri Light</vt:lpstr>
      <vt:lpstr>等线</vt:lpstr>
      <vt:lpstr>iCiel Mijas</vt:lpstr>
      <vt:lpstr>Tahoma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7</cp:lastModifiedBy>
  <cp:revision>34</cp:revision>
  <dcterms:created xsi:type="dcterms:W3CDTF">2021-06-05T02:13:24Z</dcterms:created>
  <dcterms:modified xsi:type="dcterms:W3CDTF">2021-12-02T16:21:45Z</dcterms:modified>
</cp:coreProperties>
</file>