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74" r:id="rId7"/>
    <p:sldId id="262" r:id="rId8"/>
    <p:sldId id="267" r:id="rId9"/>
    <p:sldId id="269" r:id="rId10"/>
    <p:sldId id="270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75" autoAdjust="0"/>
    <p:restoredTop sz="94660"/>
  </p:normalViewPr>
  <p:slideViewPr>
    <p:cSldViewPr snapToGrid="0">
      <p:cViewPr varScale="1">
        <p:scale>
          <a:sx n="72" d="100"/>
          <a:sy n="72" d="100"/>
        </p:scale>
        <p:origin x="8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1691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865313" y="4095026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 VIẾT: CHỮ HOA N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9189325" y="3720104"/>
            <a:ext cx="2425815" cy="219328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9189326" y="1141009"/>
            <a:ext cx="2425815" cy="2193289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pic>
        <p:nvPicPr>
          <p:cNvPr id="23" name="Picture 22" descr="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371" y="287002"/>
            <a:ext cx="4164097" cy="390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23322" r="11829" b="22511"/>
          <a:stretch/>
        </p:blipFill>
        <p:spPr bwMode="auto">
          <a:xfrm>
            <a:off x="5819332" y="2193190"/>
            <a:ext cx="1776589" cy="176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Group 150">
            <a:extLst>
              <a:ext uri="{FF2B5EF4-FFF2-40B4-BE49-F238E27FC236}">
                <a16:creationId xmlns:a16="http://schemas.microsoft.com/office/drawing/2014/main" id="{1B6A3864-8DA2-4F32-8450-775F52C50D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891876"/>
              </p:ext>
            </p:extLst>
          </p:nvPr>
        </p:nvGraphicFramePr>
        <p:xfrm>
          <a:off x="1583355" y="4367491"/>
          <a:ext cx="6774536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2" name="Rectangle 115">
            <a:extLst>
              <a:ext uri="{FF2B5EF4-FFF2-40B4-BE49-F238E27FC236}">
                <a16:creationId xmlns:a16="http://schemas.microsoft.com/office/drawing/2014/main" id="{A0B90EC2-3DB7-47AF-B151-2E2D4586E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7972" y="4221728"/>
            <a:ext cx="6975085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NĀ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lƟ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νμ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İc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Ǉō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NĀ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lƟ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νμ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İc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Ǉō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5016295" y="322198"/>
            <a:ext cx="2718005" cy="80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1226765" y="1955800"/>
            <a:ext cx="280863" cy="3597836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8325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2565" y="2557107"/>
            <a:ext cx="18066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7079937" y="982789"/>
            <a:ext cx="4571188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6752020" y="2115063"/>
            <a:ext cx="5227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 1 là nét móc ngược trái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DDE695-EFB3-4701-8F4C-03197722EB93}"/>
              </a:ext>
            </a:extLst>
          </p:cNvPr>
          <p:cNvGrpSpPr/>
          <p:nvPr/>
        </p:nvGrpSpPr>
        <p:grpSpPr>
          <a:xfrm flipV="1">
            <a:off x="1812253" y="853416"/>
            <a:ext cx="4575100" cy="102929"/>
            <a:chOff x="5440680" y="1322832"/>
            <a:chExt cx="3017520" cy="1950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8935" y="376218"/>
            <a:ext cx="10718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 ô li</a:t>
            </a:r>
          </a:p>
        </p:txBody>
      </p:sp>
      <p:pic>
        <p:nvPicPr>
          <p:cNvPr id="24" name="Picture 4" descr="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219" y="1026920"/>
            <a:ext cx="5156013" cy="483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BE80903-D8DD-4D5B-89DF-6024391329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2839963" y="4375147"/>
            <a:ext cx="729008" cy="882435"/>
          </a:xfrm>
          <a:prstGeom prst="rect">
            <a:avLst/>
          </a:prstGeom>
        </p:spPr>
      </p:pic>
      <p:sp>
        <p:nvSpPr>
          <p:cNvPr id="29" name="矩形 31">
            <a:extLst>
              <a:ext uri="{FF2B5EF4-FFF2-40B4-BE49-F238E27FC236}">
                <a16:creationId xmlns:a16="http://schemas.microsoft.com/office/drawing/2014/main" id="{0F8826C0-2E1A-494B-95CF-187FB5ED14AB}"/>
              </a:ext>
            </a:extLst>
          </p:cNvPr>
          <p:cNvSpPr/>
          <p:nvPr/>
        </p:nvSpPr>
        <p:spPr>
          <a:xfrm>
            <a:off x="6752020" y="3253928"/>
            <a:ext cx="5227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 2 là nét thẳng xiên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矩形 31">
            <a:extLst>
              <a:ext uri="{FF2B5EF4-FFF2-40B4-BE49-F238E27FC236}">
                <a16:creationId xmlns:a16="http://schemas.microsoft.com/office/drawing/2014/main" id="{C0906467-7E1F-48F0-83FF-B87377C1E0E8}"/>
              </a:ext>
            </a:extLst>
          </p:cNvPr>
          <p:cNvSpPr/>
          <p:nvPr/>
        </p:nvSpPr>
        <p:spPr>
          <a:xfrm>
            <a:off x="6752020" y="4392793"/>
            <a:ext cx="52270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 3 là nét móc xuôi phải hơi nghiêng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7CF6900-8021-4D60-809D-B395833F6E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4131189" y="1607708"/>
            <a:ext cx="729008" cy="88243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8C7F9AB-080C-44EB-B76E-157BC8E211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4517211" y="5052672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024 L 0.00599 -0.02476 L 0.00599 -0.04421 L 0.00234 -0.05995 L -0.00443 -0.07013 L -0.01432 -0.0831 L -0.02318 -0.08865 L -0.0362 -0.0905 L -0.0487 -0.0831 L -0.06745 -0.05347 L -0.07474 -0.02847 L -0.07891 0.0095 L -0.07578 0.03913 L -0.06953 0.0632 L -0.05911 0.0845 L -0.04453 0.10024 L -0.02838 0.10579 L -0.01328 0.10301 L 0.00339 0.09283 L 0.02682 0.06227 L 0.04089 0.02616 L 0.05078 -0.01643 L 0.05912 -0.07939 L 0.06537 -0.15347 L 0.07005 -0.2118 L 0.07526 -0.27847 L 0.0862 -0.34791 L 0.09349 -0.36736 L 0.10859 -0.39976 " pathEditMode="relative" rAng="0" ptsTypes="AAAAAAAAAAAAAAAAAAAAAAAAAAAAA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2.59259E-6 L 0.03086 0.50278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2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023 L 0.01836 -0.04283 L 0.03399 -0.10394 L 0.04388 -0.16042 L 0.05378 -0.26783 L 0.06159 -0.36597 L 0.06628 -0.40764 L 0.07513 -0.4456 L 0.09128 -0.48449 L 0.10846 -0.50116 L 0.1293 -0.50764 L 0.14596 -0.4956 L 0.15274 -0.47338 L 0.15274 -0.45579 L 0.15117 -0.44375 L 0.13607 -0.41505 " pathEditMode="relative" rAng="0" ptsTypes="AAAAAAAAAAAAAAAA">
                                      <p:cBhvr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-2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2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580618" y="166207"/>
            <a:ext cx="5626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N </a:t>
            </a:r>
          </a:p>
        </p:txBody>
      </p:sp>
      <p:pic>
        <p:nvPicPr>
          <p:cNvPr id="2" name="Chữ hoa N">
            <a:hlinkClick r:id="" action="ppaction://media"/>
            <a:extLst>
              <a:ext uri="{FF2B5EF4-FFF2-40B4-BE49-F238E27FC236}">
                <a16:creationId xmlns:a16="http://schemas.microsoft.com/office/drawing/2014/main" id="{73418CA1-2144-481A-B0E6-39EC16B466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6670" y="1213808"/>
            <a:ext cx="7951972" cy="443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659" y="5865959"/>
            <a:ext cx="90686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pic>
        <p:nvPicPr>
          <p:cNvPr id="5" name="Picture 4" descr="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912" y="407266"/>
            <a:ext cx="5945187" cy="556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6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23322" r="11829" b="22511"/>
          <a:stretch/>
        </p:blipFill>
        <p:spPr bwMode="auto">
          <a:xfrm>
            <a:off x="7820690" y="3084491"/>
            <a:ext cx="2641747" cy="263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N">
            <a:hlinkClick r:id="" action="ppaction://media"/>
            <a:extLst>
              <a:ext uri="{FF2B5EF4-FFF2-40B4-BE49-F238E27FC236}">
                <a16:creationId xmlns:a16="http://schemas.microsoft.com/office/drawing/2014/main" id="{1A2AFE10-DE96-4564-99DD-6CB13643E3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4411"/>
          <a:stretch/>
        </p:blipFill>
        <p:spPr>
          <a:xfrm>
            <a:off x="2501747" y="264405"/>
            <a:ext cx="6858000" cy="58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94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863118" y="2869651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725129" y="3125029"/>
            <a:ext cx="6681156" cy="1568600"/>
            <a:chOff x="3754849" y="1730426"/>
            <a:chExt cx="4545106" cy="1103838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45692" y="2091554"/>
              <a:ext cx="4005369" cy="41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ứng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dụng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3754849" y="1730426"/>
              <a:ext cx="4545106" cy="1103838"/>
            </a:xfrm>
            <a:prstGeom prst="cloudCallout">
              <a:avLst>
                <a:gd name="adj1" fmla="val -69328"/>
                <a:gd name="adj2" fmla="val -39361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57" y="2380412"/>
            <a:ext cx="2798307" cy="2780017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0281" y="3065334"/>
            <a:ext cx="95816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khuyên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đích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…;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  <a:endParaRPr lang="vi-VN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4" name="Group 150">
            <a:extLst>
              <a:ext uri="{FF2B5EF4-FFF2-40B4-BE49-F238E27FC236}">
                <a16:creationId xmlns:a16="http://schemas.microsoft.com/office/drawing/2014/main" id="{A52C22FE-C53F-484F-8BCA-F47259703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495320"/>
              </p:ext>
            </p:extLst>
          </p:nvPr>
        </p:nvGraphicFramePr>
        <p:xfrm>
          <a:off x="2653398" y="881494"/>
          <a:ext cx="6774536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Rectangle 115">
            <a:extLst>
              <a:ext uri="{FF2B5EF4-FFF2-40B4-BE49-F238E27FC236}">
                <a16:creationId xmlns:a16="http://schemas.microsoft.com/office/drawing/2014/main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8015" y="733664"/>
            <a:ext cx="6975085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NĀ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lƟ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νμ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İc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Ǉō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8299" y="2582533"/>
            <a:ext cx="107181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54" y="5113239"/>
            <a:ext cx="43721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8368" y="2617311"/>
            <a:ext cx="75916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94" y="3345846"/>
            <a:ext cx="11907964" cy="24929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(NĀ),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tō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 (lƟ)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r>
              <a:rPr lang="vi-VN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nặng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 (</a:t>
            </a:r>
            <a:r>
              <a:rPr lang="el-GR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νμ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İc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533" y="3484003"/>
            <a:ext cx="69811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N, l, h, y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77" y="4453050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133" y="3490495"/>
            <a:ext cx="1056249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6482" y="2829853"/>
            <a:ext cx="7677150" cy="280076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2" name="Group 150">
            <a:extLst>
              <a:ext uri="{FF2B5EF4-FFF2-40B4-BE49-F238E27FC236}">
                <a16:creationId xmlns:a16="http://schemas.microsoft.com/office/drawing/2014/main" id="{63DF5EA8-3F22-4174-A43B-3C16CBCE3D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753342"/>
              </p:ext>
            </p:extLst>
          </p:nvPr>
        </p:nvGraphicFramePr>
        <p:xfrm>
          <a:off x="2653398" y="881494"/>
          <a:ext cx="6774536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" name="Rectangle 115">
            <a:extLst>
              <a:ext uri="{FF2B5EF4-FFF2-40B4-BE49-F238E27FC236}">
                <a16:creationId xmlns:a16="http://schemas.microsoft.com/office/drawing/2014/main" id="{05855824-E3EE-4314-87B0-AF5945053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8015" y="735731"/>
            <a:ext cx="6975085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NĀ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lƟ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νμ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İc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Ǉō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368</Words>
  <Application>Microsoft Office PowerPoint</Application>
  <PresentationFormat>Widescreen</PresentationFormat>
  <Paragraphs>39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Arial-Rounded</vt:lpstr>
      <vt:lpstr>Calibri</vt:lpstr>
      <vt:lpstr>Calibri Light</vt:lpstr>
      <vt:lpstr>HP001 5 hàng</vt:lpstr>
      <vt:lpstr>iCiel Cadena</vt:lpstr>
      <vt:lpstr>iCiel Crocante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Kim Quỳnh</cp:lastModifiedBy>
  <cp:revision>170</cp:revision>
  <dcterms:created xsi:type="dcterms:W3CDTF">2021-05-29T04:52:35Z</dcterms:created>
  <dcterms:modified xsi:type="dcterms:W3CDTF">2021-12-05T09:38:37Z</dcterms:modified>
</cp:coreProperties>
</file>