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59" r:id="rId4"/>
    <p:sldId id="271" r:id="rId5"/>
    <p:sldId id="272" r:id="rId6"/>
    <p:sldId id="270" r:id="rId7"/>
    <p:sldId id="273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FF"/>
    <a:srgbClr val="FFFF99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-763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068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889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xmlns="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vi-VN" dirty="0" smtClean="0">
                <a:latin typeface="+mj-lt"/>
              </a:rPr>
              <a:t>- Biết cách tính nhẩm kết quả phép trừ (qua 10) trong phạm vi 20.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Thực </a:t>
            </a:r>
            <a:r>
              <a:rPr lang="vi-VN" dirty="0" smtClean="0">
                <a:latin typeface="+mj-lt"/>
              </a:rPr>
              <a:t>hiện được các phép trừ 12,13  trừ đi một số.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Trình </a:t>
            </a:r>
            <a:r>
              <a:rPr lang="vi-VN" dirty="0" smtClean="0">
                <a:latin typeface="+mj-lt"/>
              </a:rPr>
              <a:t>bày bài giải của bài toán có lời văn liên quan đến phép trừ (qua 10) trong phạm vi 20.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Vận dụng được các phép trừ (qua 10) trong phạm vi 20 trong thực tế cuộc sống.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 Nêu được bài toán phù hợp với tranh vẽ, mô hình đã có; trả lời được câu hỏi của bài toán để HS có cơ hội phát triển năng lực tư duy và lập luận toán học.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Rèn luyện tính cẩn thận, nhanh nhẹn.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xmlns="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xmlns="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36696" y="1910643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12 - 4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12 = 10 + 2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4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+ 2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12 - 4 =  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40153" y="4671895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    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24734" y="4065379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85215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13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    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13 - 5 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13 - 6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xmlns="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62889" y="350147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9021039" y="3485699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48268" y="4111937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9039960" y="4075211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2479598" y="3993983"/>
            <a:ext cx="594532" cy="524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793703" y="286209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780829" y="286209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175917" y="4131763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60231" y="4111915"/>
            <a:ext cx="557619" cy="538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35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842889" y="78106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5342" y="3994565"/>
            <a:ext cx="614754" cy="6148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3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53822" y="121420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4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2948" y="1188117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5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01896" y="11544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6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29771" y="21800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7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8629" y="214364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8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8660" y="2195189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9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78691" y="223268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2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6551" y="12559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06617" y="123940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432734" y="120180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6603" y="119207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7612720" y="1154478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352038" y="116706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9678155" y="112946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78341" y="217601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3304458" y="213841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67260" y="217159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5393377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234372" y="21408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6" name="Oval 55"/>
          <p:cNvSpPr/>
          <p:nvPr/>
        </p:nvSpPr>
        <p:spPr>
          <a:xfrm>
            <a:off x="7560489" y="214018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354433" y="2232785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9" name="Oval 58"/>
          <p:cNvSpPr/>
          <p:nvPr/>
        </p:nvSpPr>
        <p:spPr>
          <a:xfrm>
            <a:off x="9680550" y="2195189"/>
            <a:ext cx="675518" cy="49962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xmlns="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8" grpId="0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1452808"/>
              </p:ext>
            </p:extLst>
          </p:nvPr>
        </p:nvGraphicFramePr>
        <p:xfrm>
          <a:off x="785614" y="1523454"/>
          <a:ext cx="8743847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>
                  <a:extLst>
                    <a:ext uri="{9D8B030D-6E8A-4147-A177-3AD203B41FA5}">
                      <a16:colId xmlns:a16="http://schemas.microsoft.com/office/drawing/2014/main" xmlns="" val="34864924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xmlns="" val="235177740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xmlns="" val="2855970045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xmlns="" val="146704586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xmlns="" val="3564079418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xmlns="" val="2692669110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xmlns="" val="3629723950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430868" y="293061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795685" y="295405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076122" y="2971873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356559" y="296337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xmlns="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8553886" y="296242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609" y="304770"/>
            <a:ext cx="108242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4352" b="80370" l="23906" r="73281">
                        <a14:foregroundMark x1="31458" y1="57778" x2="31458" y2="57778"/>
                        <a14:foregroundMark x1="33958" y1="55556" x2="27448" y2="57500"/>
                        <a14:foregroundMark x1="30469" y1="52870" x2="32708" y2="48889"/>
                        <a14:foregroundMark x1="33125" y1="54074" x2="33021" y2="51944"/>
                        <a14:foregroundMark x1="31615" y1="74537" x2="37031" y2="69630"/>
                        <a14:foregroundMark x1="33854" y1="69167" x2="34948" y2="64074"/>
                        <a14:foregroundMark x1="33802" y1="41296" x2="39375" y2="46944"/>
                        <a14:foregroundMark x1="37344" y1="41481" x2="36354" y2="36204"/>
                        <a14:foregroundMark x1="37500" y1="41852" x2="40521" y2="38796"/>
                        <a14:foregroundMark x1="40000" y1="42222" x2="40000" y2="42222"/>
                        <a14:foregroundMark x1="40521" y1="42685" x2="40521" y2="42685"/>
                        <a14:foregroundMark x1="40208" y1="45093" x2="40208" y2="45093"/>
                        <a14:foregroundMark x1="56823" y1="46574" x2="63385" y2="43426"/>
                        <a14:foregroundMark x1="59792" y1="42130" x2="61615" y2="37037"/>
                        <a14:foregroundMark x1="63490" y1="55278" x2="69948" y2="57222"/>
                        <a14:foregroundMark x1="66875" y1="53426" x2="69531" y2="50185"/>
                        <a14:foregroundMark x1="64323" y1="51574" x2="64323" y2="51574"/>
                        <a14:foregroundMark x1="65781" y1="52593" x2="65781" y2="52593"/>
                        <a14:foregroundMark x1="62813" y1="71111" x2="69167" y2="72130"/>
                        <a14:foregroundMark x1="66667" y1="68519" x2="68802" y2="65278"/>
                        <a14:foregroundMark x1="63854" y1="67593" x2="63854" y2="67593"/>
                        <a14:foregroundMark x1="65000" y1="68519" x2="65000" y2="68519"/>
                        <a14:foregroundMark x1="35781" y1="67037" x2="35781" y2="67037"/>
                        <a14:foregroundMark x1="35000" y1="68519" x2="35000" y2="68519"/>
                      </a14:backgroundRemoval>
                    </a14:imgEffect>
                  </a14:imgLayer>
                </a14:imgProps>
              </a:ext>
            </a:extLst>
          </a:blip>
          <a:srcRect l="23939" t="34310" r="26818" b="19630"/>
          <a:stretch/>
        </p:blipFill>
        <p:spPr>
          <a:xfrm>
            <a:off x="1565564" y="1177636"/>
            <a:ext cx="9005455" cy="473825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100945" y="2590435"/>
            <a:ext cx="2153194" cy="1081610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83527" y="3200401"/>
            <a:ext cx="2970611" cy="517364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V="1">
            <a:off x="3629891" y="4149450"/>
            <a:ext cx="1357745" cy="1226114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453745" y="3906252"/>
            <a:ext cx="1219202" cy="1192221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8976890">
            <a:off x="6593860" y="3332561"/>
            <a:ext cx="2689480" cy="1437168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V="1">
            <a:off x="7259781" y="2587513"/>
            <a:ext cx="609601" cy="1084532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33934" y="6090915"/>
            <a:ext cx="6417774" cy="49244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7810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0556" b="72778" l="31979" r="70313"/>
                    </a14:imgEffect>
                  </a14:imgLayer>
                </a14:imgProps>
              </a:ext>
            </a:extLst>
          </a:blip>
          <a:srcRect l="32092" t="20259" r="26531" b="23760"/>
          <a:stretch/>
        </p:blipFill>
        <p:spPr>
          <a:xfrm>
            <a:off x="6377021" y="1099225"/>
            <a:ext cx="7566940" cy="5758775"/>
          </a:xfrm>
          <a:prstGeom prst="rect">
            <a:avLst/>
          </a:prstGeom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6333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840" y="2459435"/>
            <a:ext cx="6124595" cy="286512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9060" y="2705459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361" y="3322797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9060" y="3846890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13 – 5 = 8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9361" y="4428550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671484" y="601512"/>
            <a:ext cx="17894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32964" y="581847"/>
            <a:ext cx="25228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688370" y="972422"/>
            <a:ext cx="15544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22389" y="1382714"/>
            <a:ext cx="233041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806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60897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393</Words>
  <Application>Microsoft Office PowerPoint</Application>
  <PresentationFormat>Custom</PresentationFormat>
  <Paragraphs>107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YÊU CẦU CẦN ĐẠT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7</cp:lastModifiedBy>
  <cp:revision>69</cp:revision>
  <dcterms:created xsi:type="dcterms:W3CDTF">2021-05-28T09:26:39Z</dcterms:created>
  <dcterms:modified xsi:type="dcterms:W3CDTF">2022-10-10T14:31:06Z</dcterms:modified>
</cp:coreProperties>
</file>