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44" r:id="rId3"/>
    <p:sldId id="326" r:id="rId4"/>
    <p:sldId id="336" r:id="rId5"/>
    <p:sldId id="337" r:id="rId6"/>
    <p:sldId id="338" r:id="rId7"/>
    <p:sldId id="342" r:id="rId8"/>
    <p:sldId id="340" r:id="rId9"/>
    <p:sldId id="341" r:id="rId10"/>
    <p:sldId id="34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54" d="100"/>
          <a:sy n="54" d="100"/>
        </p:scale>
        <p:origin x="-7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32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48127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24175" y="3612973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27413" y="2170603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Nghe – viết đúng chính tả bài Thời khoá biểu (từ đầu đến thứ – buổi – tiết- môn).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Trình bày đúng đoạn văn, biết viết hoa chữ cái đầu câu.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Làm đúng các bài tập chính tả phân biệt ch/tr; v/d.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vận dụng những kiến thức đã học vào trong việc ghi chép học tập hàng ngày.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văn bản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Viết đúng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cỡ chữ</a:t>
            </a:r>
            <a:r>
              <a:rPr lang="vi-VN" dirty="0" smtClean="0">
                <a:latin typeface="+mj-lt"/>
              </a:rPr>
              <a:t>, trình bày đẹp</a:t>
            </a:r>
            <a:r>
              <a:rPr lang="pl-PL" dirty="0" smtClean="0">
                <a:latin typeface="+mj-lt"/>
              </a:rPr>
              <a:t>.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Yêu nước, chăm chỉ, trách nhiệm, nhân ái.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 Ǉừng wgày ǇrΪg Ǉuầ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 λίĔ ǇΗĞΙ jŪ.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xmlns="" val="30114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222376" cy="967261"/>
            <a:chOff x="3889236" y="207166"/>
            <a:chExt cx="42223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7845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7630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9582" y="1154946"/>
            <a:ext cx="5134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5519" y="252864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856" y="45454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κƟ δƢ λμϜu Ό;o Ǉrìζ Ǉự κứ λίĔ ǇΗĞΙ jŪ.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849" y="31925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Ǉừng wgày ǇrΪg Ǉuầ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gĵ ηΗϛu cŎ dǌ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86924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ηΗϛu hàng wgang. Các bạn hǌ ǧ΅ζ κưŊg đǌ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89936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537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67522" y="188095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46034" y="267415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43656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509</Words>
  <Application>Microsoft Office PowerPoint</Application>
  <PresentationFormat>Custom</PresentationFormat>
  <Paragraphs>63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188</cp:revision>
  <dcterms:created xsi:type="dcterms:W3CDTF">2021-06-02T14:23:54Z</dcterms:created>
  <dcterms:modified xsi:type="dcterms:W3CDTF">2022-10-02T16:13:40Z</dcterms:modified>
</cp:coreProperties>
</file>