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82" r:id="rId5"/>
    <p:sldId id="257" r:id="rId6"/>
    <p:sldId id="260" r:id="rId7"/>
    <p:sldId id="277" r:id="rId8"/>
    <p:sldId id="258" r:id="rId9"/>
    <p:sldId id="288" r:id="rId10"/>
    <p:sldId id="289" r:id="rId11"/>
    <p:sldId id="290" r:id="rId12"/>
    <p:sldId id="292" r:id="rId13"/>
    <p:sldId id="293" r:id="rId14"/>
    <p:sldId id="294" r:id="rId15"/>
    <p:sldId id="298" r:id="rId16"/>
    <p:sldId id="299" r:id="rId17"/>
    <p:sldId id="300" r:id="rId18"/>
    <p:sldId id="301" r:id="rId19"/>
  </p:sldIdLst>
  <p:sldSz cx="12192000" cy="6858000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E5FC"/>
    <a:srgbClr val="FFE082"/>
    <a:srgbClr val="FFCDD2"/>
    <a:srgbClr val="B2DFDB"/>
    <a:srgbClr val="CFD8DC"/>
    <a:srgbClr val="98D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7" autoAdjust="0"/>
    <p:restoredTop sz="87455" autoAdjust="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F85A9EB-B822-4C50-AC62-1B3BE9A36C05}" type="datetimeFigureOut">
              <a:rPr lang="zh-CN" altLang="en-US"/>
              <a:pPr>
                <a:defRPr/>
              </a:pPr>
              <a:t>2021/9/26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B503C95-75E4-4129-A0AF-38D0245E53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281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0DF9FE02-7415-483D-BE70-B259E629D55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6039a3cf85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6039a3cf85_1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6039a3cf85_1_14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6039a3cf85_1_14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CDDEF93-FEA6-4858-9CA5-2C581B0C9B0F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D6F90DFA-8285-4C96-BE2B-7995F394817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BC994AE8-16B0-4AE6-8BAE-C7A3186E194F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3754E4E7-55DD-412B-80C0-378256470B8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B6A333DF-9A30-4012-9604-F598DEF402A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fld id="{6BD31654-947A-40C9-84D0-A9AEB86A39CF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018115d82_1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018115d82_1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6039a3cf85_1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6039a3cf85_1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0C3BE-19A7-4E18-BAA5-E63AA111ACB6}" type="datetimeFigureOut">
              <a:rPr lang="zh-CN" altLang="en-US"/>
              <a:pPr>
                <a:defRPr/>
              </a:pPr>
              <a:t>2021/9/26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D1B7E-8B03-4C82-BEA9-B6B5EAE628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408853"/>
      </p:ext>
    </p:extLst>
  </p:cSld>
  <p:clrMapOvr>
    <a:masterClrMapping/>
  </p:clrMapOvr>
  <p:transition spd="slow" advClick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DDA23-74B0-4975-B2BB-8FD142C57BB6}" type="datetimeFigureOut">
              <a:rPr lang="zh-CN" altLang="en-US"/>
              <a:pPr>
                <a:defRPr/>
              </a:pPr>
              <a:t>2021/9/26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8C946-EB91-4964-BA3B-07C7FD706A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991000"/>
      </p:ext>
    </p:extLst>
  </p:cSld>
  <p:clrMapOvr>
    <a:masterClrMapping/>
  </p:clrMapOvr>
  <p:transition spd="slow" advClick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A2D18-1D07-44B8-AAFF-A9FDF9BB05AF}" type="datetimeFigureOut">
              <a:rPr lang="zh-CN" altLang="en-US"/>
              <a:pPr>
                <a:defRPr/>
              </a:pPr>
              <a:t>2021/9/26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77BEB-3315-4D14-B6F8-DADCDA94FC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903928"/>
      </p:ext>
    </p:extLst>
  </p:cSld>
  <p:clrMapOvr>
    <a:masterClrMapping/>
  </p:clrMapOvr>
  <p:transition spd="slow" advClick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099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5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6395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TITLE + FOUR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521917" y="4351333"/>
            <a:ext cx="19920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3907284" y="4351333"/>
            <a:ext cx="19920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8678084" y="4351333"/>
            <a:ext cx="19920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6292684" y="4351333"/>
            <a:ext cx="19920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521933" y="3419633"/>
            <a:ext cx="1992000" cy="977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3907300" y="3419633"/>
            <a:ext cx="1992000" cy="977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6292700" y="3419633"/>
            <a:ext cx="1992000" cy="977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8678100" y="3419633"/>
            <a:ext cx="1992000" cy="977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9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0567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4152000" y="2739400"/>
            <a:ext cx="38880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7225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6BFA2-DD0C-4F3C-97CD-48DFC7754B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16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77A3B-4B8F-46CB-A763-579BF8E56D5E}" type="datetimeFigureOut">
              <a:rPr lang="zh-CN" altLang="en-US"/>
              <a:pPr>
                <a:defRPr/>
              </a:pPr>
              <a:t>2021/9/26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3ED5F-8E40-4FCB-97A2-141D2BA6E8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467673"/>
      </p:ext>
    </p:extLst>
  </p:cSld>
  <p:clrMapOvr>
    <a:masterClrMapping/>
  </p:clrMapOvr>
  <p:transition spd="slow" advClick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698875" y="5375275"/>
            <a:ext cx="40401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7"/>
          <p:cNvGrpSpPr>
            <a:grpSpLocks/>
          </p:cNvGrpSpPr>
          <p:nvPr userDrawn="1"/>
        </p:nvGrpSpPr>
        <p:grpSpPr bwMode="auto">
          <a:xfrm>
            <a:off x="0" y="0"/>
            <a:ext cx="12192000" cy="1955800"/>
            <a:chOff x="0" y="0"/>
            <a:chExt cx="12407900" cy="6858000"/>
          </a:xfrm>
        </p:grpSpPr>
        <p:pic>
          <p:nvPicPr>
            <p:cNvPr id="4" name="图片 6"/>
            <p:cNvPicPr>
              <a:picLocks noChangeAspect="1" noChangeArrowheads="1"/>
            </p:cNvPicPr>
            <p:nvPr userDrawn="1"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621"/>
            <a:stretch>
              <a:fillRect/>
            </a:stretch>
          </p:blipFill>
          <p:spPr bwMode="auto">
            <a:xfrm>
              <a:off x="0" y="0"/>
              <a:ext cx="124079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9"/>
            <p:cNvSpPr/>
            <p:nvPr userDrawn="1"/>
          </p:nvSpPr>
          <p:spPr>
            <a:xfrm>
              <a:off x="0" y="3111708"/>
              <a:ext cx="12407900" cy="37462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</p:grpSp>
      <p:sp>
        <p:nvSpPr>
          <p:cNvPr id="6" name="任意多边形 53"/>
          <p:cNvSpPr/>
          <p:nvPr userDrawn="1"/>
        </p:nvSpPr>
        <p:spPr>
          <a:xfrm>
            <a:off x="0" y="6291263"/>
            <a:ext cx="12236450" cy="566737"/>
          </a:xfrm>
          <a:custGeom>
            <a:avLst/>
            <a:gdLst>
              <a:gd name="connsiteX0" fmla="*/ 4721632 w 9443264"/>
              <a:gd name="connsiteY0" fmla="*/ 0 h 409185"/>
              <a:gd name="connsiteX1" fmla="*/ 9331443 w 9443264"/>
              <a:gd name="connsiteY1" fmla="*/ 387313 h 409185"/>
              <a:gd name="connsiteX2" fmla="*/ 9443264 w 9443264"/>
              <a:gd name="connsiteY2" fmla="*/ 409185 h 409185"/>
              <a:gd name="connsiteX3" fmla="*/ 0 w 9443264"/>
              <a:gd name="connsiteY3" fmla="*/ 409185 h 409185"/>
              <a:gd name="connsiteX4" fmla="*/ 111821 w 9443264"/>
              <a:gd name="connsiteY4" fmla="*/ 387313 h 409185"/>
              <a:gd name="connsiteX5" fmla="*/ 4721632 w 9443264"/>
              <a:gd name="connsiteY5" fmla="*/ 0 h 409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43264" h="409185">
                <a:moveTo>
                  <a:pt x="4721632" y="0"/>
                </a:moveTo>
                <a:cubicBezTo>
                  <a:pt x="6429210" y="0"/>
                  <a:pt x="8015546" y="142783"/>
                  <a:pt x="9331443" y="387313"/>
                </a:cubicBezTo>
                <a:lnTo>
                  <a:pt x="9443264" y="409185"/>
                </a:lnTo>
                <a:lnTo>
                  <a:pt x="0" y="409185"/>
                </a:lnTo>
                <a:lnTo>
                  <a:pt x="111821" y="387313"/>
                </a:lnTo>
                <a:cubicBezTo>
                  <a:pt x="1427719" y="142783"/>
                  <a:pt x="3014054" y="0"/>
                  <a:pt x="4721632" y="0"/>
                </a:cubicBezTo>
                <a:close/>
              </a:path>
            </a:pathLst>
          </a:custGeom>
          <a:solidFill>
            <a:srgbClr val="B3E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noProof="1">
              <a:solidFill>
                <a:prstClr val="white"/>
              </a:solidFill>
              <a:latin typeface="Batang" panose="02030600000101010101" charset="-127"/>
              <a:ea typeface="Batang" panose="02030600000101010101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8927879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B07F3-073B-41F3-82E2-44834EC43A04}" type="datetimeFigureOut">
              <a:rPr lang="zh-CN" altLang="en-US"/>
              <a:pPr>
                <a:defRPr/>
              </a:pPr>
              <a:t>2021/9/26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57E8B-DE7C-4395-A8A5-3F0229DD61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848685"/>
      </p:ext>
    </p:extLst>
  </p:cSld>
  <p:clrMapOvr>
    <a:masterClrMapping/>
  </p:clrMapOvr>
  <p:transition spd="slow" advClick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FB907-E6F2-4768-AC8D-9E13C9AA4DB8}" type="datetimeFigureOut">
              <a:rPr lang="zh-CN" altLang="en-US"/>
              <a:pPr>
                <a:defRPr/>
              </a:pPr>
              <a:t>2021/9/26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DB159-C0B3-4A5C-A012-9A600719DC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561881"/>
      </p:ext>
    </p:extLst>
  </p:cSld>
  <p:clrMapOvr>
    <a:masterClrMapping/>
  </p:clrMapOvr>
  <p:transition spd="slow" advClick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ACADB-31ED-46B2-B1AF-F94112E591CE}" type="datetimeFigureOut">
              <a:rPr lang="zh-CN" altLang="en-US"/>
              <a:pPr>
                <a:defRPr/>
              </a:pPr>
              <a:t>2021/9/26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46F6A-DF37-495A-B048-6CC3B4D84A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396847"/>
      </p:ext>
    </p:extLst>
  </p:cSld>
  <p:clrMapOvr>
    <a:masterClrMapping/>
  </p:clrMapOvr>
  <p:transition spd="slow" advClick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9DB06-7787-492E-8A17-4AC9DF01ABC1}" type="datetimeFigureOut">
              <a:rPr lang="zh-CN" altLang="en-US"/>
              <a:pPr>
                <a:defRPr/>
              </a:pPr>
              <a:t>2021/9/26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5B604-9C9F-4305-B002-E9F344B5E0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238337"/>
      </p:ext>
    </p:extLst>
  </p:cSld>
  <p:clrMapOvr>
    <a:masterClrMapping/>
  </p:clrMapOvr>
  <p:transition spd="slow" advClick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66088-4725-456C-B0E0-391950E73C02}" type="datetimeFigureOut">
              <a:rPr lang="zh-CN" altLang="en-US"/>
              <a:pPr>
                <a:defRPr/>
              </a:pPr>
              <a:t>2021/9/26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2706A-5DF1-46E6-96F8-F99510246D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664783"/>
      </p:ext>
    </p:extLst>
  </p:cSld>
  <p:clrMapOvr>
    <a:masterClrMapping/>
  </p:clrMapOvr>
  <p:transition spd="slow" advClick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C750-057F-46CB-82EA-7377B8B89714}" type="datetimeFigureOut">
              <a:rPr lang="zh-CN" altLang="en-US"/>
              <a:pPr>
                <a:defRPr/>
              </a:pPr>
              <a:t>2021/9/26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6C928-0960-41D7-BE18-2D2924F11A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728436"/>
      </p:ext>
    </p:extLst>
  </p:cSld>
  <p:clrMapOvr>
    <a:masterClrMapping/>
  </p:clrMapOvr>
  <p:transition spd="slow" advClick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7CB3F3C-0025-425C-8AAA-5EB63BD750D7}" type="datetimeFigureOut">
              <a:rPr lang="zh-CN" altLang="en-US"/>
              <a:pPr>
                <a:defRPr/>
              </a:pPr>
              <a:t>2021/9/26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39CCA1C-A2EF-45D2-829F-CA713550D8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8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9" r:id="rId12"/>
    <p:sldLayoutId id="2147483710" r:id="rId13"/>
    <p:sldLayoutId id="2147483712" r:id="rId14"/>
    <p:sldLayoutId id="2147483713" r:id="rId15"/>
    <p:sldLayoutId id="2147483714" r:id="rId16"/>
  </p:sldLayoutIdLst>
  <p:transition spd="slow" advClick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LT Boulevard" panose="00000400000000000000" pitchFamily="2" charset="0"/>
          <a:ea typeface="等线 Light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LT Boulevard" panose="00000400000000000000" pitchFamily="2" charset="0"/>
          <a:ea typeface="等线 Light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LT Boulevard" panose="00000400000000000000" pitchFamily="2" charset="0"/>
          <a:ea typeface="等线 Light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LT Boulevard" panose="00000400000000000000" pitchFamily="2" charset="0"/>
          <a:ea typeface="等线 Light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itchFamily="2" charset="-122"/>
          <a:ea typeface="等线 Light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/>
          <p:cNvSpPr/>
          <p:nvPr/>
        </p:nvSpPr>
        <p:spPr>
          <a:xfrm>
            <a:off x="323850" y="1844674"/>
            <a:ext cx="11445875" cy="3686695"/>
          </a:xfrm>
          <a:prstGeom prst="roundRect">
            <a:avLst>
              <a:gd name="adj" fmla="val 550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2063" y="3108325"/>
            <a:ext cx="2273300" cy="34448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449263"/>
            <a:ext cx="5602288" cy="13954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474663" y="2232025"/>
            <a:ext cx="1075055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 spd="slow" advClick="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28"/>
          <p:cNvSpPr txBox="1">
            <a:spLocks noGrp="1"/>
          </p:cNvSpPr>
          <p:nvPr>
            <p:ph type="subTitle" idx="1"/>
          </p:nvPr>
        </p:nvSpPr>
        <p:spPr>
          <a:xfrm>
            <a:off x="3323639" y="260139"/>
            <a:ext cx="8753956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marL="0" indent="0" algn="just"/>
            <a:r>
              <a:rPr lang="en-US" sz="43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 cuộn vải dài 35m. Hỏi 2 cuộn vải như thế dài bao nhiêu mét </a:t>
            </a: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sz="4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28" name="Google Shape;728;p28"/>
          <p:cNvGrpSpPr/>
          <p:nvPr/>
        </p:nvGrpSpPr>
        <p:grpSpPr>
          <a:xfrm>
            <a:off x="10009562" y="3623132"/>
            <a:ext cx="2182439" cy="3191905"/>
            <a:chOff x="797124" y="1924250"/>
            <a:chExt cx="1819110" cy="2485557"/>
          </a:xfrm>
        </p:grpSpPr>
        <p:sp>
          <p:nvSpPr>
            <p:cNvPr id="729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2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3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752" name="Google Shape;752;p28"/>
          <p:cNvGrpSpPr/>
          <p:nvPr/>
        </p:nvGrpSpPr>
        <p:grpSpPr>
          <a:xfrm rot="-725115">
            <a:off x="-166906" y="3923858"/>
            <a:ext cx="2898719" cy="2943212"/>
            <a:chOff x="6292350" y="1776075"/>
            <a:chExt cx="2430925" cy="2404675"/>
          </a:xfrm>
        </p:grpSpPr>
        <p:sp>
          <p:nvSpPr>
            <p:cNvPr id="753" name="Google Shape;753;p28"/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4" name="Google Shape;784;p28"/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5" name="Google Shape;785;p28"/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6" name="Google Shape;786;p28"/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93" name="Google Shape;1005;p34"/>
          <p:cNvGrpSpPr/>
          <p:nvPr/>
        </p:nvGrpSpPr>
        <p:grpSpPr>
          <a:xfrm>
            <a:off x="41388" y="260139"/>
            <a:ext cx="2966408" cy="839341"/>
            <a:chOff x="2874404" y="2292362"/>
            <a:chExt cx="2224806" cy="629506"/>
          </a:xfrm>
        </p:grpSpPr>
        <p:sp>
          <p:nvSpPr>
            <p:cNvPr id="94" name="Google Shape;1006;p34"/>
            <p:cNvSpPr/>
            <p:nvPr/>
          </p:nvSpPr>
          <p:spPr>
            <a:xfrm>
              <a:off x="2938841" y="2410050"/>
              <a:ext cx="464100" cy="464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grpSp>
          <p:nvGrpSpPr>
            <p:cNvPr id="95" name="Google Shape;1007;p34"/>
            <p:cNvGrpSpPr/>
            <p:nvPr/>
          </p:nvGrpSpPr>
          <p:grpSpPr>
            <a:xfrm>
              <a:off x="2874404" y="2292362"/>
              <a:ext cx="2224806" cy="629506"/>
              <a:chOff x="34100" y="1847300"/>
              <a:chExt cx="7379125" cy="2009275"/>
            </a:xfrm>
          </p:grpSpPr>
          <p:sp>
            <p:nvSpPr>
              <p:cNvPr id="96" name="Google Shape;1008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97" name="Google Shape;1009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</p:grpSp>
      </p:grpSp>
      <p:sp>
        <p:nvSpPr>
          <p:cNvPr id="98" name="Google Shape;1010;p34"/>
          <p:cNvSpPr txBox="1">
            <a:spLocks/>
          </p:cNvSpPr>
          <p:nvPr/>
        </p:nvSpPr>
        <p:spPr>
          <a:xfrm>
            <a:off x="69303" y="465241"/>
            <a:ext cx="734800" cy="5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400"/>
              <a:t>02</a:t>
            </a:r>
          </a:p>
        </p:txBody>
      </p:sp>
      <p:sp>
        <p:nvSpPr>
          <p:cNvPr id="99" name="Google Shape;593;p24"/>
          <p:cNvSpPr txBox="1">
            <a:spLocks noGrp="1"/>
          </p:cNvSpPr>
          <p:nvPr>
            <p:ph type="ctrTitle"/>
          </p:nvPr>
        </p:nvSpPr>
        <p:spPr>
          <a:xfrm>
            <a:off x="911658" y="138235"/>
            <a:ext cx="2104300" cy="977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algn="l"/>
            <a:r>
              <a:rPr lang="en-US" sz="43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" sz="43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ài 2:</a:t>
            </a:r>
            <a:endParaRPr sz="43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0" name="Google Shape;1030;p35"/>
          <p:cNvGrpSpPr/>
          <p:nvPr/>
        </p:nvGrpSpPr>
        <p:grpSpPr>
          <a:xfrm>
            <a:off x="3577023" y="3119355"/>
            <a:ext cx="5679143" cy="3318021"/>
            <a:chOff x="238100" y="603575"/>
            <a:chExt cx="7144650" cy="4507825"/>
          </a:xfrm>
        </p:grpSpPr>
        <p:sp>
          <p:nvSpPr>
            <p:cNvPr id="101" name="Google Shape;1031;p35"/>
            <p:cNvSpPr/>
            <p:nvPr/>
          </p:nvSpPr>
          <p:spPr>
            <a:xfrm>
              <a:off x="3232475" y="2089250"/>
              <a:ext cx="1029650" cy="1092875"/>
            </a:xfrm>
            <a:custGeom>
              <a:avLst/>
              <a:gdLst/>
              <a:ahLst/>
              <a:cxnLst/>
              <a:rect l="l" t="t" r="r" b="b"/>
              <a:pathLst>
                <a:path w="41186" h="43715" extrusionOk="0">
                  <a:moveTo>
                    <a:pt x="6659" y="1"/>
                  </a:moveTo>
                  <a:cubicBezTo>
                    <a:pt x="6129" y="1"/>
                    <a:pt x="5639" y="51"/>
                    <a:pt x="5196" y="157"/>
                  </a:cubicBezTo>
                  <a:cubicBezTo>
                    <a:pt x="5196" y="157"/>
                    <a:pt x="0" y="820"/>
                    <a:pt x="23" y="12340"/>
                  </a:cubicBezTo>
                  <a:cubicBezTo>
                    <a:pt x="47" y="23691"/>
                    <a:pt x="255" y="43715"/>
                    <a:pt x="6298" y="43715"/>
                  </a:cubicBezTo>
                  <a:cubicBezTo>
                    <a:pt x="6388" y="43715"/>
                    <a:pt x="6479" y="43710"/>
                    <a:pt x="6572" y="43701"/>
                  </a:cubicBezTo>
                  <a:cubicBezTo>
                    <a:pt x="12882" y="43089"/>
                    <a:pt x="41185" y="24970"/>
                    <a:pt x="40349" y="20714"/>
                  </a:cubicBezTo>
                  <a:cubicBezTo>
                    <a:pt x="39556" y="16680"/>
                    <a:pt x="16325" y="1"/>
                    <a:pt x="66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Google Shape;1032;p35"/>
            <p:cNvSpPr/>
            <p:nvPr/>
          </p:nvSpPr>
          <p:spPr>
            <a:xfrm>
              <a:off x="238100" y="603575"/>
              <a:ext cx="7144650" cy="4507825"/>
            </a:xfrm>
            <a:custGeom>
              <a:avLst/>
              <a:gdLst/>
              <a:ahLst/>
              <a:cxnLst/>
              <a:rect l="l" t="t" r="r" b="b"/>
              <a:pathLst>
                <a:path w="285786" h="180313" extrusionOk="0">
                  <a:moveTo>
                    <a:pt x="154305" y="2668"/>
                  </a:moveTo>
                  <a:cubicBezTo>
                    <a:pt x="160742" y="2668"/>
                    <a:pt x="167178" y="2691"/>
                    <a:pt x="173613" y="2734"/>
                  </a:cubicBezTo>
                  <a:cubicBezTo>
                    <a:pt x="204332" y="2938"/>
                    <a:pt x="235476" y="2838"/>
                    <a:pt x="266051" y="6210"/>
                  </a:cubicBezTo>
                  <a:cubicBezTo>
                    <a:pt x="269630" y="6605"/>
                    <a:pt x="273279" y="6995"/>
                    <a:pt x="276774" y="7894"/>
                  </a:cubicBezTo>
                  <a:cubicBezTo>
                    <a:pt x="278778" y="8407"/>
                    <a:pt x="279398" y="8424"/>
                    <a:pt x="279627" y="10041"/>
                  </a:cubicBezTo>
                  <a:cubicBezTo>
                    <a:pt x="280271" y="14588"/>
                    <a:pt x="280036" y="19417"/>
                    <a:pt x="280149" y="23996"/>
                  </a:cubicBezTo>
                  <a:cubicBezTo>
                    <a:pt x="280354" y="32373"/>
                    <a:pt x="280483" y="40752"/>
                    <a:pt x="280590" y="49130"/>
                  </a:cubicBezTo>
                  <a:cubicBezTo>
                    <a:pt x="280866" y="70511"/>
                    <a:pt x="280973" y="91894"/>
                    <a:pt x="280913" y="113278"/>
                  </a:cubicBezTo>
                  <a:cubicBezTo>
                    <a:pt x="280860" y="130024"/>
                    <a:pt x="280962" y="146846"/>
                    <a:pt x="279972" y="163571"/>
                  </a:cubicBezTo>
                  <a:cubicBezTo>
                    <a:pt x="279870" y="165292"/>
                    <a:pt x="280018" y="167450"/>
                    <a:pt x="279487" y="169109"/>
                  </a:cubicBezTo>
                  <a:cubicBezTo>
                    <a:pt x="279288" y="169734"/>
                    <a:pt x="278740" y="170190"/>
                    <a:pt x="278321" y="170462"/>
                  </a:cubicBezTo>
                  <a:cubicBezTo>
                    <a:pt x="276091" y="171901"/>
                    <a:pt x="272558" y="172647"/>
                    <a:pt x="269386" y="173275"/>
                  </a:cubicBezTo>
                  <a:cubicBezTo>
                    <a:pt x="256846" y="175753"/>
                    <a:pt x="243846" y="176303"/>
                    <a:pt x="231107" y="176838"/>
                  </a:cubicBezTo>
                  <a:cubicBezTo>
                    <a:pt x="216041" y="177470"/>
                    <a:pt x="200954" y="177722"/>
                    <a:pt x="185863" y="177722"/>
                  </a:cubicBezTo>
                  <a:cubicBezTo>
                    <a:pt x="163110" y="177722"/>
                    <a:pt x="140348" y="177149"/>
                    <a:pt x="117631" y="176438"/>
                  </a:cubicBezTo>
                  <a:cubicBezTo>
                    <a:pt x="86085" y="175451"/>
                    <a:pt x="54492" y="174209"/>
                    <a:pt x="23020" y="171776"/>
                  </a:cubicBezTo>
                  <a:cubicBezTo>
                    <a:pt x="19366" y="171492"/>
                    <a:pt x="15705" y="171218"/>
                    <a:pt x="12066" y="170772"/>
                  </a:cubicBezTo>
                  <a:cubicBezTo>
                    <a:pt x="11160" y="170661"/>
                    <a:pt x="10164" y="170618"/>
                    <a:pt x="9286" y="170358"/>
                  </a:cubicBezTo>
                  <a:cubicBezTo>
                    <a:pt x="9220" y="170338"/>
                    <a:pt x="9166" y="170322"/>
                    <a:pt x="9124" y="170309"/>
                  </a:cubicBezTo>
                  <a:lnTo>
                    <a:pt x="9124" y="170309"/>
                  </a:lnTo>
                  <a:cubicBezTo>
                    <a:pt x="9023" y="170173"/>
                    <a:pt x="8804" y="169846"/>
                    <a:pt x="8722" y="169541"/>
                  </a:cubicBezTo>
                  <a:cubicBezTo>
                    <a:pt x="5709" y="158145"/>
                    <a:pt x="5993" y="145628"/>
                    <a:pt x="5618" y="133925"/>
                  </a:cubicBezTo>
                  <a:cubicBezTo>
                    <a:pt x="4432" y="96917"/>
                    <a:pt x="4897" y="59876"/>
                    <a:pt x="4884" y="22856"/>
                  </a:cubicBezTo>
                  <a:cubicBezTo>
                    <a:pt x="4883" y="18997"/>
                    <a:pt x="4941" y="15125"/>
                    <a:pt x="4777" y="11269"/>
                  </a:cubicBezTo>
                  <a:lnTo>
                    <a:pt x="4777" y="11269"/>
                  </a:lnTo>
                  <a:cubicBezTo>
                    <a:pt x="4797" y="11242"/>
                    <a:pt x="4896" y="11124"/>
                    <a:pt x="5305" y="10918"/>
                  </a:cubicBezTo>
                  <a:cubicBezTo>
                    <a:pt x="5686" y="10725"/>
                    <a:pt x="6754" y="10353"/>
                    <a:pt x="7948" y="10030"/>
                  </a:cubicBezTo>
                  <a:cubicBezTo>
                    <a:pt x="11828" y="8986"/>
                    <a:pt x="15852" y="8454"/>
                    <a:pt x="19892" y="7939"/>
                  </a:cubicBezTo>
                  <a:cubicBezTo>
                    <a:pt x="33476" y="6204"/>
                    <a:pt x="47191" y="5421"/>
                    <a:pt x="60860" y="4747"/>
                  </a:cubicBezTo>
                  <a:cubicBezTo>
                    <a:pt x="91974" y="3215"/>
                    <a:pt x="123148" y="2668"/>
                    <a:pt x="154305" y="2668"/>
                  </a:cubicBezTo>
                  <a:close/>
                  <a:moveTo>
                    <a:pt x="157175" y="0"/>
                  </a:moveTo>
                  <a:cubicBezTo>
                    <a:pt x="131420" y="0"/>
                    <a:pt x="105662" y="434"/>
                    <a:pt x="79933" y="1374"/>
                  </a:cubicBezTo>
                  <a:cubicBezTo>
                    <a:pt x="63970" y="1957"/>
                    <a:pt x="47994" y="2701"/>
                    <a:pt x="32083" y="4140"/>
                  </a:cubicBezTo>
                  <a:cubicBezTo>
                    <a:pt x="23052" y="4957"/>
                    <a:pt x="12886" y="5326"/>
                    <a:pt x="4332" y="8667"/>
                  </a:cubicBezTo>
                  <a:cubicBezTo>
                    <a:pt x="2703" y="9303"/>
                    <a:pt x="101" y="10343"/>
                    <a:pt x="5" y="12393"/>
                  </a:cubicBezTo>
                  <a:lnTo>
                    <a:pt x="5" y="12393"/>
                  </a:lnTo>
                  <a:cubicBezTo>
                    <a:pt x="2" y="12435"/>
                    <a:pt x="1" y="12478"/>
                    <a:pt x="3" y="12521"/>
                  </a:cubicBezTo>
                  <a:cubicBezTo>
                    <a:pt x="3" y="12521"/>
                    <a:pt x="3" y="12521"/>
                    <a:pt x="3" y="12521"/>
                  </a:cubicBezTo>
                  <a:lnTo>
                    <a:pt x="3" y="12521"/>
                  </a:lnTo>
                  <a:cubicBezTo>
                    <a:pt x="3" y="12537"/>
                    <a:pt x="3" y="12553"/>
                    <a:pt x="5" y="12569"/>
                  </a:cubicBezTo>
                  <a:lnTo>
                    <a:pt x="5" y="12569"/>
                  </a:lnTo>
                  <a:cubicBezTo>
                    <a:pt x="518" y="24602"/>
                    <a:pt x="88" y="36724"/>
                    <a:pt x="63" y="48762"/>
                  </a:cubicBezTo>
                  <a:cubicBezTo>
                    <a:pt x="19" y="69560"/>
                    <a:pt x="19" y="90360"/>
                    <a:pt x="316" y="111156"/>
                  </a:cubicBezTo>
                  <a:cubicBezTo>
                    <a:pt x="557" y="128097"/>
                    <a:pt x="586" y="145220"/>
                    <a:pt x="2389" y="162085"/>
                  </a:cubicBezTo>
                  <a:cubicBezTo>
                    <a:pt x="2667" y="164686"/>
                    <a:pt x="2564" y="170177"/>
                    <a:pt x="4710" y="172176"/>
                  </a:cubicBezTo>
                  <a:cubicBezTo>
                    <a:pt x="5945" y="173328"/>
                    <a:pt x="8573" y="173251"/>
                    <a:pt x="10127" y="173426"/>
                  </a:cubicBezTo>
                  <a:cubicBezTo>
                    <a:pt x="37538" y="176504"/>
                    <a:pt x="65359" y="177198"/>
                    <a:pt x="92899" y="178276"/>
                  </a:cubicBezTo>
                  <a:cubicBezTo>
                    <a:pt x="122751" y="179444"/>
                    <a:pt x="152652" y="180312"/>
                    <a:pt x="182540" y="180312"/>
                  </a:cubicBezTo>
                  <a:cubicBezTo>
                    <a:pt x="192487" y="180312"/>
                    <a:pt x="202432" y="180216"/>
                    <a:pt x="212374" y="180003"/>
                  </a:cubicBezTo>
                  <a:cubicBezTo>
                    <a:pt x="227746" y="179673"/>
                    <a:pt x="243196" y="179171"/>
                    <a:pt x="258478" y="177376"/>
                  </a:cubicBezTo>
                  <a:cubicBezTo>
                    <a:pt x="263583" y="176778"/>
                    <a:pt x="268727" y="176053"/>
                    <a:pt x="273707" y="174742"/>
                  </a:cubicBezTo>
                  <a:cubicBezTo>
                    <a:pt x="276749" y="173942"/>
                    <a:pt x="280408" y="172940"/>
                    <a:pt x="282763" y="170709"/>
                  </a:cubicBezTo>
                  <a:cubicBezTo>
                    <a:pt x="285180" y="168418"/>
                    <a:pt x="284666" y="164478"/>
                    <a:pt x="284824" y="161419"/>
                  </a:cubicBezTo>
                  <a:cubicBezTo>
                    <a:pt x="285215" y="153864"/>
                    <a:pt x="285346" y="146294"/>
                    <a:pt x="285460" y="138730"/>
                  </a:cubicBezTo>
                  <a:cubicBezTo>
                    <a:pt x="285786" y="117381"/>
                    <a:pt x="285753" y="96024"/>
                    <a:pt x="285617" y="74671"/>
                  </a:cubicBezTo>
                  <a:cubicBezTo>
                    <a:pt x="285501" y="56103"/>
                    <a:pt x="285350" y="37527"/>
                    <a:pt x="284823" y="18967"/>
                  </a:cubicBezTo>
                  <a:cubicBezTo>
                    <a:pt x="284749" y="16369"/>
                    <a:pt x="284672" y="13771"/>
                    <a:pt x="284544" y="11177"/>
                  </a:cubicBezTo>
                  <a:cubicBezTo>
                    <a:pt x="284496" y="10194"/>
                    <a:pt x="284698" y="8561"/>
                    <a:pt x="284253" y="7651"/>
                  </a:cubicBezTo>
                  <a:cubicBezTo>
                    <a:pt x="283409" y="5926"/>
                    <a:pt x="280467" y="5516"/>
                    <a:pt x="278833" y="5148"/>
                  </a:cubicBezTo>
                  <a:cubicBezTo>
                    <a:pt x="268996" y="2929"/>
                    <a:pt x="258547" y="2632"/>
                    <a:pt x="248518" y="2055"/>
                  </a:cubicBezTo>
                  <a:cubicBezTo>
                    <a:pt x="231906" y="1098"/>
                    <a:pt x="215264" y="652"/>
                    <a:pt x="198629" y="364"/>
                  </a:cubicBezTo>
                  <a:cubicBezTo>
                    <a:pt x="184815" y="125"/>
                    <a:pt x="170996" y="0"/>
                    <a:pt x="15717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Google Shape;1033;p35"/>
            <p:cNvSpPr/>
            <p:nvPr/>
          </p:nvSpPr>
          <p:spPr>
            <a:xfrm>
              <a:off x="283750" y="4284400"/>
              <a:ext cx="7068150" cy="214175"/>
            </a:xfrm>
            <a:custGeom>
              <a:avLst/>
              <a:gdLst/>
              <a:ahLst/>
              <a:cxnLst/>
              <a:rect l="l" t="t" r="r" b="b"/>
              <a:pathLst>
                <a:path w="282726" h="8567" extrusionOk="0">
                  <a:moveTo>
                    <a:pt x="281440" y="0"/>
                  </a:moveTo>
                  <a:cubicBezTo>
                    <a:pt x="281358" y="0"/>
                    <a:pt x="281269" y="7"/>
                    <a:pt x="281172" y="21"/>
                  </a:cubicBezTo>
                  <a:cubicBezTo>
                    <a:pt x="244658" y="5455"/>
                    <a:pt x="207489" y="6751"/>
                    <a:pt x="170508" y="6751"/>
                  </a:cubicBezTo>
                  <a:cubicBezTo>
                    <a:pt x="161603" y="6751"/>
                    <a:pt x="152708" y="6676"/>
                    <a:pt x="143836" y="6565"/>
                  </a:cubicBezTo>
                  <a:cubicBezTo>
                    <a:pt x="104367" y="6072"/>
                    <a:pt x="64908" y="4358"/>
                    <a:pt x="25525" y="1725"/>
                  </a:cubicBezTo>
                  <a:cubicBezTo>
                    <a:pt x="17804" y="1209"/>
                    <a:pt x="10082" y="677"/>
                    <a:pt x="2370" y="30"/>
                  </a:cubicBezTo>
                  <a:cubicBezTo>
                    <a:pt x="2336" y="27"/>
                    <a:pt x="2302" y="26"/>
                    <a:pt x="2268" y="26"/>
                  </a:cubicBezTo>
                  <a:cubicBezTo>
                    <a:pt x="1088" y="26"/>
                    <a:pt x="1" y="1713"/>
                    <a:pt x="1565" y="1844"/>
                  </a:cubicBezTo>
                  <a:lnTo>
                    <a:pt x="1565" y="1846"/>
                  </a:lnTo>
                  <a:cubicBezTo>
                    <a:pt x="23837" y="3710"/>
                    <a:pt x="46172" y="4976"/>
                    <a:pt x="68494" y="6051"/>
                  </a:cubicBezTo>
                  <a:cubicBezTo>
                    <a:pt x="99920" y="7565"/>
                    <a:pt x="131406" y="8567"/>
                    <a:pt x="162883" y="8567"/>
                  </a:cubicBezTo>
                  <a:cubicBezTo>
                    <a:pt x="177207" y="8567"/>
                    <a:pt x="191528" y="8360"/>
                    <a:pt x="205842" y="7899"/>
                  </a:cubicBezTo>
                  <a:cubicBezTo>
                    <a:pt x="230949" y="7090"/>
                    <a:pt x="256119" y="5557"/>
                    <a:pt x="280984" y="1856"/>
                  </a:cubicBezTo>
                  <a:cubicBezTo>
                    <a:pt x="282243" y="1668"/>
                    <a:pt x="282726" y="0"/>
                    <a:pt x="28144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Google Shape;1034;p35"/>
            <p:cNvSpPr/>
            <p:nvPr/>
          </p:nvSpPr>
          <p:spPr>
            <a:xfrm>
              <a:off x="3168925" y="2049700"/>
              <a:ext cx="1165600" cy="1174725"/>
            </a:xfrm>
            <a:custGeom>
              <a:avLst/>
              <a:gdLst/>
              <a:ahLst/>
              <a:cxnLst/>
              <a:rect l="l" t="t" r="r" b="b"/>
              <a:pathLst>
                <a:path w="46624" h="46989" extrusionOk="0">
                  <a:moveTo>
                    <a:pt x="8147" y="3301"/>
                  </a:moveTo>
                  <a:cubicBezTo>
                    <a:pt x="10494" y="3301"/>
                    <a:pt x="14710" y="5374"/>
                    <a:pt x="16299" y="6102"/>
                  </a:cubicBezTo>
                  <a:cubicBezTo>
                    <a:pt x="21052" y="8278"/>
                    <a:pt x="25577" y="11022"/>
                    <a:pt x="29892" y="13960"/>
                  </a:cubicBezTo>
                  <a:cubicBezTo>
                    <a:pt x="33165" y="16189"/>
                    <a:pt x="36760" y="18565"/>
                    <a:pt x="39398" y="21560"/>
                  </a:cubicBezTo>
                  <a:cubicBezTo>
                    <a:pt x="41607" y="24071"/>
                    <a:pt x="39444" y="25701"/>
                    <a:pt x="37248" y="27631"/>
                  </a:cubicBezTo>
                  <a:cubicBezTo>
                    <a:pt x="29939" y="34064"/>
                    <a:pt x="20443" y="39324"/>
                    <a:pt x="11375" y="42814"/>
                  </a:cubicBezTo>
                  <a:cubicBezTo>
                    <a:pt x="10430" y="43178"/>
                    <a:pt x="9504" y="43553"/>
                    <a:pt x="8996" y="43553"/>
                  </a:cubicBezTo>
                  <a:cubicBezTo>
                    <a:pt x="8882" y="43553"/>
                    <a:pt x="8789" y="43534"/>
                    <a:pt x="8722" y="43492"/>
                  </a:cubicBezTo>
                  <a:cubicBezTo>
                    <a:pt x="7682" y="42835"/>
                    <a:pt x="7177" y="41025"/>
                    <a:pt x="6834" y="39955"/>
                  </a:cubicBezTo>
                  <a:cubicBezTo>
                    <a:pt x="5550" y="35962"/>
                    <a:pt x="5234" y="31593"/>
                    <a:pt x="5065" y="27426"/>
                  </a:cubicBezTo>
                  <a:cubicBezTo>
                    <a:pt x="4864" y="22440"/>
                    <a:pt x="4988" y="17420"/>
                    <a:pt x="5469" y="12452"/>
                  </a:cubicBezTo>
                  <a:cubicBezTo>
                    <a:pt x="5690" y="10151"/>
                    <a:pt x="5661" y="5459"/>
                    <a:pt x="7148" y="3490"/>
                  </a:cubicBezTo>
                  <a:lnTo>
                    <a:pt x="7148" y="3490"/>
                  </a:lnTo>
                  <a:cubicBezTo>
                    <a:pt x="7415" y="3358"/>
                    <a:pt x="7755" y="3301"/>
                    <a:pt x="8147" y="3301"/>
                  </a:cubicBezTo>
                  <a:close/>
                  <a:moveTo>
                    <a:pt x="8690" y="1"/>
                  </a:moveTo>
                  <a:cubicBezTo>
                    <a:pt x="6915" y="1"/>
                    <a:pt x="5217" y="423"/>
                    <a:pt x="3795" y="1558"/>
                  </a:cubicBezTo>
                  <a:cubicBezTo>
                    <a:pt x="3702" y="1632"/>
                    <a:pt x="3618" y="1705"/>
                    <a:pt x="3542" y="1777"/>
                  </a:cubicBezTo>
                  <a:lnTo>
                    <a:pt x="3542" y="1777"/>
                  </a:lnTo>
                  <a:cubicBezTo>
                    <a:pt x="3483" y="1826"/>
                    <a:pt x="3427" y="1878"/>
                    <a:pt x="3376" y="1933"/>
                  </a:cubicBezTo>
                  <a:cubicBezTo>
                    <a:pt x="1254" y="4195"/>
                    <a:pt x="1111" y="8585"/>
                    <a:pt x="784" y="11463"/>
                  </a:cubicBezTo>
                  <a:cubicBezTo>
                    <a:pt x="139" y="17147"/>
                    <a:pt x="1" y="22915"/>
                    <a:pt x="273" y="28626"/>
                  </a:cubicBezTo>
                  <a:cubicBezTo>
                    <a:pt x="525" y="33924"/>
                    <a:pt x="683" y="46989"/>
                    <a:pt x="8103" y="46989"/>
                  </a:cubicBezTo>
                  <a:cubicBezTo>
                    <a:pt x="8624" y="46989"/>
                    <a:pt x="9180" y="46924"/>
                    <a:pt x="9775" y="46788"/>
                  </a:cubicBezTo>
                  <a:cubicBezTo>
                    <a:pt x="14982" y="45598"/>
                    <a:pt x="20140" y="42583"/>
                    <a:pt x="24762" y="40027"/>
                  </a:cubicBezTo>
                  <a:cubicBezTo>
                    <a:pt x="30302" y="36966"/>
                    <a:pt x="35876" y="33642"/>
                    <a:pt x="40658" y="29463"/>
                  </a:cubicBezTo>
                  <a:cubicBezTo>
                    <a:pt x="42917" y="27493"/>
                    <a:pt x="46624" y="24333"/>
                    <a:pt x="44955" y="21013"/>
                  </a:cubicBezTo>
                  <a:cubicBezTo>
                    <a:pt x="43140" y="17403"/>
                    <a:pt x="38154" y="14468"/>
                    <a:pt x="34991" y="12241"/>
                  </a:cubicBezTo>
                  <a:cubicBezTo>
                    <a:pt x="29454" y="8341"/>
                    <a:pt x="23530" y="4761"/>
                    <a:pt x="17255" y="2179"/>
                  </a:cubicBezTo>
                  <a:cubicBezTo>
                    <a:pt x="14803" y="1170"/>
                    <a:pt x="11641" y="1"/>
                    <a:pt x="869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Google Shape;1035;p35"/>
            <p:cNvSpPr/>
            <p:nvPr/>
          </p:nvSpPr>
          <p:spPr>
            <a:xfrm>
              <a:off x="1030425" y="4338525"/>
              <a:ext cx="124700" cy="632250"/>
            </a:xfrm>
            <a:custGeom>
              <a:avLst/>
              <a:gdLst/>
              <a:ahLst/>
              <a:cxnLst/>
              <a:rect l="l" t="t" r="r" b="b"/>
              <a:pathLst>
                <a:path w="4988" h="25290" extrusionOk="0">
                  <a:moveTo>
                    <a:pt x="2097" y="1"/>
                  </a:moveTo>
                  <a:cubicBezTo>
                    <a:pt x="1424" y="1"/>
                    <a:pt x="596" y="365"/>
                    <a:pt x="559" y="895"/>
                  </a:cubicBezTo>
                  <a:lnTo>
                    <a:pt x="559" y="897"/>
                  </a:lnTo>
                  <a:cubicBezTo>
                    <a:pt x="0" y="8856"/>
                    <a:pt x="639" y="17065"/>
                    <a:pt x="2455" y="24822"/>
                  </a:cubicBezTo>
                  <a:cubicBezTo>
                    <a:pt x="2532" y="25151"/>
                    <a:pt x="2874" y="25290"/>
                    <a:pt x="3277" y="25290"/>
                  </a:cubicBezTo>
                  <a:cubicBezTo>
                    <a:pt x="4027" y="25290"/>
                    <a:pt x="4988" y="24809"/>
                    <a:pt x="4842" y="24181"/>
                  </a:cubicBezTo>
                  <a:cubicBezTo>
                    <a:pt x="3051" y="16534"/>
                    <a:pt x="2408" y="8490"/>
                    <a:pt x="2958" y="645"/>
                  </a:cubicBezTo>
                  <a:cubicBezTo>
                    <a:pt x="2990" y="191"/>
                    <a:pt x="2584" y="1"/>
                    <a:pt x="209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Google Shape;1036;p35"/>
            <p:cNvSpPr/>
            <p:nvPr/>
          </p:nvSpPr>
          <p:spPr>
            <a:xfrm>
              <a:off x="567000" y="4480475"/>
              <a:ext cx="314075" cy="294800"/>
            </a:xfrm>
            <a:custGeom>
              <a:avLst/>
              <a:gdLst/>
              <a:ahLst/>
              <a:cxnLst/>
              <a:rect l="l" t="t" r="r" b="b"/>
              <a:pathLst>
                <a:path w="12563" h="11792" extrusionOk="0">
                  <a:moveTo>
                    <a:pt x="2470" y="1379"/>
                  </a:moveTo>
                  <a:cubicBezTo>
                    <a:pt x="2482" y="1380"/>
                    <a:pt x="2495" y="1381"/>
                    <a:pt x="2508" y="1383"/>
                  </a:cubicBezTo>
                  <a:lnTo>
                    <a:pt x="2508" y="1383"/>
                  </a:lnTo>
                  <a:cubicBezTo>
                    <a:pt x="2415" y="1432"/>
                    <a:pt x="2358" y="1449"/>
                    <a:pt x="2330" y="1449"/>
                  </a:cubicBezTo>
                  <a:cubicBezTo>
                    <a:pt x="2310" y="1449"/>
                    <a:pt x="2304" y="1441"/>
                    <a:pt x="2308" y="1431"/>
                  </a:cubicBezTo>
                  <a:lnTo>
                    <a:pt x="2308" y="1431"/>
                  </a:lnTo>
                  <a:cubicBezTo>
                    <a:pt x="2364" y="1416"/>
                    <a:pt x="2419" y="1399"/>
                    <a:pt x="2470" y="1379"/>
                  </a:cubicBezTo>
                  <a:close/>
                  <a:moveTo>
                    <a:pt x="2811" y="1524"/>
                  </a:moveTo>
                  <a:lnTo>
                    <a:pt x="2811" y="1524"/>
                  </a:lnTo>
                  <a:cubicBezTo>
                    <a:pt x="3050" y="1632"/>
                    <a:pt x="3370" y="1682"/>
                    <a:pt x="3608" y="1781"/>
                  </a:cubicBezTo>
                  <a:cubicBezTo>
                    <a:pt x="4244" y="2042"/>
                    <a:pt x="4859" y="2364"/>
                    <a:pt x="5457" y="2700"/>
                  </a:cubicBezTo>
                  <a:cubicBezTo>
                    <a:pt x="6641" y="3368"/>
                    <a:pt x="7803" y="4119"/>
                    <a:pt x="8840" y="5001"/>
                  </a:cubicBezTo>
                  <a:cubicBezTo>
                    <a:pt x="9604" y="5650"/>
                    <a:pt x="10096" y="5946"/>
                    <a:pt x="9319" y="6771"/>
                  </a:cubicBezTo>
                  <a:cubicBezTo>
                    <a:pt x="8321" y="7829"/>
                    <a:pt x="6861" y="8584"/>
                    <a:pt x="5601" y="9277"/>
                  </a:cubicBezTo>
                  <a:cubicBezTo>
                    <a:pt x="4996" y="9610"/>
                    <a:pt x="4379" y="9927"/>
                    <a:pt x="3745" y="10202"/>
                  </a:cubicBezTo>
                  <a:cubicBezTo>
                    <a:pt x="3603" y="10265"/>
                    <a:pt x="3423" y="10373"/>
                    <a:pt x="3246" y="10449"/>
                  </a:cubicBezTo>
                  <a:lnTo>
                    <a:pt x="3246" y="10449"/>
                  </a:lnTo>
                  <a:cubicBezTo>
                    <a:pt x="3233" y="10415"/>
                    <a:pt x="3219" y="10372"/>
                    <a:pt x="3207" y="10317"/>
                  </a:cubicBezTo>
                  <a:cubicBezTo>
                    <a:pt x="3001" y="9330"/>
                    <a:pt x="2653" y="8445"/>
                    <a:pt x="2570" y="7401"/>
                  </a:cubicBezTo>
                  <a:cubicBezTo>
                    <a:pt x="2461" y="6032"/>
                    <a:pt x="2482" y="4642"/>
                    <a:pt x="2611" y="3274"/>
                  </a:cubicBezTo>
                  <a:cubicBezTo>
                    <a:pt x="2653" y="2808"/>
                    <a:pt x="2655" y="2093"/>
                    <a:pt x="2811" y="1524"/>
                  </a:cubicBezTo>
                  <a:close/>
                  <a:moveTo>
                    <a:pt x="3174" y="1"/>
                  </a:moveTo>
                  <a:cubicBezTo>
                    <a:pt x="2484" y="1"/>
                    <a:pt x="1829" y="169"/>
                    <a:pt x="1245" y="573"/>
                  </a:cubicBezTo>
                  <a:cubicBezTo>
                    <a:pt x="1124" y="657"/>
                    <a:pt x="1031" y="735"/>
                    <a:pt x="962" y="809"/>
                  </a:cubicBezTo>
                  <a:lnTo>
                    <a:pt x="962" y="809"/>
                  </a:lnTo>
                  <a:cubicBezTo>
                    <a:pt x="928" y="837"/>
                    <a:pt x="898" y="866"/>
                    <a:pt x="873" y="896"/>
                  </a:cubicBezTo>
                  <a:cubicBezTo>
                    <a:pt x="120" y="1816"/>
                    <a:pt x="203" y="3580"/>
                    <a:pt x="150" y="4700"/>
                  </a:cubicBezTo>
                  <a:cubicBezTo>
                    <a:pt x="66" y="6450"/>
                    <a:pt x="1" y="8388"/>
                    <a:pt x="490" y="10092"/>
                  </a:cubicBezTo>
                  <a:cubicBezTo>
                    <a:pt x="850" y="11346"/>
                    <a:pt x="1621" y="11791"/>
                    <a:pt x="2557" y="11791"/>
                  </a:cubicBezTo>
                  <a:cubicBezTo>
                    <a:pt x="4297" y="11791"/>
                    <a:pt x="6606" y="10249"/>
                    <a:pt x="7893" y="9491"/>
                  </a:cubicBezTo>
                  <a:cubicBezTo>
                    <a:pt x="9145" y="8753"/>
                    <a:pt x="11454" y="7587"/>
                    <a:pt x="12061" y="6142"/>
                  </a:cubicBezTo>
                  <a:cubicBezTo>
                    <a:pt x="12563" y="4948"/>
                    <a:pt x="11205" y="4162"/>
                    <a:pt x="10357" y="3520"/>
                  </a:cubicBezTo>
                  <a:cubicBezTo>
                    <a:pt x="8718" y="2282"/>
                    <a:pt x="5712" y="1"/>
                    <a:pt x="317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Google Shape;1037;p35"/>
            <p:cNvSpPr/>
            <p:nvPr/>
          </p:nvSpPr>
          <p:spPr>
            <a:xfrm>
              <a:off x="1781050" y="4375575"/>
              <a:ext cx="117100" cy="637100"/>
            </a:xfrm>
            <a:custGeom>
              <a:avLst/>
              <a:gdLst/>
              <a:ahLst/>
              <a:cxnLst/>
              <a:rect l="l" t="t" r="r" b="b"/>
              <a:pathLst>
                <a:path w="4684" h="25484" extrusionOk="0">
                  <a:moveTo>
                    <a:pt x="2042" y="0"/>
                  </a:moveTo>
                  <a:cubicBezTo>
                    <a:pt x="1385" y="0"/>
                    <a:pt x="625" y="371"/>
                    <a:pt x="581" y="979"/>
                  </a:cubicBezTo>
                  <a:cubicBezTo>
                    <a:pt x="1" y="8927"/>
                    <a:pt x="562" y="17089"/>
                    <a:pt x="2150" y="24889"/>
                  </a:cubicBezTo>
                  <a:cubicBezTo>
                    <a:pt x="2234" y="25305"/>
                    <a:pt x="2616" y="25483"/>
                    <a:pt x="3052" y="25483"/>
                  </a:cubicBezTo>
                  <a:cubicBezTo>
                    <a:pt x="3791" y="25483"/>
                    <a:pt x="4683" y="24972"/>
                    <a:pt x="4536" y="24248"/>
                  </a:cubicBezTo>
                  <a:cubicBezTo>
                    <a:pt x="2977" y="16591"/>
                    <a:pt x="2431" y="8612"/>
                    <a:pt x="3001" y="806"/>
                  </a:cubicBezTo>
                  <a:cubicBezTo>
                    <a:pt x="3042" y="245"/>
                    <a:pt x="2576" y="0"/>
                    <a:pt x="204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Google Shape;1038;p35"/>
            <p:cNvSpPr/>
            <p:nvPr/>
          </p:nvSpPr>
          <p:spPr>
            <a:xfrm>
              <a:off x="1252775" y="4493275"/>
              <a:ext cx="184450" cy="339175"/>
            </a:xfrm>
            <a:custGeom>
              <a:avLst/>
              <a:gdLst/>
              <a:ahLst/>
              <a:cxnLst/>
              <a:rect l="l" t="t" r="r" b="b"/>
              <a:pathLst>
                <a:path w="7378" h="13567" extrusionOk="0">
                  <a:moveTo>
                    <a:pt x="2944" y="1215"/>
                  </a:moveTo>
                  <a:lnTo>
                    <a:pt x="4741" y="1314"/>
                  </a:lnTo>
                  <a:lnTo>
                    <a:pt x="4741" y="1314"/>
                  </a:lnTo>
                  <a:cubicBezTo>
                    <a:pt x="4069" y="4839"/>
                    <a:pt x="4646" y="8898"/>
                    <a:pt x="4900" y="12513"/>
                  </a:cubicBezTo>
                  <a:lnTo>
                    <a:pt x="4900" y="12513"/>
                  </a:lnTo>
                  <a:cubicBezTo>
                    <a:pt x="4827" y="12514"/>
                    <a:pt x="4754" y="12515"/>
                    <a:pt x="4681" y="12515"/>
                  </a:cubicBezTo>
                  <a:cubicBezTo>
                    <a:pt x="4021" y="12515"/>
                    <a:pt x="3405" y="12460"/>
                    <a:pt x="3066" y="12249"/>
                  </a:cubicBezTo>
                  <a:cubicBezTo>
                    <a:pt x="3063" y="12248"/>
                    <a:pt x="3061" y="12246"/>
                    <a:pt x="3059" y="12245"/>
                  </a:cubicBezTo>
                  <a:lnTo>
                    <a:pt x="3059" y="12245"/>
                  </a:lnTo>
                  <a:cubicBezTo>
                    <a:pt x="3086" y="12255"/>
                    <a:pt x="3113" y="12262"/>
                    <a:pt x="3136" y="12262"/>
                  </a:cubicBezTo>
                  <a:cubicBezTo>
                    <a:pt x="3192" y="12262"/>
                    <a:pt x="3222" y="12221"/>
                    <a:pt x="3164" y="12082"/>
                  </a:cubicBezTo>
                  <a:cubicBezTo>
                    <a:pt x="3075" y="11871"/>
                    <a:pt x="3048" y="11482"/>
                    <a:pt x="3058" y="11244"/>
                  </a:cubicBezTo>
                  <a:cubicBezTo>
                    <a:pt x="3091" y="10421"/>
                    <a:pt x="2948" y="9549"/>
                    <a:pt x="2924" y="8723"/>
                  </a:cubicBezTo>
                  <a:cubicBezTo>
                    <a:pt x="2852" y="6224"/>
                    <a:pt x="2877" y="3717"/>
                    <a:pt x="2944" y="1215"/>
                  </a:cubicBezTo>
                  <a:close/>
                  <a:moveTo>
                    <a:pt x="2408" y="0"/>
                  </a:moveTo>
                  <a:cubicBezTo>
                    <a:pt x="1708" y="0"/>
                    <a:pt x="602" y="337"/>
                    <a:pt x="585" y="877"/>
                  </a:cubicBezTo>
                  <a:cubicBezTo>
                    <a:pt x="465" y="4816"/>
                    <a:pt x="1" y="9238"/>
                    <a:pt x="854" y="13108"/>
                  </a:cubicBezTo>
                  <a:cubicBezTo>
                    <a:pt x="890" y="13269"/>
                    <a:pt x="1167" y="13334"/>
                    <a:pt x="1291" y="13340"/>
                  </a:cubicBezTo>
                  <a:lnTo>
                    <a:pt x="5391" y="13564"/>
                  </a:lnTo>
                  <a:cubicBezTo>
                    <a:pt x="5419" y="13566"/>
                    <a:pt x="5450" y="13567"/>
                    <a:pt x="5485" y="13567"/>
                  </a:cubicBezTo>
                  <a:cubicBezTo>
                    <a:pt x="6041" y="13567"/>
                    <a:pt x="7377" y="13365"/>
                    <a:pt x="7339" y="12692"/>
                  </a:cubicBezTo>
                  <a:cubicBezTo>
                    <a:pt x="7128" y="8881"/>
                    <a:pt x="6368" y="4350"/>
                    <a:pt x="7178" y="603"/>
                  </a:cubicBezTo>
                  <a:cubicBezTo>
                    <a:pt x="7235" y="344"/>
                    <a:pt x="6965" y="247"/>
                    <a:pt x="6751" y="235"/>
                  </a:cubicBezTo>
                  <a:lnTo>
                    <a:pt x="2560" y="6"/>
                  </a:lnTo>
                  <a:lnTo>
                    <a:pt x="2560" y="6"/>
                  </a:lnTo>
                  <a:cubicBezTo>
                    <a:pt x="2512" y="2"/>
                    <a:pt x="2461" y="0"/>
                    <a:pt x="240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Google Shape;1039;p35"/>
            <p:cNvSpPr/>
            <p:nvPr/>
          </p:nvSpPr>
          <p:spPr>
            <a:xfrm>
              <a:off x="1451225" y="4505075"/>
              <a:ext cx="184375" cy="337375"/>
            </a:xfrm>
            <a:custGeom>
              <a:avLst/>
              <a:gdLst/>
              <a:ahLst/>
              <a:cxnLst/>
              <a:rect l="l" t="t" r="r" b="b"/>
              <a:pathLst>
                <a:path w="7375" h="13495" extrusionOk="0">
                  <a:moveTo>
                    <a:pt x="2945" y="1144"/>
                  </a:moveTo>
                  <a:lnTo>
                    <a:pt x="4754" y="1243"/>
                  </a:lnTo>
                  <a:lnTo>
                    <a:pt x="4754" y="1243"/>
                  </a:lnTo>
                  <a:cubicBezTo>
                    <a:pt x="4068" y="4787"/>
                    <a:pt x="4651" y="8873"/>
                    <a:pt x="4904" y="12511"/>
                  </a:cubicBezTo>
                  <a:lnTo>
                    <a:pt x="4904" y="12511"/>
                  </a:lnTo>
                  <a:cubicBezTo>
                    <a:pt x="4830" y="12512"/>
                    <a:pt x="4757" y="12513"/>
                    <a:pt x="4684" y="12513"/>
                  </a:cubicBezTo>
                  <a:cubicBezTo>
                    <a:pt x="4018" y="12513"/>
                    <a:pt x="3400" y="12458"/>
                    <a:pt x="3074" y="12245"/>
                  </a:cubicBezTo>
                  <a:cubicBezTo>
                    <a:pt x="3009" y="12202"/>
                    <a:pt x="2974" y="12181"/>
                    <a:pt x="2960" y="12173"/>
                  </a:cubicBezTo>
                  <a:lnTo>
                    <a:pt x="2960" y="12173"/>
                  </a:lnTo>
                  <a:cubicBezTo>
                    <a:pt x="2985" y="12187"/>
                    <a:pt x="3071" y="12231"/>
                    <a:pt x="3132" y="12231"/>
                  </a:cubicBezTo>
                  <a:cubicBezTo>
                    <a:pt x="3190" y="12231"/>
                    <a:pt x="3226" y="12190"/>
                    <a:pt x="3165" y="12044"/>
                  </a:cubicBezTo>
                  <a:cubicBezTo>
                    <a:pt x="3074" y="11831"/>
                    <a:pt x="3050" y="11445"/>
                    <a:pt x="3059" y="11206"/>
                  </a:cubicBezTo>
                  <a:cubicBezTo>
                    <a:pt x="3089" y="10382"/>
                    <a:pt x="2949" y="9514"/>
                    <a:pt x="2925" y="8685"/>
                  </a:cubicBezTo>
                  <a:cubicBezTo>
                    <a:pt x="2853" y="6173"/>
                    <a:pt x="2878" y="3657"/>
                    <a:pt x="2945" y="1144"/>
                  </a:cubicBezTo>
                  <a:close/>
                  <a:moveTo>
                    <a:pt x="2518" y="1"/>
                  </a:moveTo>
                  <a:cubicBezTo>
                    <a:pt x="2489" y="1"/>
                    <a:pt x="2456" y="3"/>
                    <a:pt x="2420" y="8"/>
                  </a:cubicBezTo>
                  <a:lnTo>
                    <a:pt x="2420" y="8"/>
                  </a:lnTo>
                  <a:cubicBezTo>
                    <a:pt x="1720" y="17"/>
                    <a:pt x="601" y="331"/>
                    <a:pt x="585" y="841"/>
                  </a:cubicBezTo>
                  <a:cubicBezTo>
                    <a:pt x="465" y="4779"/>
                    <a:pt x="1" y="9202"/>
                    <a:pt x="853" y="13070"/>
                  </a:cubicBezTo>
                  <a:cubicBezTo>
                    <a:pt x="888" y="13223"/>
                    <a:pt x="1174" y="13263"/>
                    <a:pt x="1281" y="13269"/>
                  </a:cubicBezTo>
                  <a:lnTo>
                    <a:pt x="5381" y="13493"/>
                  </a:lnTo>
                  <a:cubicBezTo>
                    <a:pt x="5404" y="13494"/>
                    <a:pt x="5429" y="13495"/>
                    <a:pt x="5458" y="13495"/>
                  </a:cubicBezTo>
                  <a:cubicBezTo>
                    <a:pt x="5975" y="13495"/>
                    <a:pt x="7374" y="13280"/>
                    <a:pt x="7340" y="12655"/>
                  </a:cubicBezTo>
                  <a:cubicBezTo>
                    <a:pt x="7129" y="8842"/>
                    <a:pt x="6365" y="4303"/>
                    <a:pt x="7174" y="553"/>
                  </a:cubicBezTo>
                  <a:cubicBezTo>
                    <a:pt x="7230" y="300"/>
                    <a:pt x="6960" y="244"/>
                    <a:pt x="6760" y="232"/>
                  </a:cubicBezTo>
                  <a:lnTo>
                    <a:pt x="2544" y="1"/>
                  </a:lnTo>
                  <a:cubicBezTo>
                    <a:pt x="2536" y="1"/>
                    <a:pt x="2527" y="1"/>
                    <a:pt x="251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Google Shape;1040;p35"/>
            <p:cNvSpPr/>
            <p:nvPr/>
          </p:nvSpPr>
          <p:spPr>
            <a:xfrm>
              <a:off x="6438550" y="4374275"/>
              <a:ext cx="117850" cy="656450"/>
            </a:xfrm>
            <a:custGeom>
              <a:avLst/>
              <a:gdLst/>
              <a:ahLst/>
              <a:cxnLst/>
              <a:rect l="l" t="t" r="r" b="b"/>
              <a:pathLst>
                <a:path w="4714" h="26258" extrusionOk="0">
                  <a:moveTo>
                    <a:pt x="2075" y="0"/>
                  </a:moveTo>
                  <a:cubicBezTo>
                    <a:pt x="1390" y="0"/>
                    <a:pt x="499" y="361"/>
                    <a:pt x="472" y="834"/>
                  </a:cubicBezTo>
                  <a:cubicBezTo>
                    <a:pt x="0" y="9177"/>
                    <a:pt x="558" y="17699"/>
                    <a:pt x="2214" y="25882"/>
                  </a:cubicBezTo>
                  <a:cubicBezTo>
                    <a:pt x="2267" y="26146"/>
                    <a:pt x="2567" y="26258"/>
                    <a:pt x="2938" y="26258"/>
                  </a:cubicBezTo>
                  <a:cubicBezTo>
                    <a:pt x="3683" y="26258"/>
                    <a:pt x="4714" y="25808"/>
                    <a:pt x="4600" y="25242"/>
                  </a:cubicBezTo>
                  <a:cubicBezTo>
                    <a:pt x="2967" y="17169"/>
                    <a:pt x="2390" y="8755"/>
                    <a:pt x="2857" y="525"/>
                  </a:cubicBezTo>
                  <a:cubicBezTo>
                    <a:pt x="2878" y="152"/>
                    <a:pt x="2520" y="0"/>
                    <a:pt x="207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Google Shape;1041;p35"/>
            <p:cNvSpPr/>
            <p:nvPr/>
          </p:nvSpPr>
          <p:spPr>
            <a:xfrm>
              <a:off x="5508325" y="4425050"/>
              <a:ext cx="150225" cy="667725"/>
            </a:xfrm>
            <a:custGeom>
              <a:avLst/>
              <a:gdLst/>
              <a:ahLst/>
              <a:cxnLst/>
              <a:rect l="l" t="t" r="r" b="b"/>
              <a:pathLst>
                <a:path w="6009" h="26709" extrusionOk="0">
                  <a:moveTo>
                    <a:pt x="1804" y="0"/>
                  </a:moveTo>
                  <a:cubicBezTo>
                    <a:pt x="1090" y="0"/>
                    <a:pt x="1" y="374"/>
                    <a:pt x="23" y="918"/>
                  </a:cubicBezTo>
                  <a:lnTo>
                    <a:pt x="23" y="917"/>
                  </a:lnTo>
                  <a:cubicBezTo>
                    <a:pt x="365" y="9404"/>
                    <a:pt x="1037" y="18252"/>
                    <a:pt x="3480" y="26413"/>
                  </a:cubicBezTo>
                  <a:cubicBezTo>
                    <a:pt x="3542" y="26622"/>
                    <a:pt x="3803" y="26709"/>
                    <a:pt x="4131" y="26709"/>
                  </a:cubicBezTo>
                  <a:cubicBezTo>
                    <a:pt x="4890" y="26709"/>
                    <a:pt x="6008" y="26246"/>
                    <a:pt x="5866" y="25772"/>
                  </a:cubicBezTo>
                  <a:cubicBezTo>
                    <a:pt x="3424" y="17612"/>
                    <a:pt x="2752" y="8764"/>
                    <a:pt x="2408" y="278"/>
                  </a:cubicBezTo>
                  <a:cubicBezTo>
                    <a:pt x="2401" y="85"/>
                    <a:pt x="2145" y="0"/>
                    <a:pt x="180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Google Shape;1042;p35"/>
            <p:cNvSpPr/>
            <p:nvPr/>
          </p:nvSpPr>
          <p:spPr>
            <a:xfrm>
              <a:off x="6991600" y="4424000"/>
              <a:ext cx="188650" cy="149975"/>
            </a:xfrm>
            <a:custGeom>
              <a:avLst/>
              <a:gdLst/>
              <a:ahLst/>
              <a:cxnLst/>
              <a:rect l="l" t="t" r="r" b="b"/>
              <a:pathLst>
                <a:path w="7546" h="5999" extrusionOk="0">
                  <a:moveTo>
                    <a:pt x="5650" y="0"/>
                  </a:moveTo>
                  <a:cubicBezTo>
                    <a:pt x="4953" y="0"/>
                    <a:pt x="4203" y="174"/>
                    <a:pt x="3593" y="278"/>
                  </a:cubicBezTo>
                  <a:cubicBezTo>
                    <a:pt x="2770" y="418"/>
                    <a:pt x="1949" y="576"/>
                    <a:pt x="1135" y="760"/>
                  </a:cubicBezTo>
                  <a:cubicBezTo>
                    <a:pt x="692" y="858"/>
                    <a:pt x="1" y="1296"/>
                    <a:pt x="145" y="1840"/>
                  </a:cubicBezTo>
                  <a:cubicBezTo>
                    <a:pt x="250" y="2227"/>
                    <a:pt x="659" y="2337"/>
                    <a:pt x="1046" y="2337"/>
                  </a:cubicBezTo>
                  <a:cubicBezTo>
                    <a:pt x="1228" y="2337"/>
                    <a:pt x="1405" y="2312"/>
                    <a:pt x="1544" y="2282"/>
                  </a:cubicBezTo>
                  <a:lnTo>
                    <a:pt x="1542" y="2282"/>
                  </a:lnTo>
                  <a:cubicBezTo>
                    <a:pt x="2071" y="2162"/>
                    <a:pt x="2603" y="2054"/>
                    <a:pt x="3136" y="1955"/>
                  </a:cubicBezTo>
                  <a:cubicBezTo>
                    <a:pt x="3566" y="1876"/>
                    <a:pt x="3997" y="1804"/>
                    <a:pt x="4431" y="1751"/>
                  </a:cubicBezTo>
                  <a:cubicBezTo>
                    <a:pt x="4571" y="1735"/>
                    <a:pt x="4714" y="1727"/>
                    <a:pt x="4856" y="1714"/>
                  </a:cubicBezTo>
                  <a:lnTo>
                    <a:pt x="4856" y="1714"/>
                  </a:lnTo>
                  <a:cubicBezTo>
                    <a:pt x="4865" y="1810"/>
                    <a:pt x="4882" y="1910"/>
                    <a:pt x="4883" y="1965"/>
                  </a:cubicBezTo>
                  <a:cubicBezTo>
                    <a:pt x="4889" y="2425"/>
                    <a:pt x="4853" y="2889"/>
                    <a:pt x="4821" y="3347"/>
                  </a:cubicBezTo>
                  <a:cubicBezTo>
                    <a:pt x="4776" y="3992"/>
                    <a:pt x="4718" y="4635"/>
                    <a:pt x="4646" y="5279"/>
                  </a:cubicBezTo>
                  <a:cubicBezTo>
                    <a:pt x="4591" y="5782"/>
                    <a:pt x="5020" y="5998"/>
                    <a:pt x="5532" y="5998"/>
                  </a:cubicBezTo>
                  <a:cubicBezTo>
                    <a:pt x="6194" y="5998"/>
                    <a:pt x="6993" y="5636"/>
                    <a:pt x="7057" y="5068"/>
                  </a:cubicBezTo>
                  <a:cubicBezTo>
                    <a:pt x="7149" y="4233"/>
                    <a:pt x="7223" y="3397"/>
                    <a:pt x="7266" y="2559"/>
                  </a:cubicBezTo>
                  <a:cubicBezTo>
                    <a:pt x="7309" y="1742"/>
                    <a:pt x="7545" y="487"/>
                    <a:pt x="6582" y="142"/>
                  </a:cubicBezTo>
                  <a:cubicBezTo>
                    <a:pt x="6296" y="39"/>
                    <a:pt x="5979" y="0"/>
                    <a:pt x="565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Google Shape;1043;p35"/>
            <p:cNvSpPr/>
            <p:nvPr/>
          </p:nvSpPr>
          <p:spPr>
            <a:xfrm>
              <a:off x="6597875" y="4463975"/>
              <a:ext cx="209750" cy="182225"/>
            </a:xfrm>
            <a:custGeom>
              <a:avLst/>
              <a:gdLst/>
              <a:ahLst/>
              <a:cxnLst/>
              <a:rect l="l" t="t" r="r" b="b"/>
              <a:pathLst>
                <a:path w="8390" h="7289" extrusionOk="0">
                  <a:moveTo>
                    <a:pt x="2640" y="2025"/>
                  </a:moveTo>
                  <a:lnTo>
                    <a:pt x="2640" y="2025"/>
                  </a:lnTo>
                  <a:cubicBezTo>
                    <a:pt x="2642" y="2054"/>
                    <a:pt x="2641" y="2088"/>
                    <a:pt x="2637" y="2124"/>
                  </a:cubicBezTo>
                  <a:lnTo>
                    <a:pt x="2637" y="2124"/>
                  </a:lnTo>
                  <a:cubicBezTo>
                    <a:pt x="2568" y="2119"/>
                    <a:pt x="2475" y="2100"/>
                    <a:pt x="2352" y="2061"/>
                  </a:cubicBezTo>
                  <a:lnTo>
                    <a:pt x="2352" y="2061"/>
                  </a:lnTo>
                  <a:cubicBezTo>
                    <a:pt x="2364" y="2065"/>
                    <a:pt x="2380" y="2067"/>
                    <a:pt x="2398" y="2067"/>
                  </a:cubicBezTo>
                  <a:cubicBezTo>
                    <a:pt x="2457" y="2067"/>
                    <a:pt x="2543" y="2049"/>
                    <a:pt x="2640" y="2025"/>
                  </a:cubicBezTo>
                  <a:close/>
                  <a:moveTo>
                    <a:pt x="5409" y="1"/>
                  </a:moveTo>
                  <a:cubicBezTo>
                    <a:pt x="3852" y="1"/>
                    <a:pt x="2091" y="112"/>
                    <a:pt x="940" y="936"/>
                  </a:cubicBezTo>
                  <a:cubicBezTo>
                    <a:pt x="94" y="1541"/>
                    <a:pt x="118" y="2678"/>
                    <a:pt x="66" y="3621"/>
                  </a:cubicBezTo>
                  <a:cubicBezTo>
                    <a:pt x="13" y="4590"/>
                    <a:pt x="1" y="5565"/>
                    <a:pt x="11" y="6535"/>
                  </a:cubicBezTo>
                  <a:cubicBezTo>
                    <a:pt x="18" y="7064"/>
                    <a:pt x="480" y="7289"/>
                    <a:pt x="999" y="7289"/>
                  </a:cubicBezTo>
                  <a:cubicBezTo>
                    <a:pt x="1669" y="7289"/>
                    <a:pt x="2432" y="6914"/>
                    <a:pt x="2425" y="6336"/>
                  </a:cubicBezTo>
                  <a:cubicBezTo>
                    <a:pt x="2416" y="5607"/>
                    <a:pt x="2424" y="4879"/>
                    <a:pt x="2448" y="4151"/>
                  </a:cubicBezTo>
                  <a:cubicBezTo>
                    <a:pt x="2464" y="3675"/>
                    <a:pt x="2484" y="3200"/>
                    <a:pt x="2528" y="2726"/>
                  </a:cubicBezTo>
                  <a:cubicBezTo>
                    <a:pt x="2540" y="2600"/>
                    <a:pt x="2620" y="2322"/>
                    <a:pt x="2637" y="2124"/>
                  </a:cubicBezTo>
                  <a:lnTo>
                    <a:pt x="2637" y="2124"/>
                  </a:lnTo>
                  <a:cubicBezTo>
                    <a:pt x="2651" y="2125"/>
                    <a:pt x="2663" y="2125"/>
                    <a:pt x="2674" y="2125"/>
                  </a:cubicBezTo>
                  <a:cubicBezTo>
                    <a:pt x="2816" y="2125"/>
                    <a:pt x="2834" y="2055"/>
                    <a:pt x="2805" y="1980"/>
                  </a:cubicBezTo>
                  <a:lnTo>
                    <a:pt x="2805" y="1980"/>
                  </a:lnTo>
                  <a:cubicBezTo>
                    <a:pt x="2749" y="1996"/>
                    <a:pt x="2693" y="2011"/>
                    <a:pt x="2640" y="2025"/>
                  </a:cubicBezTo>
                  <a:lnTo>
                    <a:pt x="2640" y="2025"/>
                  </a:lnTo>
                  <a:cubicBezTo>
                    <a:pt x="2638" y="1997"/>
                    <a:pt x="2634" y="1974"/>
                    <a:pt x="2627" y="1954"/>
                  </a:cubicBezTo>
                  <a:cubicBezTo>
                    <a:pt x="2587" y="1847"/>
                    <a:pt x="2599" y="1808"/>
                    <a:pt x="2631" y="1808"/>
                  </a:cubicBezTo>
                  <a:cubicBezTo>
                    <a:pt x="2678" y="1808"/>
                    <a:pt x="2771" y="1896"/>
                    <a:pt x="2805" y="1980"/>
                  </a:cubicBezTo>
                  <a:lnTo>
                    <a:pt x="2805" y="1980"/>
                  </a:lnTo>
                  <a:cubicBezTo>
                    <a:pt x="2967" y="1933"/>
                    <a:pt x="3130" y="1882"/>
                    <a:pt x="3218" y="1870"/>
                  </a:cubicBezTo>
                  <a:cubicBezTo>
                    <a:pt x="3697" y="1802"/>
                    <a:pt x="4184" y="1770"/>
                    <a:pt x="4667" y="1743"/>
                  </a:cubicBezTo>
                  <a:cubicBezTo>
                    <a:pt x="5207" y="1713"/>
                    <a:pt x="5749" y="1697"/>
                    <a:pt x="6291" y="1697"/>
                  </a:cubicBezTo>
                  <a:cubicBezTo>
                    <a:pt x="6375" y="1697"/>
                    <a:pt x="6460" y="1697"/>
                    <a:pt x="6545" y="1698"/>
                  </a:cubicBezTo>
                  <a:cubicBezTo>
                    <a:pt x="6549" y="1698"/>
                    <a:pt x="6553" y="1698"/>
                    <a:pt x="6557" y="1698"/>
                  </a:cubicBezTo>
                  <a:cubicBezTo>
                    <a:pt x="7887" y="1698"/>
                    <a:pt x="8390" y="29"/>
                    <a:pt x="6774" y="15"/>
                  </a:cubicBezTo>
                  <a:cubicBezTo>
                    <a:pt x="6355" y="11"/>
                    <a:pt x="5892" y="1"/>
                    <a:pt x="540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Google Shape;1044;p35"/>
            <p:cNvSpPr/>
            <p:nvPr/>
          </p:nvSpPr>
          <p:spPr>
            <a:xfrm>
              <a:off x="6978525" y="4696425"/>
              <a:ext cx="195475" cy="174150"/>
            </a:xfrm>
            <a:custGeom>
              <a:avLst/>
              <a:gdLst/>
              <a:ahLst/>
              <a:cxnLst/>
              <a:rect l="l" t="t" r="r" b="b"/>
              <a:pathLst>
                <a:path w="7819" h="6966" extrusionOk="0">
                  <a:moveTo>
                    <a:pt x="6999" y="0"/>
                  </a:moveTo>
                  <a:cubicBezTo>
                    <a:pt x="6293" y="0"/>
                    <a:pt x="5070" y="343"/>
                    <a:pt x="5100" y="815"/>
                  </a:cubicBezTo>
                  <a:cubicBezTo>
                    <a:pt x="5168" y="1879"/>
                    <a:pt x="5412" y="3825"/>
                    <a:pt x="4750" y="4729"/>
                  </a:cubicBezTo>
                  <a:cubicBezTo>
                    <a:pt x="4386" y="5224"/>
                    <a:pt x="3433" y="5392"/>
                    <a:pt x="2870" y="5580"/>
                  </a:cubicBezTo>
                  <a:cubicBezTo>
                    <a:pt x="2326" y="5762"/>
                    <a:pt x="1779" y="5931"/>
                    <a:pt x="1227" y="6088"/>
                  </a:cubicBezTo>
                  <a:cubicBezTo>
                    <a:pt x="1035" y="6142"/>
                    <a:pt x="1" y="6431"/>
                    <a:pt x="132" y="6778"/>
                  </a:cubicBezTo>
                  <a:cubicBezTo>
                    <a:pt x="186" y="6920"/>
                    <a:pt x="371" y="6966"/>
                    <a:pt x="588" y="6966"/>
                  </a:cubicBezTo>
                  <a:cubicBezTo>
                    <a:pt x="910" y="6966"/>
                    <a:pt x="1300" y="6864"/>
                    <a:pt x="1425" y="6829"/>
                  </a:cubicBezTo>
                  <a:cubicBezTo>
                    <a:pt x="2275" y="6588"/>
                    <a:pt x="3118" y="6324"/>
                    <a:pt x="3953" y="6038"/>
                  </a:cubicBezTo>
                  <a:cubicBezTo>
                    <a:pt x="4845" y="5731"/>
                    <a:pt x="6013" y="5420"/>
                    <a:pt x="6735" y="4775"/>
                  </a:cubicBezTo>
                  <a:cubicBezTo>
                    <a:pt x="7818" y="3805"/>
                    <a:pt x="7569" y="1484"/>
                    <a:pt x="7487" y="175"/>
                  </a:cubicBezTo>
                  <a:cubicBezTo>
                    <a:pt x="7479" y="54"/>
                    <a:pt x="7280" y="0"/>
                    <a:pt x="699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5" name="Google Shape;1045;p35"/>
            <p:cNvSpPr/>
            <p:nvPr/>
          </p:nvSpPr>
          <p:spPr>
            <a:xfrm>
              <a:off x="6595625" y="4774175"/>
              <a:ext cx="229675" cy="151875"/>
            </a:xfrm>
            <a:custGeom>
              <a:avLst/>
              <a:gdLst/>
              <a:ahLst/>
              <a:cxnLst/>
              <a:rect l="l" t="t" r="r" b="b"/>
              <a:pathLst>
                <a:path w="9187" h="6075" extrusionOk="0">
                  <a:moveTo>
                    <a:pt x="1985" y="1"/>
                  </a:moveTo>
                  <a:cubicBezTo>
                    <a:pt x="1325" y="1"/>
                    <a:pt x="573" y="374"/>
                    <a:pt x="553" y="978"/>
                  </a:cubicBezTo>
                  <a:lnTo>
                    <a:pt x="555" y="977"/>
                  </a:lnTo>
                  <a:lnTo>
                    <a:pt x="555" y="977"/>
                  </a:lnTo>
                  <a:cubicBezTo>
                    <a:pt x="511" y="2324"/>
                    <a:pt x="0" y="5789"/>
                    <a:pt x="1896" y="6044"/>
                  </a:cubicBezTo>
                  <a:cubicBezTo>
                    <a:pt x="2053" y="6065"/>
                    <a:pt x="2213" y="6074"/>
                    <a:pt x="2376" y="6074"/>
                  </a:cubicBezTo>
                  <a:cubicBezTo>
                    <a:pt x="3312" y="6074"/>
                    <a:pt x="4329" y="5764"/>
                    <a:pt x="5202" y="5577"/>
                  </a:cubicBezTo>
                  <a:cubicBezTo>
                    <a:pt x="6089" y="5386"/>
                    <a:pt x="6972" y="5179"/>
                    <a:pt x="7854" y="4958"/>
                  </a:cubicBezTo>
                  <a:cubicBezTo>
                    <a:pt x="9187" y="4621"/>
                    <a:pt x="8960" y="3247"/>
                    <a:pt x="7822" y="3247"/>
                  </a:cubicBezTo>
                  <a:cubicBezTo>
                    <a:pt x="7695" y="3247"/>
                    <a:pt x="7557" y="3264"/>
                    <a:pt x="7409" y="3302"/>
                  </a:cubicBezTo>
                  <a:cubicBezTo>
                    <a:pt x="6837" y="3446"/>
                    <a:pt x="6261" y="3585"/>
                    <a:pt x="5684" y="3716"/>
                  </a:cubicBezTo>
                  <a:cubicBezTo>
                    <a:pt x="4922" y="3890"/>
                    <a:pt x="3879" y="3908"/>
                    <a:pt x="3125" y="4181"/>
                  </a:cubicBezTo>
                  <a:lnTo>
                    <a:pt x="3125" y="4181"/>
                  </a:lnTo>
                  <a:cubicBezTo>
                    <a:pt x="3132" y="3766"/>
                    <a:pt x="2985" y="3237"/>
                    <a:pt x="2973" y="2839"/>
                  </a:cubicBezTo>
                  <a:cubicBezTo>
                    <a:pt x="2951" y="2161"/>
                    <a:pt x="2952" y="1480"/>
                    <a:pt x="2973" y="802"/>
                  </a:cubicBezTo>
                  <a:cubicBezTo>
                    <a:pt x="2991" y="243"/>
                    <a:pt x="2518" y="1"/>
                    <a:pt x="198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Google Shape;1046;p35"/>
            <p:cNvSpPr/>
            <p:nvPr/>
          </p:nvSpPr>
          <p:spPr>
            <a:xfrm>
              <a:off x="5761950" y="4564800"/>
              <a:ext cx="353400" cy="375925"/>
            </a:xfrm>
            <a:custGeom>
              <a:avLst/>
              <a:gdLst/>
              <a:ahLst/>
              <a:cxnLst/>
              <a:rect l="l" t="t" r="r" b="b"/>
              <a:pathLst>
                <a:path w="14136" h="15037" extrusionOk="0">
                  <a:moveTo>
                    <a:pt x="9602" y="1644"/>
                  </a:moveTo>
                  <a:lnTo>
                    <a:pt x="9602" y="1644"/>
                  </a:lnTo>
                  <a:cubicBezTo>
                    <a:pt x="9817" y="2339"/>
                    <a:pt x="10226" y="3187"/>
                    <a:pt x="10330" y="3777"/>
                  </a:cubicBezTo>
                  <a:cubicBezTo>
                    <a:pt x="10822" y="6594"/>
                    <a:pt x="11042" y="9587"/>
                    <a:pt x="10860" y="12442"/>
                  </a:cubicBezTo>
                  <a:cubicBezTo>
                    <a:pt x="10854" y="12531"/>
                    <a:pt x="10836" y="12643"/>
                    <a:pt x="10812" y="12768"/>
                  </a:cubicBezTo>
                  <a:lnTo>
                    <a:pt x="10812" y="12768"/>
                  </a:lnTo>
                  <a:cubicBezTo>
                    <a:pt x="10102" y="11906"/>
                    <a:pt x="9043" y="11051"/>
                    <a:pt x="8454" y="10189"/>
                  </a:cubicBezTo>
                  <a:cubicBezTo>
                    <a:pt x="8375" y="10074"/>
                    <a:pt x="8209" y="10039"/>
                    <a:pt x="8031" y="10039"/>
                  </a:cubicBezTo>
                  <a:cubicBezTo>
                    <a:pt x="7830" y="10039"/>
                    <a:pt x="7614" y="10084"/>
                    <a:pt x="7494" y="10108"/>
                  </a:cubicBezTo>
                  <a:cubicBezTo>
                    <a:pt x="7112" y="10184"/>
                    <a:pt x="4690" y="10512"/>
                    <a:pt x="3094" y="10909"/>
                  </a:cubicBezTo>
                  <a:lnTo>
                    <a:pt x="3094" y="10909"/>
                  </a:lnTo>
                  <a:cubicBezTo>
                    <a:pt x="3064" y="10711"/>
                    <a:pt x="3044" y="10512"/>
                    <a:pt x="3032" y="10313"/>
                  </a:cubicBezTo>
                  <a:cubicBezTo>
                    <a:pt x="3111" y="9872"/>
                    <a:pt x="2996" y="9310"/>
                    <a:pt x="2993" y="8865"/>
                  </a:cubicBezTo>
                  <a:cubicBezTo>
                    <a:pt x="2989" y="7957"/>
                    <a:pt x="3018" y="7045"/>
                    <a:pt x="3060" y="6138"/>
                  </a:cubicBezTo>
                  <a:lnTo>
                    <a:pt x="3060" y="6138"/>
                  </a:lnTo>
                  <a:cubicBezTo>
                    <a:pt x="3550" y="5013"/>
                    <a:pt x="7088" y="5296"/>
                    <a:pt x="8030" y="4164"/>
                  </a:cubicBezTo>
                  <a:cubicBezTo>
                    <a:pt x="8425" y="3688"/>
                    <a:pt x="8665" y="3007"/>
                    <a:pt x="9010" y="2488"/>
                  </a:cubicBezTo>
                  <a:cubicBezTo>
                    <a:pt x="9194" y="2210"/>
                    <a:pt x="9443" y="1936"/>
                    <a:pt x="9602" y="1644"/>
                  </a:cubicBezTo>
                  <a:close/>
                  <a:moveTo>
                    <a:pt x="10604" y="1"/>
                  </a:moveTo>
                  <a:cubicBezTo>
                    <a:pt x="8277" y="1"/>
                    <a:pt x="6728" y="2575"/>
                    <a:pt x="5749" y="4468"/>
                  </a:cubicBezTo>
                  <a:lnTo>
                    <a:pt x="5749" y="4468"/>
                  </a:lnTo>
                  <a:cubicBezTo>
                    <a:pt x="3837" y="4722"/>
                    <a:pt x="1192" y="5224"/>
                    <a:pt x="695" y="6624"/>
                  </a:cubicBezTo>
                  <a:cubicBezTo>
                    <a:pt x="693" y="6631"/>
                    <a:pt x="691" y="6638"/>
                    <a:pt x="691" y="6644"/>
                  </a:cubicBezTo>
                  <a:lnTo>
                    <a:pt x="691" y="6644"/>
                  </a:lnTo>
                  <a:cubicBezTo>
                    <a:pt x="682" y="6669"/>
                    <a:pt x="677" y="6696"/>
                    <a:pt x="676" y="6722"/>
                  </a:cubicBezTo>
                  <a:cubicBezTo>
                    <a:pt x="623" y="7810"/>
                    <a:pt x="1" y="11537"/>
                    <a:pt x="1075" y="12160"/>
                  </a:cubicBezTo>
                  <a:cubicBezTo>
                    <a:pt x="1181" y="12222"/>
                    <a:pt x="1310" y="12247"/>
                    <a:pt x="1453" y="12247"/>
                  </a:cubicBezTo>
                  <a:cubicBezTo>
                    <a:pt x="2009" y="12247"/>
                    <a:pt x="2775" y="11866"/>
                    <a:pt x="3169" y="11758"/>
                  </a:cubicBezTo>
                  <a:cubicBezTo>
                    <a:pt x="4176" y="11482"/>
                    <a:pt x="5204" y="11271"/>
                    <a:pt x="6230" y="11067"/>
                  </a:cubicBezTo>
                  <a:lnTo>
                    <a:pt x="6230" y="11067"/>
                  </a:lnTo>
                  <a:cubicBezTo>
                    <a:pt x="7241" y="12555"/>
                    <a:pt x="8923" y="15037"/>
                    <a:pt x="10854" y="15037"/>
                  </a:cubicBezTo>
                  <a:cubicBezTo>
                    <a:pt x="11275" y="15037"/>
                    <a:pt x="11707" y="14919"/>
                    <a:pt x="12147" y="14648"/>
                  </a:cubicBezTo>
                  <a:cubicBezTo>
                    <a:pt x="14136" y="13422"/>
                    <a:pt x="13304" y="9031"/>
                    <a:pt x="13170" y="7107"/>
                  </a:cubicBezTo>
                  <a:cubicBezTo>
                    <a:pt x="13048" y="5366"/>
                    <a:pt x="13274" y="177"/>
                    <a:pt x="10822" y="8"/>
                  </a:cubicBezTo>
                  <a:cubicBezTo>
                    <a:pt x="10749" y="3"/>
                    <a:pt x="10676" y="1"/>
                    <a:pt x="1060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Google Shape;1047;p35"/>
            <p:cNvSpPr/>
            <p:nvPr/>
          </p:nvSpPr>
          <p:spPr>
            <a:xfrm>
              <a:off x="6058275" y="4538425"/>
              <a:ext cx="206450" cy="144950"/>
            </a:xfrm>
            <a:custGeom>
              <a:avLst/>
              <a:gdLst/>
              <a:ahLst/>
              <a:cxnLst/>
              <a:rect l="l" t="t" r="r" b="b"/>
              <a:pathLst>
                <a:path w="8258" h="5798" extrusionOk="0">
                  <a:moveTo>
                    <a:pt x="7519" y="0"/>
                  </a:moveTo>
                  <a:cubicBezTo>
                    <a:pt x="7034" y="0"/>
                    <a:pt x="6387" y="220"/>
                    <a:pt x="6038" y="468"/>
                  </a:cubicBezTo>
                  <a:cubicBezTo>
                    <a:pt x="4001" y="1911"/>
                    <a:pt x="2174" y="3694"/>
                    <a:pt x="360" y="5401"/>
                  </a:cubicBezTo>
                  <a:cubicBezTo>
                    <a:pt x="0" y="5739"/>
                    <a:pt x="582" y="5798"/>
                    <a:pt x="854" y="5798"/>
                  </a:cubicBezTo>
                  <a:cubicBezTo>
                    <a:pt x="881" y="5798"/>
                    <a:pt x="905" y="5797"/>
                    <a:pt x="925" y="5796"/>
                  </a:cubicBezTo>
                  <a:cubicBezTo>
                    <a:pt x="1436" y="5767"/>
                    <a:pt x="2134" y="5588"/>
                    <a:pt x="2522" y="5225"/>
                  </a:cubicBezTo>
                  <a:lnTo>
                    <a:pt x="2521" y="5225"/>
                  </a:lnTo>
                  <a:cubicBezTo>
                    <a:pt x="4231" y="3616"/>
                    <a:pt x="5949" y="1901"/>
                    <a:pt x="7867" y="542"/>
                  </a:cubicBezTo>
                  <a:cubicBezTo>
                    <a:pt x="8257" y="265"/>
                    <a:pt x="8152" y="87"/>
                    <a:pt x="7725" y="16"/>
                  </a:cubicBezTo>
                  <a:cubicBezTo>
                    <a:pt x="7661" y="5"/>
                    <a:pt x="7592" y="0"/>
                    <a:pt x="751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Google Shape;1048;p35"/>
            <p:cNvSpPr/>
            <p:nvPr/>
          </p:nvSpPr>
          <p:spPr>
            <a:xfrm>
              <a:off x="6060775" y="4706700"/>
              <a:ext cx="241350" cy="47200"/>
            </a:xfrm>
            <a:custGeom>
              <a:avLst/>
              <a:gdLst/>
              <a:ahLst/>
              <a:cxnLst/>
              <a:rect l="l" t="t" r="r" b="b"/>
              <a:pathLst>
                <a:path w="9654" h="1888" extrusionOk="0">
                  <a:moveTo>
                    <a:pt x="8624" y="0"/>
                  </a:moveTo>
                  <a:cubicBezTo>
                    <a:pt x="8471" y="0"/>
                    <a:pt x="8295" y="24"/>
                    <a:pt x="8098" y="78"/>
                  </a:cubicBezTo>
                  <a:cubicBezTo>
                    <a:pt x="6833" y="421"/>
                    <a:pt x="5489" y="527"/>
                    <a:pt x="4158" y="527"/>
                  </a:cubicBezTo>
                  <a:cubicBezTo>
                    <a:pt x="3603" y="527"/>
                    <a:pt x="3050" y="509"/>
                    <a:pt x="2507" y="481"/>
                  </a:cubicBezTo>
                  <a:cubicBezTo>
                    <a:pt x="2491" y="481"/>
                    <a:pt x="2475" y="480"/>
                    <a:pt x="2459" y="480"/>
                  </a:cubicBezTo>
                  <a:cubicBezTo>
                    <a:pt x="1536" y="480"/>
                    <a:pt x="0" y="1763"/>
                    <a:pt x="1582" y="1843"/>
                  </a:cubicBezTo>
                  <a:cubicBezTo>
                    <a:pt x="2135" y="1871"/>
                    <a:pt x="2695" y="1887"/>
                    <a:pt x="3258" y="1887"/>
                  </a:cubicBezTo>
                  <a:cubicBezTo>
                    <a:pt x="4998" y="1887"/>
                    <a:pt x="6760" y="1732"/>
                    <a:pt x="8421" y="1281"/>
                  </a:cubicBezTo>
                  <a:cubicBezTo>
                    <a:pt x="9653" y="947"/>
                    <a:pt x="9591" y="0"/>
                    <a:pt x="862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Google Shape;1049;p35"/>
            <p:cNvSpPr/>
            <p:nvPr/>
          </p:nvSpPr>
          <p:spPr>
            <a:xfrm>
              <a:off x="6079250" y="4805450"/>
              <a:ext cx="247650" cy="151375"/>
            </a:xfrm>
            <a:custGeom>
              <a:avLst/>
              <a:gdLst/>
              <a:ahLst/>
              <a:cxnLst/>
              <a:rect l="l" t="t" r="r" b="b"/>
              <a:pathLst>
                <a:path w="9906" h="6055" extrusionOk="0">
                  <a:moveTo>
                    <a:pt x="2054" y="1"/>
                  </a:moveTo>
                  <a:cubicBezTo>
                    <a:pt x="1130" y="1"/>
                    <a:pt x="0" y="905"/>
                    <a:pt x="856" y="1600"/>
                  </a:cubicBezTo>
                  <a:cubicBezTo>
                    <a:pt x="2830" y="3199"/>
                    <a:pt x="4943" y="4992"/>
                    <a:pt x="7305" y="5977"/>
                  </a:cubicBezTo>
                  <a:cubicBezTo>
                    <a:pt x="7433" y="6030"/>
                    <a:pt x="7571" y="6054"/>
                    <a:pt x="7713" y="6054"/>
                  </a:cubicBezTo>
                  <a:cubicBezTo>
                    <a:pt x="8719" y="6054"/>
                    <a:pt x="9906" y="4855"/>
                    <a:pt x="8675" y="4341"/>
                  </a:cubicBezTo>
                  <a:cubicBezTo>
                    <a:pt x="6492" y="3429"/>
                    <a:pt x="4516" y="1681"/>
                    <a:pt x="2691" y="202"/>
                  </a:cubicBezTo>
                  <a:cubicBezTo>
                    <a:pt x="2518" y="62"/>
                    <a:pt x="2293" y="1"/>
                    <a:pt x="20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0" name="Google Shape;727;p28"/>
          <p:cNvSpPr txBox="1">
            <a:spLocks/>
          </p:cNvSpPr>
          <p:nvPr/>
        </p:nvSpPr>
        <p:spPr>
          <a:xfrm>
            <a:off x="3658377" y="3676159"/>
            <a:ext cx="5027044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l"/>
            <a:r>
              <a:rPr lang="en-US" sz="43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cuộn:       35m</a:t>
            </a:r>
            <a:endParaRPr lang="vi-VN" sz="43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Google Shape;727;p28"/>
          <p:cNvSpPr txBox="1">
            <a:spLocks/>
          </p:cNvSpPr>
          <p:nvPr/>
        </p:nvSpPr>
        <p:spPr>
          <a:xfrm>
            <a:off x="3616939" y="4499252"/>
            <a:ext cx="5027044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l"/>
            <a:r>
              <a:rPr lang="en-US" sz="43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cuộn:       ...m ?</a:t>
            </a:r>
            <a:endParaRPr lang="vi-VN" sz="43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56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41"/>
          <p:cNvSpPr/>
          <p:nvPr/>
        </p:nvSpPr>
        <p:spPr>
          <a:xfrm>
            <a:off x="5910155" y="690880"/>
            <a:ext cx="3680885" cy="920747"/>
          </a:xfrm>
          <a:custGeom>
            <a:avLst/>
            <a:gdLst/>
            <a:ahLst/>
            <a:cxnLst/>
            <a:rect l="l" t="t" r="r" b="b"/>
            <a:pathLst>
              <a:path w="52127" h="13160" extrusionOk="0">
                <a:moveTo>
                  <a:pt x="41797" y="0"/>
                </a:moveTo>
                <a:cubicBezTo>
                  <a:pt x="41733" y="0"/>
                  <a:pt x="41673" y="3"/>
                  <a:pt x="41623" y="11"/>
                </a:cubicBezTo>
                <a:cubicBezTo>
                  <a:pt x="41525" y="26"/>
                  <a:pt x="41427" y="30"/>
                  <a:pt x="41330" y="30"/>
                </a:cubicBezTo>
                <a:cubicBezTo>
                  <a:pt x="41198" y="30"/>
                  <a:pt x="41068" y="23"/>
                  <a:pt x="40937" y="23"/>
                </a:cubicBezTo>
                <a:cubicBezTo>
                  <a:pt x="40867" y="23"/>
                  <a:pt x="40798" y="25"/>
                  <a:pt x="40729" y="32"/>
                </a:cubicBezTo>
                <a:cubicBezTo>
                  <a:pt x="40603" y="44"/>
                  <a:pt x="40477" y="48"/>
                  <a:pt x="40351" y="48"/>
                </a:cubicBezTo>
                <a:cubicBezTo>
                  <a:pt x="40084" y="48"/>
                  <a:pt x="39817" y="30"/>
                  <a:pt x="39550" y="30"/>
                </a:cubicBezTo>
                <a:cubicBezTo>
                  <a:pt x="39365" y="30"/>
                  <a:pt x="39179" y="39"/>
                  <a:pt x="38993" y="69"/>
                </a:cubicBezTo>
                <a:cubicBezTo>
                  <a:pt x="38821" y="98"/>
                  <a:pt x="38647" y="103"/>
                  <a:pt x="38473" y="103"/>
                </a:cubicBezTo>
                <a:cubicBezTo>
                  <a:pt x="38377" y="103"/>
                  <a:pt x="38281" y="101"/>
                  <a:pt x="38184" y="101"/>
                </a:cubicBezTo>
                <a:cubicBezTo>
                  <a:pt x="37918" y="101"/>
                  <a:pt x="37652" y="113"/>
                  <a:pt x="37390" y="201"/>
                </a:cubicBezTo>
                <a:cubicBezTo>
                  <a:pt x="37360" y="211"/>
                  <a:pt x="37331" y="215"/>
                  <a:pt x="37301" y="215"/>
                </a:cubicBezTo>
                <a:cubicBezTo>
                  <a:pt x="37194" y="215"/>
                  <a:pt x="37089" y="162"/>
                  <a:pt x="36992" y="162"/>
                </a:cubicBezTo>
                <a:cubicBezTo>
                  <a:pt x="36968" y="162"/>
                  <a:pt x="36944" y="165"/>
                  <a:pt x="36921" y="173"/>
                </a:cubicBezTo>
                <a:cubicBezTo>
                  <a:pt x="36796" y="218"/>
                  <a:pt x="36660" y="258"/>
                  <a:pt x="36539" y="258"/>
                </a:cubicBezTo>
                <a:cubicBezTo>
                  <a:pt x="36493" y="258"/>
                  <a:pt x="36449" y="253"/>
                  <a:pt x="36409" y="239"/>
                </a:cubicBezTo>
                <a:cubicBezTo>
                  <a:pt x="36262" y="191"/>
                  <a:pt x="36117" y="175"/>
                  <a:pt x="35971" y="175"/>
                </a:cubicBezTo>
                <a:cubicBezTo>
                  <a:pt x="35659" y="175"/>
                  <a:pt x="35350" y="250"/>
                  <a:pt x="35039" y="250"/>
                </a:cubicBezTo>
                <a:cubicBezTo>
                  <a:pt x="34979" y="250"/>
                  <a:pt x="34919" y="247"/>
                  <a:pt x="34859" y="240"/>
                </a:cubicBezTo>
                <a:cubicBezTo>
                  <a:pt x="34741" y="227"/>
                  <a:pt x="34621" y="223"/>
                  <a:pt x="34502" y="223"/>
                </a:cubicBezTo>
                <a:cubicBezTo>
                  <a:pt x="34240" y="223"/>
                  <a:pt x="33976" y="245"/>
                  <a:pt x="33714" y="245"/>
                </a:cubicBezTo>
                <a:cubicBezTo>
                  <a:pt x="33711" y="245"/>
                  <a:pt x="33709" y="245"/>
                  <a:pt x="33706" y="245"/>
                </a:cubicBezTo>
                <a:cubicBezTo>
                  <a:pt x="33412" y="245"/>
                  <a:pt x="33118" y="196"/>
                  <a:pt x="32824" y="196"/>
                </a:cubicBezTo>
                <a:cubicBezTo>
                  <a:pt x="32722" y="196"/>
                  <a:pt x="32621" y="201"/>
                  <a:pt x="32520" y="217"/>
                </a:cubicBezTo>
                <a:cubicBezTo>
                  <a:pt x="32391" y="238"/>
                  <a:pt x="32252" y="260"/>
                  <a:pt x="32124" y="260"/>
                </a:cubicBezTo>
                <a:cubicBezTo>
                  <a:pt x="32073" y="260"/>
                  <a:pt x="32024" y="256"/>
                  <a:pt x="31977" y="248"/>
                </a:cubicBezTo>
                <a:cubicBezTo>
                  <a:pt x="31895" y="233"/>
                  <a:pt x="31813" y="229"/>
                  <a:pt x="31731" y="229"/>
                </a:cubicBezTo>
                <a:cubicBezTo>
                  <a:pt x="31582" y="229"/>
                  <a:pt x="31433" y="244"/>
                  <a:pt x="31285" y="244"/>
                </a:cubicBezTo>
                <a:cubicBezTo>
                  <a:pt x="31173" y="244"/>
                  <a:pt x="31061" y="235"/>
                  <a:pt x="30949" y="204"/>
                </a:cubicBezTo>
                <a:cubicBezTo>
                  <a:pt x="30839" y="173"/>
                  <a:pt x="30729" y="162"/>
                  <a:pt x="30618" y="162"/>
                </a:cubicBezTo>
                <a:cubicBezTo>
                  <a:pt x="30376" y="162"/>
                  <a:pt x="30133" y="213"/>
                  <a:pt x="29890" y="213"/>
                </a:cubicBezTo>
                <a:cubicBezTo>
                  <a:pt x="29837" y="213"/>
                  <a:pt x="29784" y="211"/>
                  <a:pt x="29731" y="205"/>
                </a:cubicBezTo>
                <a:cubicBezTo>
                  <a:pt x="29524" y="181"/>
                  <a:pt x="29297" y="122"/>
                  <a:pt x="29108" y="122"/>
                </a:cubicBezTo>
                <a:cubicBezTo>
                  <a:pt x="29082" y="122"/>
                  <a:pt x="29057" y="123"/>
                  <a:pt x="29033" y="126"/>
                </a:cubicBezTo>
                <a:cubicBezTo>
                  <a:pt x="28898" y="140"/>
                  <a:pt x="28763" y="145"/>
                  <a:pt x="28629" y="145"/>
                </a:cubicBezTo>
                <a:cubicBezTo>
                  <a:pt x="28307" y="145"/>
                  <a:pt x="27987" y="116"/>
                  <a:pt x="27667" y="116"/>
                </a:cubicBezTo>
                <a:cubicBezTo>
                  <a:pt x="27605" y="116"/>
                  <a:pt x="27543" y="117"/>
                  <a:pt x="27481" y="120"/>
                </a:cubicBezTo>
                <a:cubicBezTo>
                  <a:pt x="27432" y="122"/>
                  <a:pt x="27383" y="123"/>
                  <a:pt x="27335" y="123"/>
                </a:cubicBezTo>
                <a:cubicBezTo>
                  <a:pt x="26924" y="123"/>
                  <a:pt x="26511" y="54"/>
                  <a:pt x="26101" y="54"/>
                </a:cubicBezTo>
                <a:cubicBezTo>
                  <a:pt x="26010" y="54"/>
                  <a:pt x="25919" y="58"/>
                  <a:pt x="25828" y="66"/>
                </a:cubicBezTo>
                <a:cubicBezTo>
                  <a:pt x="25148" y="128"/>
                  <a:pt x="24469" y="164"/>
                  <a:pt x="23789" y="167"/>
                </a:cubicBezTo>
                <a:cubicBezTo>
                  <a:pt x="23617" y="168"/>
                  <a:pt x="23444" y="172"/>
                  <a:pt x="23271" y="172"/>
                </a:cubicBezTo>
                <a:cubicBezTo>
                  <a:pt x="23056" y="172"/>
                  <a:pt x="22842" y="166"/>
                  <a:pt x="22629" y="140"/>
                </a:cubicBezTo>
                <a:cubicBezTo>
                  <a:pt x="22611" y="138"/>
                  <a:pt x="22593" y="137"/>
                  <a:pt x="22576" y="137"/>
                </a:cubicBezTo>
                <a:cubicBezTo>
                  <a:pt x="22393" y="137"/>
                  <a:pt x="22224" y="243"/>
                  <a:pt x="22052" y="243"/>
                </a:cubicBezTo>
                <a:cubicBezTo>
                  <a:pt x="22023" y="243"/>
                  <a:pt x="21994" y="240"/>
                  <a:pt x="21966" y="233"/>
                </a:cubicBezTo>
                <a:cubicBezTo>
                  <a:pt x="21774" y="189"/>
                  <a:pt x="21582" y="174"/>
                  <a:pt x="21391" y="174"/>
                </a:cubicBezTo>
                <a:cubicBezTo>
                  <a:pt x="21065" y="174"/>
                  <a:pt x="20740" y="217"/>
                  <a:pt x="20413" y="232"/>
                </a:cubicBezTo>
                <a:cubicBezTo>
                  <a:pt x="20302" y="237"/>
                  <a:pt x="20191" y="239"/>
                  <a:pt x="20080" y="239"/>
                </a:cubicBezTo>
                <a:cubicBezTo>
                  <a:pt x="19794" y="239"/>
                  <a:pt x="19509" y="227"/>
                  <a:pt x="19223" y="227"/>
                </a:cubicBezTo>
                <a:cubicBezTo>
                  <a:pt x="18976" y="227"/>
                  <a:pt x="18730" y="236"/>
                  <a:pt x="18483" y="267"/>
                </a:cubicBezTo>
                <a:cubicBezTo>
                  <a:pt x="18321" y="288"/>
                  <a:pt x="18159" y="294"/>
                  <a:pt x="17996" y="294"/>
                </a:cubicBezTo>
                <a:cubicBezTo>
                  <a:pt x="17762" y="294"/>
                  <a:pt x="17528" y="282"/>
                  <a:pt x="17294" y="282"/>
                </a:cubicBezTo>
                <a:cubicBezTo>
                  <a:pt x="17144" y="282"/>
                  <a:pt x="16993" y="287"/>
                  <a:pt x="16844" y="304"/>
                </a:cubicBezTo>
                <a:cubicBezTo>
                  <a:pt x="16024" y="399"/>
                  <a:pt x="15204" y="446"/>
                  <a:pt x="14385" y="537"/>
                </a:cubicBezTo>
                <a:cubicBezTo>
                  <a:pt x="13491" y="637"/>
                  <a:pt x="12595" y="650"/>
                  <a:pt x="11701" y="730"/>
                </a:cubicBezTo>
                <a:cubicBezTo>
                  <a:pt x="11506" y="748"/>
                  <a:pt x="11309" y="753"/>
                  <a:pt x="11113" y="753"/>
                </a:cubicBezTo>
                <a:cubicBezTo>
                  <a:pt x="10898" y="753"/>
                  <a:pt x="10682" y="747"/>
                  <a:pt x="10467" y="747"/>
                </a:cubicBezTo>
                <a:cubicBezTo>
                  <a:pt x="10293" y="747"/>
                  <a:pt x="10119" y="751"/>
                  <a:pt x="9946" y="764"/>
                </a:cubicBezTo>
                <a:cubicBezTo>
                  <a:pt x="9610" y="791"/>
                  <a:pt x="9274" y="798"/>
                  <a:pt x="8938" y="798"/>
                </a:cubicBezTo>
                <a:cubicBezTo>
                  <a:pt x="8555" y="798"/>
                  <a:pt x="8173" y="789"/>
                  <a:pt x="7791" y="789"/>
                </a:cubicBezTo>
                <a:cubicBezTo>
                  <a:pt x="7680" y="789"/>
                  <a:pt x="7569" y="789"/>
                  <a:pt x="7459" y="791"/>
                </a:cubicBezTo>
                <a:cubicBezTo>
                  <a:pt x="7452" y="791"/>
                  <a:pt x="7446" y="791"/>
                  <a:pt x="7440" y="791"/>
                </a:cubicBezTo>
                <a:cubicBezTo>
                  <a:pt x="7220" y="791"/>
                  <a:pt x="6999" y="709"/>
                  <a:pt x="6778" y="700"/>
                </a:cubicBezTo>
                <a:cubicBezTo>
                  <a:pt x="6153" y="678"/>
                  <a:pt x="5523" y="714"/>
                  <a:pt x="4899" y="652"/>
                </a:cubicBezTo>
                <a:cubicBezTo>
                  <a:pt x="4596" y="622"/>
                  <a:pt x="4293" y="617"/>
                  <a:pt x="3990" y="617"/>
                </a:cubicBezTo>
                <a:cubicBezTo>
                  <a:pt x="3844" y="617"/>
                  <a:pt x="3697" y="619"/>
                  <a:pt x="3550" y="619"/>
                </a:cubicBezTo>
                <a:cubicBezTo>
                  <a:pt x="3353" y="619"/>
                  <a:pt x="3156" y="617"/>
                  <a:pt x="2958" y="607"/>
                </a:cubicBezTo>
                <a:cubicBezTo>
                  <a:pt x="2803" y="599"/>
                  <a:pt x="2649" y="595"/>
                  <a:pt x="2494" y="595"/>
                </a:cubicBezTo>
                <a:cubicBezTo>
                  <a:pt x="1838" y="595"/>
                  <a:pt x="1183" y="661"/>
                  <a:pt x="530" y="761"/>
                </a:cubicBezTo>
                <a:cubicBezTo>
                  <a:pt x="333" y="791"/>
                  <a:pt x="107" y="899"/>
                  <a:pt x="47" y="1115"/>
                </a:cubicBezTo>
                <a:cubicBezTo>
                  <a:pt x="0" y="1282"/>
                  <a:pt x="87" y="1545"/>
                  <a:pt x="225" y="1721"/>
                </a:cubicBezTo>
                <a:cubicBezTo>
                  <a:pt x="380" y="1917"/>
                  <a:pt x="506" y="2149"/>
                  <a:pt x="649" y="2362"/>
                </a:cubicBezTo>
                <a:cubicBezTo>
                  <a:pt x="1014" y="2911"/>
                  <a:pt x="1347" y="3504"/>
                  <a:pt x="1755" y="3993"/>
                </a:cubicBezTo>
                <a:cubicBezTo>
                  <a:pt x="2224" y="4555"/>
                  <a:pt x="2712" y="5070"/>
                  <a:pt x="3122" y="5724"/>
                </a:cubicBezTo>
                <a:cubicBezTo>
                  <a:pt x="3494" y="6320"/>
                  <a:pt x="3374" y="7060"/>
                  <a:pt x="3027" y="7548"/>
                </a:cubicBezTo>
                <a:cubicBezTo>
                  <a:pt x="2646" y="8087"/>
                  <a:pt x="2333" y="8705"/>
                  <a:pt x="2051" y="9313"/>
                </a:cubicBezTo>
                <a:cubicBezTo>
                  <a:pt x="1765" y="9933"/>
                  <a:pt x="1415" y="10499"/>
                  <a:pt x="1147" y="11134"/>
                </a:cubicBezTo>
                <a:cubicBezTo>
                  <a:pt x="913" y="11688"/>
                  <a:pt x="605" y="12193"/>
                  <a:pt x="335" y="12724"/>
                </a:cubicBezTo>
                <a:cubicBezTo>
                  <a:pt x="274" y="12843"/>
                  <a:pt x="384" y="13160"/>
                  <a:pt x="461" y="13160"/>
                </a:cubicBezTo>
                <a:cubicBezTo>
                  <a:pt x="467" y="13160"/>
                  <a:pt x="473" y="13158"/>
                  <a:pt x="478" y="13154"/>
                </a:cubicBezTo>
                <a:cubicBezTo>
                  <a:pt x="639" y="13037"/>
                  <a:pt x="815" y="13110"/>
                  <a:pt x="988" y="13022"/>
                </a:cubicBezTo>
                <a:cubicBezTo>
                  <a:pt x="1225" y="12901"/>
                  <a:pt x="1511" y="12944"/>
                  <a:pt x="1776" y="12908"/>
                </a:cubicBezTo>
                <a:cubicBezTo>
                  <a:pt x="1778" y="12908"/>
                  <a:pt x="1780" y="12908"/>
                  <a:pt x="1782" y="12908"/>
                </a:cubicBezTo>
                <a:cubicBezTo>
                  <a:pt x="1842" y="12908"/>
                  <a:pt x="1800" y="13061"/>
                  <a:pt x="1851" y="13061"/>
                </a:cubicBezTo>
                <a:cubicBezTo>
                  <a:pt x="1862" y="13061"/>
                  <a:pt x="1877" y="13054"/>
                  <a:pt x="1898" y="13037"/>
                </a:cubicBezTo>
                <a:cubicBezTo>
                  <a:pt x="2040" y="12925"/>
                  <a:pt x="2191" y="12901"/>
                  <a:pt x="2345" y="12901"/>
                </a:cubicBezTo>
                <a:cubicBezTo>
                  <a:pt x="2467" y="12901"/>
                  <a:pt x="2591" y="12916"/>
                  <a:pt x="2713" y="12916"/>
                </a:cubicBezTo>
                <a:cubicBezTo>
                  <a:pt x="2847" y="12916"/>
                  <a:pt x="2979" y="12898"/>
                  <a:pt x="3106" y="12823"/>
                </a:cubicBezTo>
                <a:cubicBezTo>
                  <a:pt x="3114" y="12819"/>
                  <a:pt x="3125" y="12817"/>
                  <a:pt x="3140" y="12817"/>
                </a:cubicBezTo>
                <a:cubicBezTo>
                  <a:pt x="3154" y="12817"/>
                  <a:pt x="3172" y="12819"/>
                  <a:pt x="3192" y="12819"/>
                </a:cubicBezTo>
                <a:cubicBezTo>
                  <a:pt x="3248" y="12819"/>
                  <a:pt x="3317" y="12808"/>
                  <a:pt x="3361" y="12729"/>
                </a:cubicBezTo>
                <a:cubicBezTo>
                  <a:pt x="3362" y="12727"/>
                  <a:pt x="3365" y="12726"/>
                  <a:pt x="3369" y="12726"/>
                </a:cubicBezTo>
                <a:cubicBezTo>
                  <a:pt x="3376" y="12726"/>
                  <a:pt x="3385" y="12729"/>
                  <a:pt x="3389" y="12734"/>
                </a:cubicBezTo>
                <a:cubicBezTo>
                  <a:pt x="3439" y="12796"/>
                  <a:pt x="3489" y="12816"/>
                  <a:pt x="3538" y="12816"/>
                </a:cubicBezTo>
                <a:cubicBezTo>
                  <a:pt x="3622" y="12816"/>
                  <a:pt x="3704" y="12758"/>
                  <a:pt x="3779" y="12758"/>
                </a:cubicBezTo>
                <a:cubicBezTo>
                  <a:pt x="3781" y="12758"/>
                  <a:pt x="3782" y="12758"/>
                  <a:pt x="3784" y="12758"/>
                </a:cubicBezTo>
                <a:cubicBezTo>
                  <a:pt x="3845" y="12760"/>
                  <a:pt x="3907" y="12761"/>
                  <a:pt x="3969" y="12761"/>
                </a:cubicBezTo>
                <a:cubicBezTo>
                  <a:pt x="4233" y="12761"/>
                  <a:pt x="4497" y="12744"/>
                  <a:pt x="4758" y="12708"/>
                </a:cubicBezTo>
                <a:cubicBezTo>
                  <a:pt x="4816" y="12701"/>
                  <a:pt x="4911" y="12629"/>
                  <a:pt x="4997" y="12629"/>
                </a:cubicBezTo>
                <a:cubicBezTo>
                  <a:pt x="5062" y="12629"/>
                  <a:pt x="5120" y="12670"/>
                  <a:pt x="5153" y="12811"/>
                </a:cubicBezTo>
                <a:cubicBezTo>
                  <a:pt x="5194" y="12790"/>
                  <a:pt x="5237" y="12805"/>
                  <a:pt x="5286" y="12783"/>
                </a:cubicBezTo>
                <a:cubicBezTo>
                  <a:pt x="5423" y="12720"/>
                  <a:pt x="5551" y="12535"/>
                  <a:pt x="5700" y="12535"/>
                </a:cubicBezTo>
                <a:cubicBezTo>
                  <a:pt x="5763" y="12535"/>
                  <a:pt x="5830" y="12568"/>
                  <a:pt x="5904" y="12658"/>
                </a:cubicBezTo>
                <a:cubicBezTo>
                  <a:pt x="5907" y="12662"/>
                  <a:pt x="5915" y="12664"/>
                  <a:pt x="5924" y="12664"/>
                </a:cubicBezTo>
                <a:cubicBezTo>
                  <a:pt x="5954" y="12664"/>
                  <a:pt x="6004" y="12645"/>
                  <a:pt x="6015" y="12621"/>
                </a:cubicBezTo>
                <a:cubicBezTo>
                  <a:pt x="6066" y="12508"/>
                  <a:pt x="6128" y="12469"/>
                  <a:pt x="6189" y="12469"/>
                </a:cubicBezTo>
                <a:cubicBezTo>
                  <a:pt x="6275" y="12469"/>
                  <a:pt x="6359" y="12546"/>
                  <a:pt x="6406" y="12596"/>
                </a:cubicBezTo>
                <a:cubicBezTo>
                  <a:pt x="6449" y="12642"/>
                  <a:pt x="6493" y="12656"/>
                  <a:pt x="6539" y="12656"/>
                </a:cubicBezTo>
                <a:cubicBezTo>
                  <a:pt x="6616" y="12656"/>
                  <a:pt x="6695" y="12614"/>
                  <a:pt x="6768" y="12614"/>
                </a:cubicBezTo>
                <a:cubicBezTo>
                  <a:pt x="6817" y="12614"/>
                  <a:pt x="6863" y="12632"/>
                  <a:pt x="6904" y="12695"/>
                </a:cubicBezTo>
                <a:cubicBezTo>
                  <a:pt x="6907" y="12699"/>
                  <a:pt x="6911" y="12701"/>
                  <a:pt x="6915" y="12701"/>
                </a:cubicBezTo>
                <a:cubicBezTo>
                  <a:pt x="6930" y="12701"/>
                  <a:pt x="6945" y="12664"/>
                  <a:pt x="6935" y="12626"/>
                </a:cubicBezTo>
                <a:cubicBezTo>
                  <a:pt x="6901" y="12501"/>
                  <a:pt x="6925" y="12483"/>
                  <a:pt x="6971" y="12483"/>
                </a:cubicBezTo>
                <a:cubicBezTo>
                  <a:pt x="6989" y="12483"/>
                  <a:pt x="7010" y="12486"/>
                  <a:pt x="7031" y="12486"/>
                </a:cubicBezTo>
                <a:cubicBezTo>
                  <a:pt x="7042" y="12486"/>
                  <a:pt x="7053" y="12485"/>
                  <a:pt x="7064" y="12483"/>
                </a:cubicBezTo>
                <a:cubicBezTo>
                  <a:pt x="7075" y="12481"/>
                  <a:pt x="7086" y="12480"/>
                  <a:pt x="7097" y="12480"/>
                </a:cubicBezTo>
                <a:cubicBezTo>
                  <a:pt x="7229" y="12480"/>
                  <a:pt x="7329" y="12622"/>
                  <a:pt x="7452" y="12622"/>
                </a:cubicBezTo>
                <a:cubicBezTo>
                  <a:pt x="7472" y="12622"/>
                  <a:pt x="7492" y="12618"/>
                  <a:pt x="7512" y="12610"/>
                </a:cubicBezTo>
                <a:cubicBezTo>
                  <a:pt x="7831" y="12488"/>
                  <a:pt x="8158" y="12538"/>
                  <a:pt x="8481" y="12504"/>
                </a:cubicBezTo>
                <a:cubicBezTo>
                  <a:pt x="8486" y="12504"/>
                  <a:pt x="8490" y="12503"/>
                  <a:pt x="8495" y="12503"/>
                </a:cubicBezTo>
                <a:cubicBezTo>
                  <a:pt x="8603" y="12503"/>
                  <a:pt x="8709" y="12620"/>
                  <a:pt x="8788" y="12620"/>
                </a:cubicBezTo>
                <a:cubicBezTo>
                  <a:pt x="8803" y="12620"/>
                  <a:pt x="8816" y="12616"/>
                  <a:pt x="8829" y="12607"/>
                </a:cubicBezTo>
                <a:cubicBezTo>
                  <a:pt x="8935" y="12531"/>
                  <a:pt x="9041" y="12508"/>
                  <a:pt x="9149" y="12508"/>
                </a:cubicBezTo>
                <a:cubicBezTo>
                  <a:pt x="9301" y="12508"/>
                  <a:pt x="9454" y="12552"/>
                  <a:pt x="9609" y="12552"/>
                </a:cubicBezTo>
                <a:cubicBezTo>
                  <a:pt x="9692" y="12552"/>
                  <a:pt x="9776" y="12540"/>
                  <a:pt x="9860" y="12500"/>
                </a:cubicBezTo>
                <a:cubicBezTo>
                  <a:pt x="9945" y="12461"/>
                  <a:pt x="10032" y="12446"/>
                  <a:pt x="10120" y="12446"/>
                </a:cubicBezTo>
                <a:cubicBezTo>
                  <a:pt x="10354" y="12446"/>
                  <a:pt x="10598" y="12548"/>
                  <a:pt x="10848" y="12548"/>
                </a:cubicBezTo>
                <a:cubicBezTo>
                  <a:pt x="10909" y="12548"/>
                  <a:pt x="10972" y="12542"/>
                  <a:pt x="11034" y="12526"/>
                </a:cubicBezTo>
                <a:cubicBezTo>
                  <a:pt x="11116" y="12506"/>
                  <a:pt x="11199" y="12498"/>
                  <a:pt x="11283" y="12498"/>
                </a:cubicBezTo>
                <a:cubicBezTo>
                  <a:pt x="11488" y="12498"/>
                  <a:pt x="11699" y="12542"/>
                  <a:pt x="11909" y="12542"/>
                </a:cubicBezTo>
                <a:cubicBezTo>
                  <a:pt x="12000" y="12542"/>
                  <a:pt x="12091" y="12534"/>
                  <a:pt x="12181" y="12510"/>
                </a:cubicBezTo>
                <a:cubicBezTo>
                  <a:pt x="12325" y="12473"/>
                  <a:pt x="12468" y="12460"/>
                  <a:pt x="12612" y="12460"/>
                </a:cubicBezTo>
                <a:cubicBezTo>
                  <a:pt x="12966" y="12460"/>
                  <a:pt x="13320" y="12541"/>
                  <a:pt x="13678" y="12541"/>
                </a:cubicBezTo>
                <a:cubicBezTo>
                  <a:pt x="13822" y="12541"/>
                  <a:pt x="13967" y="12527"/>
                  <a:pt x="14112" y="12491"/>
                </a:cubicBezTo>
                <a:cubicBezTo>
                  <a:pt x="14232" y="12460"/>
                  <a:pt x="14352" y="12449"/>
                  <a:pt x="14473" y="12449"/>
                </a:cubicBezTo>
                <a:cubicBezTo>
                  <a:pt x="14794" y="12449"/>
                  <a:pt x="15119" y="12526"/>
                  <a:pt x="15449" y="12526"/>
                </a:cubicBezTo>
                <a:cubicBezTo>
                  <a:pt x="15537" y="12526"/>
                  <a:pt x="15627" y="12521"/>
                  <a:pt x="15717" y="12507"/>
                </a:cubicBezTo>
                <a:cubicBezTo>
                  <a:pt x="15862" y="12484"/>
                  <a:pt x="16011" y="12476"/>
                  <a:pt x="16163" y="12476"/>
                </a:cubicBezTo>
                <a:cubicBezTo>
                  <a:pt x="16471" y="12476"/>
                  <a:pt x="16787" y="12509"/>
                  <a:pt x="17097" y="12520"/>
                </a:cubicBezTo>
                <a:cubicBezTo>
                  <a:pt x="17191" y="12523"/>
                  <a:pt x="17271" y="12631"/>
                  <a:pt x="17366" y="12631"/>
                </a:cubicBezTo>
                <a:cubicBezTo>
                  <a:pt x="17393" y="12631"/>
                  <a:pt x="17421" y="12622"/>
                  <a:pt x="17451" y="12599"/>
                </a:cubicBezTo>
                <a:cubicBezTo>
                  <a:pt x="17608" y="12480"/>
                  <a:pt x="17769" y="12445"/>
                  <a:pt x="17932" y="12445"/>
                </a:cubicBezTo>
                <a:cubicBezTo>
                  <a:pt x="18165" y="12445"/>
                  <a:pt x="18402" y="12516"/>
                  <a:pt x="18637" y="12516"/>
                </a:cubicBezTo>
                <a:cubicBezTo>
                  <a:pt x="18702" y="12516"/>
                  <a:pt x="18766" y="12510"/>
                  <a:pt x="18831" y="12497"/>
                </a:cubicBezTo>
                <a:cubicBezTo>
                  <a:pt x="18968" y="12468"/>
                  <a:pt x="19134" y="12448"/>
                  <a:pt x="19304" y="12448"/>
                </a:cubicBezTo>
                <a:cubicBezTo>
                  <a:pt x="19406" y="12448"/>
                  <a:pt x="19508" y="12455"/>
                  <a:pt x="19607" y="12471"/>
                </a:cubicBezTo>
                <a:cubicBezTo>
                  <a:pt x="19744" y="12494"/>
                  <a:pt x="19882" y="12503"/>
                  <a:pt x="20021" y="12503"/>
                </a:cubicBezTo>
                <a:cubicBezTo>
                  <a:pt x="20257" y="12503"/>
                  <a:pt x="20495" y="12477"/>
                  <a:pt x="20732" y="12449"/>
                </a:cubicBezTo>
                <a:cubicBezTo>
                  <a:pt x="20750" y="12447"/>
                  <a:pt x="20769" y="12446"/>
                  <a:pt x="20788" y="12446"/>
                </a:cubicBezTo>
                <a:cubicBezTo>
                  <a:pt x="20964" y="12446"/>
                  <a:pt x="21176" y="12526"/>
                  <a:pt x="21316" y="12526"/>
                </a:cubicBezTo>
                <a:cubicBezTo>
                  <a:pt x="21355" y="12526"/>
                  <a:pt x="21389" y="12519"/>
                  <a:pt x="21415" y="12503"/>
                </a:cubicBezTo>
                <a:cubicBezTo>
                  <a:pt x="21477" y="12463"/>
                  <a:pt x="21541" y="12449"/>
                  <a:pt x="21607" y="12449"/>
                </a:cubicBezTo>
                <a:cubicBezTo>
                  <a:pt x="21760" y="12449"/>
                  <a:pt x="21918" y="12527"/>
                  <a:pt x="22063" y="12527"/>
                </a:cubicBezTo>
                <a:cubicBezTo>
                  <a:pt x="22176" y="12527"/>
                  <a:pt x="22282" y="12480"/>
                  <a:pt x="22372" y="12311"/>
                </a:cubicBezTo>
                <a:cubicBezTo>
                  <a:pt x="22386" y="12328"/>
                  <a:pt x="22397" y="12353"/>
                  <a:pt x="22413" y="12362"/>
                </a:cubicBezTo>
                <a:cubicBezTo>
                  <a:pt x="22532" y="12431"/>
                  <a:pt x="22664" y="12461"/>
                  <a:pt x="22789" y="12461"/>
                </a:cubicBezTo>
                <a:cubicBezTo>
                  <a:pt x="22875" y="12461"/>
                  <a:pt x="22958" y="12447"/>
                  <a:pt x="23032" y="12420"/>
                </a:cubicBezTo>
                <a:cubicBezTo>
                  <a:pt x="23129" y="12384"/>
                  <a:pt x="23218" y="12368"/>
                  <a:pt x="23305" y="12368"/>
                </a:cubicBezTo>
                <a:cubicBezTo>
                  <a:pt x="23419" y="12368"/>
                  <a:pt x="23528" y="12396"/>
                  <a:pt x="23644" y="12443"/>
                </a:cubicBezTo>
                <a:cubicBezTo>
                  <a:pt x="23695" y="12464"/>
                  <a:pt x="23735" y="12525"/>
                  <a:pt x="23794" y="12525"/>
                </a:cubicBezTo>
                <a:cubicBezTo>
                  <a:pt x="23815" y="12525"/>
                  <a:pt x="23837" y="12518"/>
                  <a:pt x="23863" y="12499"/>
                </a:cubicBezTo>
                <a:cubicBezTo>
                  <a:pt x="24005" y="12400"/>
                  <a:pt x="24155" y="12371"/>
                  <a:pt x="24306" y="12371"/>
                </a:cubicBezTo>
                <a:cubicBezTo>
                  <a:pt x="24509" y="12371"/>
                  <a:pt x="24714" y="12423"/>
                  <a:pt x="24906" y="12426"/>
                </a:cubicBezTo>
                <a:cubicBezTo>
                  <a:pt x="25329" y="12432"/>
                  <a:pt x="25762" y="12510"/>
                  <a:pt x="26188" y="12510"/>
                </a:cubicBezTo>
                <a:cubicBezTo>
                  <a:pt x="26259" y="12510"/>
                  <a:pt x="26330" y="12508"/>
                  <a:pt x="26401" y="12503"/>
                </a:cubicBezTo>
                <a:cubicBezTo>
                  <a:pt x="26428" y="12501"/>
                  <a:pt x="26454" y="12500"/>
                  <a:pt x="26481" y="12500"/>
                </a:cubicBezTo>
                <a:cubicBezTo>
                  <a:pt x="26684" y="12500"/>
                  <a:pt x="26882" y="12551"/>
                  <a:pt x="27089" y="12551"/>
                </a:cubicBezTo>
                <a:cubicBezTo>
                  <a:pt x="27144" y="12551"/>
                  <a:pt x="27199" y="12547"/>
                  <a:pt x="27255" y="12538"/>
                </a:cubicBezTo>
                <a:cubicBezTo>
                  <a:pt x="27411" y="12514"/>
                  <a:pt x="27570" y="12507"/>
                  <a:pt x="27730" y="12507"/>
                </a:cubicBezTo>
                <a:cubicBezTo>
                  <a:pt x="27965" y="12507"/>
                  <a:pt x="28204" y="12522"/>
                  <a:pt x="28443" y="12522"/>
                </a:cubicBezTo>
                <a:cubicBezTo>
                  <a:pt x="28539" y="12522"/>
                  <a:pt x="28635" y="12520"/>
                  <a:pt x="28730" y="12513"/>
                </a:cubicBezTo>
                <a:cubicBezTo>
                  <a:pt x="28736" y="12512"/>
                  <a:pt x="28742" y="12512"/>
                  <a:pt x="28747" y="12512"/>
                </a:cubicBezTo>
                <a:cubicBezTo>
                  <a:pt x="28835" y="12512"/>
                  <a:pt x="28930" y="12555"/>
                  <a:pt x="29013" y="12555"/>
                </a:cubicBezTo>
                <a:cubicBezTo>
                  <a:pt x="29039" y="12555"/>
                  <a:pt x="29064" y="12551"/>
                  <a:pt x="29088" y="12540"/>
                </a:cubicBezTo>
                <a:cubicBezTo>
                  <a:pt x="29177" y="12497"/>
                  <a:pt x="29260" y="12475"/>
                  <a:pt x="29339" y="12475"/>
                </a:cubicBezTo>
                <a:cubicBezTo>
                  <a:pt x="29485" y="12475"/>
                  <a:pt x="29616" y="12550"/>
                  <a:pt x="29741" y="12708"/>
                </a:cubicBezTo>
                <a:cubicBezTo>
                  <a:pt x="29774" y="12634"/>
                  <a:pt x="29773" y="12466"/>
                  <a:pt x="29839" y="12466"/>
                </a:cubicBezTo>
                <a:cubicBezTo>
                  <a:pt x="29866" y="12466"/>
                  <a:pt x="29905" y="12495"/>
                  <a:pt x="29962" y="12569"/>
                </a:cubicBezTo>
                <a:cubicBezTo>
                  <a:pt x="29998" y="12615"/>
                  <a:pt x="30042" y="12635"/>
                  <a:pt x="30090" y="12635"/>
                </a:cubicBezTo>
                <a:cubicBezTo>
                  <a:pt x="30132" y="12635"/>
                  <a:pt x="30177" y="12620"/>
                  <a:pt x="30221" y="12596"/>
                </a:cubicBezTo>
                <a:cubicBezTo>
                  <a:pt x="30349" y="12525"/>
                  <a:pt x="30483" y="12500"/>
                  <a:pt x="30617" y="12500"/>
                </a:cubicBezTo>
                <a:cubicBezTo>
                  <a:pt x="30766" y="12500"/>
                  <a:pt x="30913" y="12531"/>
                  <a:pt x="31050" y="12560"/>
                </a:cubicBezTo>
                <a:cubicBezTo>
                  <a:pt x="31134" y="12579"/>
                  <a:pt x="31237" y="12640"/>
                  <a:pt x="31321" y="12640"/>
                </a:cubicBezTo>
                <a:cubicBezTo>
                  <a:pt x="31356" y="12640"/>
                  <a:pt x="31389" y="12629"/>
                  <a:pt x="31416" y="12599"/>
                </a:cubicBezTo>
                <a:cubicBezTo>
                  <a:pt x="31461" y="12549"/>
                  <a:pt x="31504" y="12531"/>
                  <a:pt x="31546" y="12531"/>
                </a:cubicBezTo>
                <a:cubicBezTo>
                  <a:pt x="31641" y="12531"/>
                  <a:pt x="31725" y="12621"/>
                  <a:pt x="31793" y="12627"/>
                </a:cubicBezTo>
                <a:cubicBezTo>
                  <a:pt x="31821" y="12630"/>
                  <a:pt x="31849" y="12631"/>
                  <a:pt x="31876" y="12631"/>
                </a:cubicBezTo>
                <a:cubicBezTo>
                  <a:pt x="32078" y="12631"/>
                  <a:pt x="32275" y="12567"/>
                  <a:pt x="32477" y="12567"/>
                </a:cubicBezTo>
                <a:cubicBezTo>
                  <a:pt x="32552" y="12567"/>
                  <a:pt x="32628" y="12576"/>
                  <a:pt x="32705" y="12601"/>
                </a:cubicBezTo>
                <a:cubicBezTo>
                  <a:pt x="32915" y="12668"/>
                  <a:pt x="33150" y="12735"/>
                  <a:pt x="33368" y="12735"/>
                </a:cubicBezTo>
                <a:cubicBezTo>
                  <a:pt x="33474" y="12735"/>
                  <a:pt x="33577" y="12719"/>
                  <a:pt x="33671" y="12679"/>
                </a:cubicBezTo>
                <a:cubicBezTo>
                  <a:pt x="33778" y="12633"/>
                  <a:pt x="33882" y="12617"/>
                  <a:pt x="33983" y="12617"/>
                </a:cubicBezTo>
                <a:cubicBezTo>
                  <a:pt x="34193" y="12617"/>
                  <a:pt x="34395" y="12684"/>
                  <a:pt x="34603" y="12684"/>
                </a:cubicBezTo>
                <a:cubicBezTo>
                  <a:pt x="34644" y="12684"/>
                  <a:pt x="34685" y="12681"/>
                  <a:pt x="34726" y="12675"/>
                </a:cubicBezTo>
                <a:cubicBezTo>
                  <a:pt x="34881" y="12652"/>
                  <a:pt x="35039" y="12646"/>
                  <a:pt x="35200" y="12646"/>
                </a:cubicBezTo>
                <a:cubicBezTo>
                  <a:pt x="35379" y="12646"/>
                  <a:pt x="35561" y="12654"/>
                  <a:pt x="35740" y="12654"/>
                </a:cubicBezTo>
                <a:cubicBezTo>
                  <a:pt x="36151" y="12657"/>
                  <a:pt x="36570" y="12658"/>
                  <a:pt x="36975" y="12744"/>
                </a:cubicBezTo>
                <a:cubicBezTo>
                  <a:pt x="36996" y="12748"/>
                  <a:pt x="37018" y="12750"/>
                  <a:pt x="37040" y="12750"/>
                </a:cubicBezTo>
                <a:cubicBezTo>
                  <a:pt x="37134" y="12750"/>
                  <a:pt x="37235" y="12719"/>
                  <a:pt x="37323" y="12719"/>
                </a:cubicBezTo>
                <a:cubicBezTo>
                  <a:pt x="37396" y="12719"/>
                  <a:pt x="37460" y="12740"/>
                  <a:pt x="37505" y="12816"/>
                </a:cubicBezTo>
                <a:cubicBezTo>
                  <a:pt x="37532" y="12862"/>
                  <a:pt x="37560" y="12880"/>
                  <a:pt x="37588" y="12880"/>
                </a:cubicBezTo>
                <a:cubicBezTo>
                  <a:pt x="37670" y="12880"/>
                  <a:pt x="37751" y="12721"/>
                  <a:pt x="37818" y="12721"/>
                </a:cubicBezTo>
                <a:cubicBezTo>
                  <a:pt x="37850" y="12721"/>
                  <a:pt x="37879" y="12756"/>
                  <a:pt x="37904" y="12862"/>
                </a:cubicBezTo>
                <a:cubicBezTo>
                  <a:pt x="37972" y="12753"/>
                  <a:pt x="38051" y="12721"/>
                  <a:pt x="38133" y="12721"/>
                </a:cubicBezTo>
                <a:cubicBezTo>
                  <a:pt x="38242" y="12721"/>
                  <a:pt x="38358" y="12775"/>
                  <a:pt x="38467" y="12775"/>
                </a:cubicBezTo>
                <a:cubicBezTo>
                  <a:pt x="38529" y="12775"/>
                  <a:pt x="38589" y="12758"/>
                  <a:pt x="38645" y="12704"/>
                </a:cubicBezTo>
                <a:cubicBezTo>
                  <a:pt x="38661" y="12689"/>
                  <a:pt x="38686" y="12683"/>
                  <a:pt x="38714" y="12683"/>
                </a:cubicBezTo>
                <a:cubicBezTo>
                  <a:pt x="38761" y="12683"/>
                  <a:pt x="38817" y="12701"/>
                  <a:pt x="38853" y="12725"/>
                </a:cubicBezTo>
                <a:cubicBezTo>
                  <a:pt x="38938" y="12785"/>
                  <a:pt x="39022" y="12805"/>
                  <a:pt x="39106" y="12805"/>
                </a:cubicBezTo>
                <a:cubicBezTo>
                  <a:pt x="39286" y="12805"/>
                  <a:pt x="39463" y="12713"/>
                  <a:pt x="39638" y="12713"/>
                </a:cubicBezTo>
                <a:cubicBezTo>
                  <a:pt x="39658" y="12713"/>
                  <a:pt x="39678" y="12714"/>
                  <a:pt x="39698" y="12717"/>
                </a:cubicBezTo>
                <a:cubicBezTo>
                  <a:pt x="39714" y="12719"/>
                  <a:pt x="39730" y="12720"/>
                  <a:pt x="39746" y="12720"/>
                </a:cubicBezTo>
                <a:cubicBezTo>
                  <a:pt x="39872" y="12720"/>
                  <a:pt x="40004" y="12663"/>
                  <a:pt x="40131" y="12663"/>
                </a:cubicBezTo>
                <a:cubicBezTo>
                  <a:pt x="40238" y="12663"/>
                  <a:pt x="40341" y="12703"/>
                  <a:pt x="40432" y="12852"/>
                </a:cubicBezTo>
                <a:cubicBezTo>
                  <a:pt x="40455" y="12889"/>
                  <a:pt x="40495" y="12929"/>
                  <a:pt x="40528" y="12929"/>
                </a:cubicBezTo>
                <a:cubicBezTo>
                  <a:pt x="40562" y="12929"/>
                  <a:pt x="40588" y="12888"/>
                  <a:pt x="40581" y="12764"/>
                </a:cubicBezTo>
                <a:cubicBezTo>
                  <a:pt x="40579" y="12719"/>
                  <a:pt x="40619" y="12705"/>
                  <a:pt x="40661" y="12705"/>
                </a:cubicBezTo>
                <a:cubicBezTo>
                  <a:pt x="40690" y="12705"/>
                  <a:pt x="40720" y="12712"/>
                  <a:pt x="40740" y="12719"/>
                </a:cubicBezTo>
                <a:cubicBezTo>
                  <a:pt x="40860" y="12766"/>
                  <a:pt x="40981" y="12796"/>
                  <a:pt x="41101" y="12796"/>
                </a:cubicBezTo>
                <a:cubicBezTo>
                  <a:pt x="41214" y="12796"/>
                  <a:pt x="41326" y="12770"/>
                  <a:pt x="41435" y="12706"/>
                </a:cubicBezTo>
                <a:cubicBezTo>
                  <a:pt x="41449" y="12698"/>
                  <a:pt x="41461" y="12694"/>
                  <a:pt x="41473" y="12694"/>
                </a:cubicBezTo>
                <a:cubicBezTo>
                  <a:pt x="41553" y="12694"/>
                  <a:pt x="41583" y="12859"/>
                  <a:pt x="41605" y="12859"/>
                </a:cubicBezTo>
                <a:cubicBezTo>
                  <a:pt x="41610" y="12859"/>
                  <a:pt x="41614" y="12849"/>
                  <a:pt x="41619" y="12825"/>
                </a:cubicBezTo>
                <a:cubicBezTo>
                  <a:pt x="41644" y="12698"/>
                  <a:pt x="41680" y="12662"/>
                  <a:pt x="41720" y="12662"/>
                </a:cubicBezTo>
                <a:cubicBezTo>
                  <a:pt x="41770" y="12662"/>
                  <a:pt x="41826" y="12717"/>
                  <a:pt x="41874" y="12717"/>
                </a:cubicBezTo>
                <a:cubicBezTo>
                  <a:pt x="41880" y="12717"/>
                  <a:pt x="41887" y="12716"/>
                  <a:pt x="41893" y="12714"/>
                </a:cubicBezTo>
                <a:cubicBezTo>
                  <a:pt x="41936" y="12698"/>
                  <a:pt x="41979" y="12693"/>
                  <a:pt x="42023" y="12693"/>
                </a:cubicBezTo>
                <a:cubicBezTo>
                  <a:pt x="42148" y="12693"/>
                  <a:pt x="42270" y="12742"/>
                  <a:pt x="42388" y="12742"/>
                </a:cubicBezTo>
                <a:cubicBezTo>
                  <a:pt x="42402" y="12742"/>
                  <a:pt x="42416" y="12741"/>
                  <a:pt x="42430" y="12740"/>
                </a:cubicBezTo>
                <a:cubicBezTo>
                  <a:pt x="42618" y="12719"/>
                  <a:pt x="42810" y="12649"/>
                  <a:pt x="42998" y="12649"/>
                </a:cubicBezTo>
                <a:cubicBezTo>
                  <a:pt x="43032" y="12649"/>
                  <a:pt x="43066" y="12652"/>
                  <a:pt x="43099" y="12657"/>
                </a:cubicBezTo>
                <a:cubicBezTo>
                  <a:pt x="43292" y="12687"/>
                  <a:pt x="43499" y="12721"/>
                  <a:pt x="43691" y="12721"/>
                </a:cubicBezTo>
                <a:cubicBezTo>
                  <a:pt x="43805" y="12721"/>
                  <a:pt x="43913" y="12709"/>
                  <a:pt x="44011" y="12678"/>
                </a:cubicBezTo>
                <a:cubicBezTo>
                  <a:pt x="44234" y="12605"/>
                  <a:pt x="44455" y="12593"/>
                  <a:pt x="44674" y="12593"/>
                </a:cubicBezTo>
                <a:cubicBezTo>
                  <a:pt x="44782" y="12593"/>
                  <a:pt x="44889" y="12596"/>
                  <a:pt x="44996" y="12596"/>
                </a:cubicBezTo>
                <a:cubicBezTo>
                  <a:pt x="45096" y="12596"/>
                  <a:pt x="45196" y="12593"/>
                  <a:pt x="45296" y="12584"/>
                </a:cubicBezTo>
                <a:cubicBezTo>
                  <a:pt x="45608" y="12553"/>
                  <a:pt x="45922" y="12454"/>
                  <a:pt x="46237" y="12454"/>
                </a:cubicBezTo>
                <a:cubicBezTo>
                  <a:pt x="46332" y="12454"/>
                  <a:pt x="46426" y="12462"/>
                  <a:pt x="46521" y="12485"/>
                </a:cubicBezTo>
                <a:cubicBezTo>
                  <a:pt x="46530" y="12487"/>
                  <a:pt x="46539" y="12488"/>
                  <a:pt x="46548" y="12488"/>
                </a:cubicBezTo>
                <a:cubicBezTo>
                  <a:pt x="46607" y="12488"/>
                  <a:pt x="46642" y="12436"/>
                  <a:pt x="46687" y="12410"/>
                </a:cubicBezTo>
                <a:cubicBezTo>
                  <a:pt x="46757" y="12370"/>
                  <a:pt x="46827" y="12352"/>
                  <a:pt x="46896" y="12352"/>
                </a:cubicBezTo>
                <a:cubicBezTo>
                  <a:pt x="46981" y="12352"/>
                  <a:pt x="47065" y="12379"/>
                  <a:pt x="47149" y="12422"/>
                </a:cubicBezTo>
                <a:cubicBezTo>
                  <a:pt x="47196" y="12446"/>
                  <a:pt x="47240" y="12477"/>
                  <a:pt x="47287" y="12505"/>
                </a:cubicBezTo>
                <a:cubicBezTo>
                  <a:pt x="47322" y="12372"/>
                  <a:pt x="47350" y="12328"/>
                  <a:pt x="47383" y="12328"/>
                </a:cubicBezTo>
                <a:cubicBezTo>
                  <a:pt x="47426" y="12328"/>
                  <a:pt x="47479" y="12404"/>
                  <a:pt x="47570" y="12457"/>
                </a:cubicBezTo>
                <a:cubicBezTo>
                  <a:pt x="47623" y="12487"/>
                  <a:pt x="47683" y="12500"/>
                  <a:pt x="47747" y="12500"/>
                </a:cubicBezTo>
                <a:cubicBezTo>
                  <a:pt x="47936" y="12500"/>
                  <a:pt x="48158" y="12392"/>
                  <a:pt x="48330" y="12342"/>
                </a:cubicBezTo>
                <a:cubicBezTo>
                  <a:pt x="48719" y="12231"/>
                  <a:pt x="49093" y="12286"/>
                  <a:pt x="49470" y="12256"/>
                </a:cubicBezTo>
                <a:cubicBezTo>
                  <a:pt x="49497" y="12254"/>
                  <a:pt x="49523" y="12253"/>
                  <a:pt x="49550" y="12253"/>
                </a:cubicBezTo>
                <a:cubicBezTo>
                  <a:pt x="49775" y="12253"/>
                  <a:pt x="50018" y="12318"/>
                  <a:pt x="50232" y="12318"/>
                </a:cubicBezTo>
                <a:cubicBezTo>
                  <a:pt x="50248" y="12318"/>
                  <a:pt x="50263" y="12318"/>
                  <a:pt x="50279" y="12317"/>
                </a:cubicBezTo>
                <a:cubicBezTo>
                  <a:pt x="50454" y="12308"/>
                  <a:pt x="50586" y="12301"/>
                  <a:pt x="50695" y="12301"/>
                </a:cubicBezTo>
                <a:cubicBezTo>
                  <a:pt x="50988" y="12301"/>
                  <a:pt x="51115" y="12352"/>
                  <a:pt x="51483" y="12546"/>
                </a:cubicBezTo>
                <a:cubicBezTo>
                  <a:pt x="51501" y="12555"/>
                  <a:pt x="51522" y="12552"/>
                  <a:pt x="51542" y="12554"/>
                </a:cubicBezTo>
                <a:cubicBezTo>
                  <a:pt x="51544" y="12394"/>
                  <a:pt x="51570" y="12346"/>
                  <a:pt x="51606" y="12346"/>
                </a:cubicBezTo>
                <a:cubicBezTo>
                  <a:pt x="51663" y="12346"/>
                  <a:pt x="51744" y="12462"/>
                  <a:pt x="51800" y="12462"/>
                </a:cubicBezTo>
                <a:cubicBezTo>
                  <a:pt x="51808" y="12462"/>
                  <a:pt x="51815" y="12460"/>
                  <a:pt x="51821" y="12455"/>
                </a:cubicBezTo>
                <a:cubicBezTo>
                  <a:pt x="51915" y="12391"/>
                  <a:pt x="51997" y="12333"/>
                  <a:pt x="51957" y="12156"/>
                </a:cubicBezTo>
                <a:cubicBezTo>
                  <a:pt x="51864" y="11751"/>
                  <a:pt x="51710" y="11361"/>
                  <a:pt x="51502" y="11000"/>
                </a:cubicBezTo>
                <a:cubicBezTo>
                  <a:pt x="51057" y="10218"/>
                  <a:pt x="50568" y="9477"/>
                  <a:pt x="50116" y="8701"/>
                </a:cubicBezTo>
                <a:cubicBezTo>
                  <a:pt x="49823" y="8199"/>
                  <a:pt x="49511" y="7722"/>
                  <a:pt x="49191" y="7252"/>
                </a:cubicBezTo>
                <a:cubicBezTo>
                  <a:pt x="49036" y="7022"/>
                  <a:pt x="48916" y="6262"/>
                  <a:pt x="49048" y="6209"/>
                </a:cubicBezTo>
                <a:cubicBezTo>
                  <a:pt x="49525" y="6012"/>
                  <a:pt x="49530" y="5345"/>
                  <a:pt x="49838" y="4970"/>
                </a:cubicBezTo>
                <a:cubicBezTo>
                  <a:pt x="50078" y="4676"/>
                  <a:pt x="50225" y="4230"/>
                  <a:pt x="50486" y="3922"/>
                </a:cubicBezTo>
                <a:cubicBezTo>
                  <a:pt x="50538" y="3864"/>
                  <a:pt x="50571" y="3778"/>
                  <a:pt x="50612" y="3706"/>
                </a:cubicBezTo>
                <a:cubicBezTo>
                  <a:pt x="50801" y="3375"/>
                  <a:pt x="50810" y="2903"/>
                  <a:pt x="51134" y="2670"/>
                </a:cubicBezTo>
                <a:cubicBezTo>
                  <a:pt x="51225" y="2602"/>
                  <a:pt x="51364" y="2540"/>
                  <a:pt x="51356" y="2313"/>
                </a:cubicBezTo>
                <a:cubicBezTo>
                  <a:pt x="51349" y="2104"/>
                  <a:pt x="51488" y="1905"/>
                  <a:pt x="51643" y="1827"/>
                </a:cubicBezTo>
                <a:cubicBezTo>
                  <a:pt x="51719" y="1790"/>
                  <a:pt x="51667" y="1755"/>
                  <a:pt x="51648" y="1723"/>
                </a:cubicBezTo>
                <a:cubicBezTo>
                  <a:pt x="51565" y="1595"/>
                  <a:pt x="51730" y="1563"/>
                  <a:pt x="51709" y="1460"/>
                </a:cubicBezTo>
                <a:lnTo>
                  <a:pt x="51709" y="1460"/>
                </a:lnTo>
                <a:cubicBezTo>
                  <a:pt x="51709" y="1460"/>
                  <a:pt x="51710" y="1460"/>
                  <a:pt x="51710" y="1460"/>
                </a:cubicBezTo>
                <a:cubicBezTo>
                  <a:pt x="51929" y="1460"/>
                  <a:pt x="51940" y="1195"/>
                  <a:pt x="52026" y="1037"/>
                </a:cubicBezTo>
                <a:cubicBezTo>
                  <a:pt x="52127" y="851"/>
                  <a:pt x="51990" y="467"/>
                  <a:pt x="51833" y="467"/>
                </a:cubicBezTo>
                <a:cubicBezTo>
                  <a:pt x="51824" y="467"/>
                  <a:pt x="51814" y="469"/>
                  <a:pt x="51805" y="471"/>
                </a:cubicBezTo>
                <a:cubicBezTo>
                  <a:pt x="51761" y="484"/>
                  <a:pt x="51717" y="490"/>
                  <a:pt x="51675" y="490"/>
                </a:cubicBezTo>
                <a:cubicBezTo>
                  <a:pt x="51438" y="490"/>
                  <a:pt x="51232" y="315"/>
                  <a:pt x="50982" y="315"/>
                </a:cubicBezTo>
                <a:cubicBezTo>
                  <a:pt x="50975" y="315"/>
                  <a:pt x="50969" y="315"/>
                  <a:pt x="50963" y="315"/>
                </a:cubicBezTo>
                <a:cubicBezTo>
                  <a:pt x="50467" y="333"/>
                  <a:pt x="49964" y="345"/>
                  <a:pt x="49464" y="350"/>
                </a:cubicBezTo>
                <a:cubicBezTo>
                  <a:pt x="48938" y="354"/>
                  <a:pt x="48411" y="376"/>
                  <a:pt x="47884" y="376"/>
                </a:cubicBezTo>
                <a:cubicBezTo>
                  <a:pt x="47432" y="376"/>
                  <a:pt x="46979" y="360"/>
                  <a:pt x="46528" y="304"/>
                </a:cubicBezTo>
                <a:cubicBezTo>
                  <a:pt x="46403" y="289"/>
                  <a:pt x="46278" y="285"/>
                  <a:pt x="46152" y="285"/>
                </a:cubicBezTo>
                <a:cubicBezTo>
                  <a:pt x="46031" y="285"/>
                  <a:pt x="45909" y="288"/>
                  <a:pt x="45787" y="288"/>
                </a:cubicBezTo>
                <a:cubicBezTo>
                  <a:pt x="45697" y="288"/>
                  <a:pt x="45607" y="286"/>
                  <a:pt x="45517" y="280"/>
                </a:cubicBezTo>
                <a:cubicBezTo>
                  <a:pt x="45085" y="247"/>
                  <a:pt x="44655" y="171"/>
                  <a:pt x="44221" y="146"/>
                </a:cubicBezTo>
                <a:cubicBezTo>
                  <a:pt x="43917" y="129"/>
                  <a:pt x="43611" y="70"/>
                  <a:pt x="43307" y="70"/>
                </a:cubicBezTo>
                <a:cubicBezTo>
                  <a:pt x="43217" y="70"/>
                  <a:pt x="43128" y="75"/>
                  <a:pt x="43039" y="88"/>
                </a:cubicBezTo>
                <a:cubicBezTo>
                  <a:pt x="42991" y="95"/>
                  <a:pt x="42944" y="97"/>
                  <a:pt x="42896" y="97"/>
                </a:cubicBezTo>
                <a:cubicBezTo>
                  <a:pt x="42671" y="97"/>
                  <a:pt x="42450" y="33"/>
                  <a:pt x="42230" y="21"/>
                </a:cubicBezTo>
                <a:cubicBezTo>
                  <a:pt x="42099" y="14"/>
                  <a:pt x="41937" y="0"/>
                  <a:pt x="41797" y="0"/>
                </a:cubicBezTo>
                <a:close/>
              </a:path>
            </a:pathLst>
          </a:custGeom>
          <a:solidFill>
            <a:srgbClr val="A6DFDA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1" name="Google Shape;1241;p41"/>
          <p:cNvSpPr/>
          <p:nvPr/>
        </p:nvSpPr>
        <p:spPr>
          <a:xfrm>
            <a:off x="3331198" y="3680949"/>
            <a:ext cx="16889" cy="9044"/>
          </a:xfrm>
          <a:custGeom>
            <a:avLst/>
            <a:gdLst/>
            <a:ahLst/>
            <a:cxnLst/>
            <a:rect l="l" t="t" r="r" b="b"/>
            <a:pathLst>
              <a:path w="155" h="83" extrusionOk="0">
                <a:moveTo>
                  <a:pt x="77" y="0"/>
                </a:moveTo>
                <a:cubicBezTo>
                  <a:pt x="52" y="0"/>
                  <a:pt x="27" y="13"/>
                  <a:pt x="1" y="41"/>
                </a:cubicBezTo>
                <a:cubicBezTo>
                  <a:pt x="27" y="68"/>
                  <a:pt x="53" y="82"/>
                  <a:pt x="79" y="82"/>
                </a:cubicBezTo>
                <a:cubicBezTo>
                  <a:pt x="104" y="82"/>
                  <a:pt x="129" y="69"/>
                  <a:pt x="155" y="42"/>
                </a:cubicBezTo>
                <a:cubicBezTo>
                  <a:pt x="129" y="14"/>
                  <a:pt x="103" y="0"/>
                  <a:pt x="77" y="0"/>
                </a:cubicBezTo>
                <a:close/>
              </a:path>
            </a:pathLst>
          </a:custGeom>
          <a:solidFill>
            <a:srgbClr val="B8E5E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45" name="Google Shape;1245;p41"/>
          <p:cNvGrpSpPr/>
          <p:nvPr/>
        </p:nvGrpSpPr>
        <p:grpSpPr>
          <a:xfrm flipH="1">
            <a:off x="103979" y="1224232"/>
            <a:ext cx="3148036" cy="4353528"/>
            <a:chOff x="3908325" y="238100"/>
            <a:chExt cx="2292175" cy="4082250"/>
          </a:xfrm>
        </p:grpSpPr>
        <p:sp>
          <p:nvSpPr>
            <p:cNvPr id="1246" name="Google Shape;1246;p41"/>
            <p:cNvSpPr/>
            <p:nvPr/>
          </p:nvSpPr>
          <p:spPr>
            <a:xfrm>
              <a:off x="4555525" y="1019075"/>
              <a:ext cx="1320950" cy="3254375"/>
            </a:xfrm>
            <a:custGeom>
              <a:avLst/>
              <a:gdLst/>
              <a:ahLst/>
              <a:cxnLst/>
              <a:rect l="l" t="t" r="r" b="b"/>
              <a:pathLst>
                <a:path w="52838" h="130175" extrusionOk="0">
                  <a:moveTo>
                    <a:pt x="12333" y="114830"/>
                  </a:moveTo>
                  <a:lnTo>
                    <a:pt x="12410" y="114850"/>
                  </a:lnTo>
                  <a:cubicBezTo>
                    <a:pt x="12409" y="115000"/>
                    <a:pt x="12406" y="115149"/>
                    <a:pt x="12400" y="115296"/>
                  </a:cubicBezTo>
                  <a:cubicBezTo>
                    <a:pt x="12379" y="115140"/>
                    <a:pt x="12355" y="114985"/>
                    <a:pt x="12333" y="114830"/>
                  </a:cubicBezTo>
                  <a:close/>
                  <a:moveTo>
                    <a:pt x="4442" y="0"/>
                  </a:moveTo>
                  <a:cubicBezTo>
                    <a:pt x="2337" y="0"/>
                    <a:pt x="1" y="1935"/>
                    <a:pt x="227" y="4215"/>
                  </a:cubicBezTo>
                  <a:cubicBezTo>
                    <a:pt x="3052" y="32744"/>
                    <a:pt x="2112" y="61594"/>
                    <a:pt x="1857" y="90243"/>
                  </a:cubicBezTo>
                  <a:cubicBezTo>
                    <a:pt x="766" y="92514"/>
                    <a:pt x="610" y="95091"/>
                    <a:pt x="1153" y="97535"/>
                  </a:cubicBezTo>
                  <a:cubicBezTo>
                    <a:pt x="981" y="99339"/>
                    <a:pt x="889" y="101150"/>
                    <a:pt x="889" y="102961"/>
                  </a:cubicBezTo>
                  <a:cubicBezTo>
                    <a:pt x="390" y="103314"/>
                    <a:pt x="94" y="103918"/>
                    <a:pt x="335" y="104687"/>
                  </a:cubicBezTo>
                  <a:lnTo>
                    <a:pt x="1810" y="109418"/>
                  </a:lnTo>
                  <a:cubicBezTo>
                    <a:pt x="1803" y="109519"/>
                    <a:pt x="1795" y="109620"/>
                    <a:pt x="1793" y="109727"/>
                  </a:cubicBezTo>
                  <a:cubicBezTo>
                    <a:pt x="1642" y="115645"/>
                    <a:pt x="2268" y="121690"/>
                    <a:pt x="2502" y="127606"/>
                  </a:cubicBezTo>
                  <a:cubicBezTo>
                    <a:pt x="2545" y="128694"/>
                    <a:pt x="3347" y="129234"/>
                    <a:pt x="4159" y="129234"/>
                  </a:cubicBezTo>
                  <a:cubicBezTo>
                    <a:pt x="4975" y="129234"/>
                    <a:pt x="5801" y="128688"/>
                    <a:pt x="5874" y="127606"/>
                  </a:cubicBezTo>
                  <a:cubicBezTo>
                    <a:pt x="6189" y="122931"/>
                    <a:pt x="7163" y="118377"/>
                    <a:pt x="8806" y="114009"/>
                  </a:cubicBezTo>
                  <a:cubicBezTo>
                    <a:pt x="9899" y="118010"/>
                    <a:pt x="10212" y="126710"/>
                    <a:pt x="10369" y="128182"/>
                  </a:cubicBezTo>
                  <a:cubicBezTo>
                    <a:pt x="10479" y="129210"/>
                    <a:pt x="11338" y="129835"/>
                    <a:pt x="12168" y="129835"/>
                  </a:cubicBezTo>
                  <a:cubicBezTo>
                    <a:pt x="12806" y="129835"/>
                    <a:pt x="13428" y="129466"/>
                    <a:pt x="13681" y="128629"/>
                  </a:cubicBezTo>
                  <a:cubicBezTo>
                    <a:pt x="14953" y="124433"/>
                    <a:pt x="15697" y="120033"/>
                    <a:pt x="15705" y="115636"/>
                  </a:cubicBezTo>
                  <a:cubicBezTo>
                    <a:pt x="20355" y="116636"/>
                    <a:pt x="25154" y="117213"/>
                    <a:pt x="29820" y="117213"/>
                  </a:cubicBezTo>
                  <a:cubicBezTo>
                    <a:pt x="31140" y="117213"/>
                    <a:pt x="32450" y="117166"/>
                    <a:pt x="33743" y="117071"/>
                  </a:cubicBezTo>
                  <a:cubicBezTo>
                    <a:pt x="34492" y="117015"/>
                    <a:pt x="35272" y="116965"/>
                    <a:pt x="36066" y="116904"/>
                  </a:cubicBezTo>
                  <a:lnTo>
                    <a:pt x="36066" y="116904"/>
                  </a:lnTo>
                  <a:cubicBezTo>
                    <a:pt x="35975" y="120742"/>
                    <a:pt x="36599" y="124830"/>
                    <a:pt x="36928" y="128508"/>
                  </a:cubicBezTo>
                  <a:cubicBezTo>
                    <a:pt x="37018" y="129509"/>
                    <a:pt x="37989" y="130174"/>
                    <a:pt x="38862" y="130174"/>
                  </a:cubicBezTo>
                  <a:cubicBezTo>
                    <a:pt x="39506" y="130174"/>
                    <a:pt x="40096" y="129812"/>
                    <a:pt x="40240" y="128956"/>
                  </a:cubicBezTo>
                  <a:cubicBezTo>
                    <a:pt x="40951" y="124722"/>
                    <a:pt x="41327" y="120439"/>
                    <a:pt x="41362" y="116147"/>
                  </a:cubicBezTo>
                  <a:cubicBezTo>
                    <a:pt x="41825" y="116031"/>
                    <a:pt x="42281" y="115898"/>
                    <a:pt x="42726" y="115746"/>
                  </a:cubicBezTo>
                  <a:cubicBezTo>
                    <a:pt x="43505" y="119948"/>
                    <a:pt x="44285" y="124149"/>
                    <a:pt x="45064" y="128351"/>
                  </a:cubicBezTo>
                  <a:cubicBezTo>
                    <a:pt x="45221" y="129195"/>
                    <a:pt x="45845" y="129564"/>
                    <a:pt x="46510" y="129564"/>
                  </a:cubicBezTo>
                  <a:cubicBezTo>
                    <a:pt x="47381" y="129564"/>
                    <a:pt x="48323" y="128930"/>
                    <a:pt x="48376" y="127902"/>
                  </a:cubicBezTo>
                  <a:cubicBezTo>
                    <a:pt x="48633" y="122958"/>
                    <a:pt x="49122" y="117673"/>
                    <a:pt x="48603" y="112734"/>
                  </a:cubicBezTo>
                  <a:cubicBezTo>
                    <a:pt x="48553" y="112264"/>
                    <a:pt x="48462" y="111865"/>
                    <a:pt x="48335" y="111524"/>
                  </a:cubicBezTo>
                  <a:cubicBezTo>
                    <a:pt x="50067" y="109139"/>
                    <a:pt x="51173" y="106158"/>
                    <a:pt x="51738" y="103415"/>
                  </a:cubicBezTo>
                  <a:cubicBezTo>
                    <a:pt x="52530" y="99581"/>
                    <a:pt x="52837" y="94961"/>
                    <a:pt x="50783" y="91458"/>
                  </a:cubicBezTo>
                  <a:cubicBezTo>
                    <a:pt x="48706" y="87914"/>
                    <a:pt x="44794" y="86782"/>
                    <a:pt x="40954" y="86382"/>
                  </a:cubicBezTo>
                  <a:cubicBezTo>
                    <a:pt x="31627" y="85411"/>
                    <a:pt x="22116" y="85290"/>
                    <a:pt x="12746" y="85169"/>
                  </a:cubicBezTo>
                  <a:cubicBezTo>
                    <a:pt x="12554" y="85167"/>
                    <a:pt x="12361" y="85165"/>
                    <a:pt x="12170" y="85165"/>
                  </a:cubicBezTo>
                  <a:cubicBezTo>
                    <a:pt x="11552" y="85165"/>
                    <a:pt x="10940" y="85179"/>
                    <a:pt x="10338" y="85215"/>
                  </a:cubicBezTo>
                  <a:cubicBezTo>
                    <a:pt x="10639" y="58222"/>
                    <a:pt x="11318" y="31077"/>
                    <a:pt x="8657" y="4215"/>
                  </a:cubicBezTo>
                  <a:cubicBezTo>
                    <a:pt x="8433" y="1949"/>
                    <a:pt x="6880" y="0"/>
                    <a:pt x="444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41"/>
            <p:cNvSpPr/>
            <p:nvPr/>
          </p:nvSpPr>
          <p:spPr>
            <a:xfrm>
              <a:off x="4506850" y="927300"/>
              <a:ext cx="1445075" cy="3393050"/>
            </a:xfrm>
            <a:custGeom>
              <a:avLst/>
              <a:gdLst/>
              <a:ahLst/>
              <a:cxnLst/>
              <a:rect l="l" t="t" r="r" b="b"/>
              <a:pathLst>
                <a:path w="57803" h="135722" extrusionOk="0">
                  <a:moveTo>
                    <a:pt x="9490" y="1"/>
                  </a:moveTo>
                  <a:cubicBezTo>
                    <a:pt x="9435" y="1"/>
                    <a:pt x="9380" y="4"/>
                    <a:pt x="9325" y="11"/>
                  </a:cubicBezTo>
                  <a:cubicBezTo>
                    <a:pt x="8644" y="102"/>
                    <a:pt x="8165" y="725"/>
                    <a:pt x="8254" y="1406"/>
                  </a:cubicBezTo>
                  <a:cubicBezTo>
                    <a:pt x="11392" y="25114"/>
                    <a:pt x="11962" y="50296"/>
                    <a:pt x="10043" y="80657"/>
                  </a:cubicBezTo>
                  <a:cubicBezTo>
                    <a:pt x="9911" y="82728"/>
                    <a:pt x="9640" y="87035"/>
                    <a:pt x="12546" y="89195"/>
                  </a:cubicBezTo>
                  <a:cubicBezTo>
                    <a:pt x="14285" y="90487"/>
                    <a:pt x="16517" y="90503"/>
                    <a:pt x="18147" y="90516"/>
                  </a:cubicBezTo>
                  <a:lnTo>
                    <a:pt x="34116" y="90636"/>
                  </a:lnTo>
                  <a:cubicBezTo>
                    <a:pt x="39320" y="90676"/>
                    <a:pt x="44700" y="90717"/>
                    <a:pt x="49212" y="93562"/>
                  </a:cubicBezTo>
                  <a:cubicBezTo>
                    <a:pt x="50805" y="94566"/>
                    <a:pt x="52069" y="95883"/>
                    <a:pt x="52866" y="97373"/>
                  </a:cubicBezTo>
                  <a:cubicBezTo>
                    <a:pt x="55046" y="101439"/>
                    <a:pt x="53436" y="105252"/>
                    <a:pt x="51734" y="109289"/>
                  </a:cubicBezTo>
                  <a:cubicBezTo>
                    <a:pt x="51027" y="110962"/>
                    <a:pt x="50297" y="112692"/>
                    <a:pt x="49823" y="114478"/>
                  </a:cubicBezTo>
                  <a:cubicBezTo>
                    <a:pt x="48820" y="118256"/>
                    <a:pt x="49012" y="122157"/>
                    <a:pt x="49197" y="125929"/>
                  </a:cubicBezTo>
                  <a:cubicBezTo>
                    <a:pt x="49246" y="126925"/>
                    <a:pt x="49293" y="127919"/>
                    <a:pt x="49320" y="128910"/>
                  </a:cubicBezTo>
                  <a:cubicBezTo>
                    <a:pt x="49351" y="130075"/>
                    <a:pt x="49342" y="131289"/>
                    <a:pt x="48873" y="132218"/>
                  </a:cubicBezTo>
                  <a:cubicBezTo>
                    <a:pt x="48673" y="132609"/>
                    <a:pt x="48365" y="132934"/>
                    <a:pt x="47986" y="133157"/>
                  </a:cubicBezTo>
                  <a:cubicBezTo>
                    <a:pt x="47951" y="133150"/>
                    <a:pt x="47858" y="133108"/>
                    <a:pt x="47848" y="133003"/>
                  </a:cubicBezTo>
                  <a:cubicBezTo>
                    <a:pt x="47498" y="129413"/>
                    <a:pt x="47017" y="125796"/>
                    <a:pt x="46419" y="122251"/>
                  </a:cubicBezTo>
                  <a:cubicBezTo>
                    <a:pt x="46295" y="121518"/>
                    <a:pt x="46065" y="120153"/>
                    <a:pt x="44936" y="119386"/>
                  </a:cubicBezTo>
                  <a:cubicBezTo>
                    <a:pt x="44356" y="118993"/>
                    <a:pt x="43717" y="118878"/>
                    <a:pt x="43130" y="118878"/>
                  </a:cubicBezTo>
                  <a:cubicBezTo>
                    <a:pt x="42620" y="118878"/>
                    <a:pt x="42148" y="118965"/>
                    <a:pt x="41790" y="119030"/>
                  </a:cubicBezTo>
                  <a:cubicBezTo>
                    <a:pt x="37621" y="119797"/>
                    <a:pt x="33804" y="120181"/>
                    <a:pt x="30296" y="120181"/>
                  </a:cubicBezTo>
                  <a:cubicBezTo>
                    <a:pt x="26355" y="120181"/>
                    <a:pt x="22804" y="119696"/>
                    <a:pt x="19582" y="118725"/>
                  </a:cubicBezTo>
                  <a:cubicBezTo>
                    <a:pt x="19321" y="118647"/>
                    <a:pt x="19053" y="118608"/>
                    <a:pt x="18786" y="118608"/>
                  </a:cubicBezTo>
                  <a:cubicBezTo>
                    <a:pt x="18247" y="118608"/>
                    <a:pt x="17714" y="118766"/>
                    <a:pt x="17257" y="119073"/>
                  </a:cubicBezTo>
                  <a:cubicBezTo>
                    <a:pt x="16574" y="119532"/>
                    <a:pt x="16133" y="120272"/>
                    <a:pt x="16055" y="121091"/>
                  </a:cubicBezTo>
                  <a:lnTo>
                    <a:pt x="15003" y="132193"/>
                  </a:lnTo>
                  <a:cubicBezTo>
                    <a:pt x="14953" y="132731"/>
                    <a:pt x="14563" y="133173"/>
                    <a:pt x="14096" y="133223"/>
                  </a:cubicBezTo>
                  <a:cubicBezTo>
                    <a:pt x="14062" y="133226"/>
                    <a:pt x="14031" y="133228"/>
                    <a:pt x="14003" y="133228"/>
                  </a:cubicBezTo>
                  <a:cubicBezTo>
                    <a:pt x="13830" y="133228"/>
                    <a:pt x="13751" y="133174"/>
                    <a:pt x="13690" y="133120"/>
                  </a:cubicBezTo>
                  <a:cubicBezTo>
                    <a:pt x="13377" y="132841"/>
                    <a:pt x="13056" y="131973"/>
                    <a:pt x="13042" y="130660"/>
                  </a:cubicBezTo>
                  <a:lnTo>
                    <a:pt x="12971" y="123896"/>
                  </a:lnTo>
                  <a:cubicBezTo>
                    <a:pt x="12966" y="123555"/>
                    <a:pt x="12993" y="123147"/>
                    <a:pt x="13019" y="122713"/>
                  </a:cubicBezTo>
                  <a:cubicBezTo>
                    <a:pt x="13120" y="121031"/>
                    <a:pt x="13225" y="119292"/>
                    <a:pt x="12280" y="118288"/>
                  </a:cubicBezTo>
                  <a:cubicBezTo>
                    <a:pt x="11881" y="117865"/>
                    <a:pt x="11318" y="117640"/>
                    <a:pt x="10747" y="117640"/>
                  </a:cubicBezTo>
                  <a:cubicBezTo>
                    <a:pt x="10200" y="117640"/>
                    <a:pt x="9646" y="117846"/>
                    <a:pt x="9221" y="118281"/>
                  </a:cubicBezTo>
                  <a:cubicBezTo>
                    <a:pt x="7926" y="119609"/>
                    <a:pt x="7746" y="122915"/>
                    <a:pt x="7874" y="127818"/>
                  </a:cubicBezTo>
                  <a:lnTo>
                    <a:pt x="7876" y="127944"/>
                  </a:lnTo>
                  <a:cubicBezTo>
                    <a:pt x="7920" y="129593"/>
                    <a:pt x="7961" y="131150"/>
                    <a:pt x="7098" y="132286"/>
                  </a:cubicBezTo>
                  <a:cubicBezTo>
                    <a:pt x="6799" y="132681"/>
                    <a:pt x="6294" y="133025"/>
                    <a:pt x="5771" y="133025"/>
                  </a:cubicBezTo>
                  <a:cubicBezTo>
                    <a:pt x="5626" y="133025"/>
                    <a:pt x="5481" y="132999"/>
                    <a:pt x="5338" y="132941"/>
                  </a:cubicBezTo>
                  <a:cubicBezTo>
                    <a:pt x="4160" y="132463"/>
                    <a:pt x="4389" y="130095"/>
                    <a:pt x="4542" y="129100"/>
                  </a:cubicBezTo>
                  <a:lnTo>
                    <a:pt x="4628" y="128547"/>
                  </a:lnTo>
                  <a:cubicBezTo>
                    <a:pt x="5081" y="125626"/>
                    <a:pt x="5551" y="122605"/>
                    <a:pt x="5105" y="119562"/>
                  </a:cubicBezTo>
                  <a:cubicBezTo>
                    <a:pt x="4884" y="118053"/>
                    <a:pt x="4447" y="116612"/>
                    <a:pt x="4024" y="115218"/>
                  </a:cubicBezTo>
                  <a:cubicBezTo>
                    <a:pt x="3671" y="114056"/>
                    <a:pt x="3338" y="112958"/>
                    <a:pt x="3125" y="111833"/>
                  </a:cubicBezTo>
                  <a:cubicBezTo>
                    <a:pt x="2518" y="108641"/>
                    <a:pt x="2907" y="105233"/>
                    <a:pt x="3284" y="101937"/>
                  </a:cubicBezTo>
                  <a:lnTo>
                    <a:pt x="3408" y="100835"/>
                  </a:lnTo>
                  <a:cubicBezTo>
                    <a:pt x="4496" y="90999"/>
                    <a:pt x="4616" y="80980"/>
                    <a:pt x="4733" y="71291"/>
                  </a:cubicBezTo>
                  <a:lnTo>
                    <a:pt x="5165" y="35374"/>
                  </a:lnTo>
                  <a:cubicBezTo>
                    <a:pt x="5257" y="27816"/>
                    <a:pt x="5350" y="20000"/>
                    <a:pt x="4752" y="12304"/>
                  </a:cubicBezTo>
                  <a:cubicBezTo>
                    <a:pt x="4701" y="11649"/>
                    <a:pt x="4146" y="11155"/>
                    <a:pt x="3509" y="11155"/>
                  </a:cubicBezTo>
                  <a:cubicBezTo>
                    <a:pt x="3478" y="11155"/>
                    <a:pt x="3446" y="11156"/>
                    <a:pt x="3414" y="11158"/>
                  </a:cubicBezTo>
                  <a:cubicBezTo>
                    <a:pt x="2728" y="11212"/>
                    <a:pt x="2215" y="11811"/>
                    <a:pt x="2268" y="12496"/>
                  </a:cubicBezTo>
                  <a:cubicBezTo>
                    <a:pt x="2859" y="20083"/>
                    <a:pt x="2765" y="27842"/>
                    <a:pt x="2675" y="35344"/>
                  </a:cubicBezTo>
                  <a:lnTo>
                    <a:pt x="2243" y="71261"/>
                  </a:lnTo>
                  <a:cubicBezTo>
                    <a:pt x="2127" y="80890"/>
                    <a:pt x="2007" y="90846"/>
                    <a:pt x="932" y="100560"/>
                  </a:cubicBezTo>
                  <a:lnTo>
                    <a:pt x="809" y="101655"/>
                  </a:lnTo>
                  <a:cubicBezTo>
                    <a:pt x="411" y="105135"/>
                    <a:pt x="1" y="108734"/>
                    <a:pt x="677" y="112298"/>
                  </a:cubicBezTo>
                  <a:cubicBezTo>
                    <a:pt x="916" y="113554"/>
                    <a:pt x="1284" y="114768"/>
                    <a:pt x="1641" y="115942"/>
                  </a:cubicBezTo>
                  <a:cubicBezTo>
                    <a:pt x="2055" y="117308"/>
                    <a:pt x="2447" y="118599"/>
                    <a:pt x="2640" y="119922"/>
                  </a:cubicBezTo>
                  <a:cubicBezTo>
                    <a:pt x="3031" y="122594"/>
                    <a:pt x="2591" y="125427"/>
                    <a:pt x="2166" y="128165"/>
                  </a:cubicBezTo>
                  <a:lnTo>
                    <a:pt x="2080" y="128721"/>
                  </a:lnTo>
                  <a:cubicBezTo>
                    <a:pt x="1376" y="133296"/>
                    <a:pt x="3231" y="134775"/>
                    <a:pt x="4400" y="135250"/>
                  </a:cubicBezTo>
                  <a:cubicBezTo>
                    <a:pt x="4837" y="135427"/>
                    <a:pt x="5296" y="135512"/>
                    <a:pt x="5757" y="135512"/>
                  </a:cubicBezTo>
                  <a:cubicBezTo>
                    <a:pt x="6997" y="135512"/>
                    <a:pt x="8247" y="134894"/>
                    <a:pt x="9083" y="133793"/>
                  </a:cubicBezTo>
                  <a:cubicBezTo>
                    <a:pt x="10474" y="131961"/>
                    <a:pt x="10417" y="129793"/>
                    <a:pt x="10367" y="127882"/>
                  </a:cubicBezTo>
                  <a:lnTo>
                    <a:pt x="10363" y="127756"/>
                  </a:lnTo>
                  <a:cubicBezTo>
                    <a:pt x="10273" y="124270"/>
                    <a:pt x="10395" y="122298"/>
                    <a:pt x="10587" y="121204"/>
                  </a:cubicBezTo>
                  <a:lnTo>
                    <a:pt x="10587" y="121204"/>
                  </a:lnTo>
                  <a:cubicBezTo>
                    <a:pt x="10584" y="121697"/>
                    <a:pt x="10553" y="122220"/>
                    <a:pt x="10532" y="122566"/>
                  </a:cubicBezTo>
                  <a:cubicBezTo>
                    <a:pt x="10503" y="123064"/>
                    <a:pt x="10475" y="123534"/>
                    <a:pt x="10479" y="123925"/>
                  </a:cubicBezTo>
                  <a:lnTo>
                    <a:pt x="10551" y="130689"/>
                  </a:lnTo>
                  <a:cubicBezTo>
                    <a:pt x="10562" y="131809"/>
                    <a:pt x="10771" y="133859"/>
                    <a:pt x="12035" y="134982"/>
                  </a:cubicBezTo>
                  <a:cubicBezTo>
                    <a:pt x="12581" y="135470"/>
                    <a:pt x="13254" y="135722"/>
                    <a:pt x="13997" y="135722"/>
                  </a:cubicBezTo>
                  <a:cubicBezTo>
                    <a:pt x="14119" y="135721"/>
                    <a:pt x="14240" y="135713"/>
                    <a:pt x="14361" y="135699"/>
                  </a:cubicBezTo>
                  <a:cubicBezTo>
                    <a:pt x="16008" y="135525"/>
                    <a:pt x="17321" y="134147"/>
                    <a:pt x="17483" y="132427"/>
                  </a:cubicBezTo>
                  <a:lnTo>
                    <a:pt x="18534" y="121327"/>
                  </a:lnTo>
                  <a:cubicBezTo>
                    <a:pt x="18540" y="121252"/>
                    <a:pt x="18580" y="121184"/>
                    <a:pt x="18643" y="121142"/>
                  </a:cubicBezTo>
                  <a:cubicBezTo>
                    <a:pt x="18686" y="121114"/>
                    <a:pt x="18737" y="121099"/>
                    <a:pt x="18787" y="121099"/>
                  </a:cubicBezTo>
                  <a:cubicBezTo>
                    <a:pt x="18813" y="121099"/>
                    <a:pt x="18838" y="121103"/>
                    <a:pt x="18863" y="121110"/>
                  </a:cubicBezTo>
                  <a:cubicBezTo>
                    <a:pt x="22320" y="122151"/>
                    <a:pt x="26110" y="122671"/>
                    <a:pt x="30299" y="122671"/>
                  </a:cubicBezTo>
                  <a:cubicBezTo>
                    <a:pt x="33960" y="122671"/>
                    <a:pt x="37926" y="122274"/>
                    <a:pt x="42240" y="121481"/>
                  </a:cubicBezTo>
                  <a:cubicBezTo>
                    <a:pt x="42480" y="121437"/>
                    <a:pt x="42852" y="121369"/>
                    <a:pt x="43149" y="121369"/>
                  </a:cubicBezTo>
                  <a:cubicBezTo>
                    <a:pt x="43312" y="121369"/>
                    <a:pt x="43453" y="121390"/>
                    <a:pt x="43536" y="121446"/>
                  </a:cubicBezTo>
                  <a:cubicBezTo>
                    <a:pt x="43786" y="121616"/>
                    <a:pt x="43909" y="122350"/>
                    <a:pt x="43962" y="122664"/>
                  </a:cubicBezTo>
                  <a:cubicBezTo>
                    <a:pt x="44551" y="126154"/>
                    <a:pt x="45024" y="129714"/>
                    <a:pt x="45370" y="133246"/>
                  </a:cubicBezTo>
                  <a:cubicBezTo>
                    <a:pt x="45457" y="134150"/>
                    <a:pt x="45999" y="134947"/>
                    <a:pt x="46808" y="135360"/>
                  </a:cubicBezTo>
                  <a:cubicBezTo>
                    <a:pt x="47182" y="135551"/>
                    <a:pt x="47585" y="135647"/>
                    <a:pt x="47986" y="135647"/>
                  </a:cubicBezTo>
                  <a:cubicBezTo>
                    <a:pt x="48421" y="135647"/>
                    <a:pt x="48853" y="135534"/>
                    <a:pt x="49241" y="135310"/>
                  </a:cubicBezTo>
                  <a:cubicBezTo>
                    <a:pt x="50023" y="134858"/>
                    <a:pt x="50681" y="134161"/>
                    <a:pt x="51095" y="133344"/>
                  </a:cubicBezTo>
                  <a:cubicBezTo>
                    <a:pt x="51827" y="131895"/>
                    <a:pt x="51851" y="130328"/>
                    <a:pt x="51811" y="128843"/>
                  </a:cubicBezTo>
                  <a:cubicBezTo>
                    <a:pt x="51783" y="127835"/>
                    <a:pt x="51734" y="126822"/>
                    <a:pt x="51685" y="125807"/>
                  </a:cubicBezTo>
                  <a:cubicBezTo>
                    <a:pt x="51501" y="122060"/>
                    <a:pt x="51327" y="118521"/>
                    <a:pt x="52231" y="115116"/>
                  </a:cubicBezTo>
                  <a:cubicBezTo>
                    <a:pt x="52660" y="113499"/>
                    <a:pt x="53356" y="111852"/>
                    <a:pt x="54028" y="110257"/>
                  </a:cubicBezTo>
                  <a:cubicBezTo>
                    <a:pt x="55884" y="105859"/>
                    <a:pt x="57803" y="101311"/>
                    <a:pt x="55063" y="96196"/>
                  </a:cubicBezTo>
                  <a:cubicBezTo>
                    <a:pt x="54062" y="94328"/>
                    <a:pt x="52498" y="92688"/>
                    <a:pt x="50540" y="91454"/>
                  </a:cubicBezTo>
                  <a:cubicBezTo>
                    <a:pt x="45428" y="88231"/>
                    <a:pt x="39428" y="88186"/>
                    <a:pt x="34135" y="88145"/>
                  </a:cubicBezTo>
                  <a:lnTo>
                    <a:pt x="18166" y="88024"/>
                  </a:lnTo>
                  <a:cubicBezTo>
                    <a:pt x="16498" y="88012"/>
                    <a:pt x="15035" y="87941"/>
                    <a:pt x="14032" y="87196"/>
                  </a:cubicBezTo>
                  <a:cubicBezTo>
                    <a:pt x="12431" y="86007"/>
                    <a:pt x="12363" y="83426"/>
                    <a:pt x="12529" y="80814"/>
                  </a:cubicBezTo>
                  <a:cubicBezTo>
                    <a:pt x="14458" y="50289"/>
                    <a:pt x="13884" y="24951"/>
                    <a:pt x="10723" y="1079"/>
                  </a:cubicBezTo>
                  <a:cubicBezTo>
                    <a:pt x="10638" y="454"/>
                    <a:pt x="10104" y="1"/>
                    <a:pt x="94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41"/>
            <p:cNvSpPr/>
            <p:nvPr/>
          </p:nvSpPr>
          <p:spPr>
            <a:xfrm>
              <a:off x="5444025" y="3910925"/>
              <a:ext cx="157400" cy="408375"/>
            </a:xfrm>
            <a:custGeom>
              <a:avLst/>
              <a:gdLst/>
              <a:ahLst/>
              <a:cxnLst/>
              <a:rect l="l" t="t" r="r" b="b"/>
              <a:pathLst>
                <a:path w="6296" h="16335" extrusionOk="0">
                  <a:moveTo>
                    <a:pt x="5223" y="1"/>
                  </a:moveTo>
                  <a:cubicBezTo>
                    <a:pt x="4635" y="2"/>
                    <a:pt x="4159" y="478"/>
                    <a:pt x="4159" y="1067"/>
                  </a:cubicBezTo>
                  <a:lnTo>
                    <a:pt x="4164" y="12782"/>
                  </a:lnTo>
                  <a:cubicBezTo>
                    <a:pt x="4164" y="13033"/>
                    <a:pt x="4166" y="13294"/>
                    <a:pt x="4126" y="13491"/>
                  </a:cubicBezTo>
                  <a:cubicBezTo>
                    <a:pt x="4045" y="13886"/>
                    <a:pt x="3763" y="14125"/>
                    <a:pt x="3534" y="14179"/>
                  </a:cubicBezTo>
                  <a:cubicBezTo>
                    <a:pt x="3460" y="14197"/>
                    <a:pt x="3380" y="14204"/>
                    <a:pt x="3296" y="14204"/>
                  </a:cubicBezTo>
                  <a:cubicBezTo>
                    <a:pt x="2976" y="14204"/>
                    <a:pt x="2592" y="14093"/>
                    <a:pt x="2217" y="13985"/>
                  </a:cubicBezTo>
                  <a:lnTo>
                    <a:pt x="2150" y="13965"/>
                  </a:lnTo>
                  <a:cubicBezTo>
                    <a:pt x="2147" y="13882"/>
                    <a:pt x="2150" y="13777"/>
                    <a:pt x="2152" y="13717"/>
                  </a:cubicBezTo>
                  <a:lnTo>
                    <a:pt x="2511" y="1853"/>
                  </a:lnTo>
                  <a:cubicBezTo>
                    <a:pt x="2529" y="1265"/>
                    <a:pt x="2067" y="774"/>
                    <a:pt x="1479" y="757"/>
                  </a:cubicBezTo>
                  <a:cubicBezTo>
                    <a:pt x="894" y="761"/>
                    <a:pt x="400" y="1201"/>
                    <a:pt x="382" y="1790"/>
                  </a:cubicBezTo>
                  <a:lnTo>
                    <a:pt x="23" y="13653"/>
                  </a:lnTo>
                  <a:cubicBezTo>
                    <a:pt x="14" y="13960"/>
                    <a:pt x="1" y="14422"/>
                    <a:pt x="187" y="14871"/>
                  </a:cubicBezTo>
                  <a:cubicBezTo>
                    <a:pt x="538" y="15718"/>
                    <a:pt x="1330" y="15946"/>
                    <a:pt x="1628" y="16033"/>
                  </a:cubicBezTo>
                  <a:cubicBezTo>
                    <a:pt x="2111" y="16171"/>
                    <a:pt x="2680" y="16334"/>
                    <a:pt x="3297" y="16334"/>
                  </a:cubicBezTo>
                  <a:cubicBezTo>
                    <a:pt x="3302" y="16334"/>
                    <a:pt x="3307" y="16334"/>
                    <a:pt x="3311" y="16334"/>
                  </a:cubicBezTo>
                  <a:cubicBezTo>
                    <a:pt x="3550" y="16334"/>
                    <a:pt x="3788" y="16307"/>
                    <a:pt x="4022" y="16252"/>
                  </a:cubicBezTo>
                  <a:cubicBezTo>
                    <a:pt x="5116" y="15995"/>
                    <a:pt x="5976" y="15077"/>
                    <a:pt x="6213" y="13914"/>
                  </a:cubicBezTo>
                  <a:cubicBezTo>
                    <a:pt x="6295" y="13505"/>
                    <a:pt x="6294" y="13102"/>
                    <a:pt x="6294" y="12779"/>
                  </a:cubicBezTo>
                  <a:lnTo>
                    <a:pt x="6289" y="1066"/>
                  </a:lnTo>
                  <a:cubicBezTo>
                    <a:pt x="6288" y="477"/>
                    <a:pt x="5811" y="1"/>
                    <a:pt x="5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41"/>
            <p:cNvSpPr/>
            <p:nvPr/>
          </p:nvSpPr>
          <p:spPr>
            <a:xfrm>
              <a:off x="4979150" y="3148525"/>
              <a:ext cx="627400" cy="302575"/>
            </a:xfrm>
            <a:custGeom>
              <a:avLst/>
              <a:gdLst/>
              <a:ahLst/>
              <a:cxnLst/>
              <a:rect l="l" t="t" r="r" b="b"/>
              <a:pathLst>
                <a:path w="25096" h="12103" extrusionOk="0">
                  <a:moveTo>
                    <a:pt x="1088" y="0"/>
                  </a:moveTo>
                  <a:cubicBezTo>
                    <a:pt x="505" y="0"/>
                    <a:pt x="30" y="471"/>
                    <a:pt x="24" y="1055"/>
                  </a:cubicBezTo>
                  <a:cubicBezTo>
                    <a:pt x="1" y="3485"/>
                    <a:pt x="1159" y="5960"/>
                    <a:pt x="3200" y="7847"/>
                  </a:cubicBezTo>
                  <a:cubicBezTo>
                    <a:pt x="6191" y="10608"/>
                    <a:pt x="9767" y="12102"/>
                    <a:pt x="13186" y="12102"/>
                  </a:cubicBezTo>
                  <a:cubicBezTo>
                    <a:pt x="13190" y="12102"/>
                    <a:pt x="13195" y="12102"/>
                    <a:pt x="13199" y="12102"/>
                  </a:cubicBezTo>
                  <a:cubicBezTo>
                    <a:pt x="14141" y="12102"/>
                    <a:pt x="15078" y="11984"/>
                    <a:pt x="15990" y="11749"/>
                  </a:cubicBezTo>
                  <a:cubicBezTo>
                    <a:pt x="18857" y="11004"/>
                    <a:pt x="22729" y="8733"/>
                    <a:pt x="24897" y="2135"/>
                  </a:cubicBezTo>
                  <a:cubicBezTo>
                    <a:pt x="25095" y="1571"/>
                    <a:pt x="24792" y="954"/>
                    <a:pt x="24225" y="768"/>
                  </a:cubicBezTo>
                  <a:cubicBezTo>
                    <a:pt x="24114" y="732"/>
                    <a:pt x="24002" y="715"/>
                    <a:pt x="23891" y="715"/>
                  </a:cubicBezTo>
                  <a:cubicBezTo>
                    <a:pt x="23436" y="715"/>
                    <a:pt x="23013" y="1010"/>
                    <a:pt x="22873" y="1471"/>
                  </a:cubicBezTo>
                  <a:cubicBezTo>
                    <a:pt x="21396" y="5970"/>
                    <a:pt x="18832" y="8811"/>
                    <a:pt x="15456" y="9687"/>
                  </a:cubicBezTo>
                  <a:cubicBezTo>
                    <a:pt x="14718" y="9879"/>
                    <a:pt x="13956" y="9973"/>
                    <a:pt x="13180" y="9973"/>
                  </a:cubicBezTo>
                  <a:cubicBezTo>
                    <a:pt x="10296" y="9973"/>
                    <a:pt x="7236" y="8674"/>
                    <a:pt x="4646" y="6282"/>
                  </a:cubicBezTo>
                  <a:cubicBezTo>
                    <a:pt x="3045" y="4803"/>
                    <a:pt x="2136" y="2906"/>
                    <a:pt x="2154" y="1076"/>
                  </a:cubicBezTo>
                  <a:cubicBezTo>
                    <a:pt x="2159" y="488"/>
                    <a:pt x="1687" y="6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41"/>
            <p:cNvSpPr/>
            <p:nvPr/>
          </p:nvSpPr>
          <p:spPr>
            <a:xfrm>
              <a:off x="5054950" y="3668275"/>
              <a:ext cx="577925" cy="283525"/>
            </a:xfrm>
            <a:custGeom>
              <a:avLst/>
              <a:gdLst/>
              <a:ahLst/>
              <a:cxnLst/>
              <a:rect l="l" t="t" r="r" b="b"/>
              <a:pathLst>
                <a:path w="23117" h="11341" extrusionOk="0">
                  <a:moveTo>
                    <a:pt x="14503" y="0"/>
                  </a:moveTo>
                  <a:cubicBezTo>
                    <a:pt x="8314" y="0"/>
                    <a:pt x="2398" y="4077"/>
                    <a:pt x="255" y="9909"/>
                  </a:cubicBezTo>
                  <a:cubicBezTo>
                    <a:pt x="0" y="10604"/>
                    <a:pt x="515" y="11341"/>
                    <a:pt x="1255" y="11341"/>
                  </a:cubicBezTo>
                  <a:cubicBezTo>
                    <a:pt x="1702" y="11341"/>
                    <a:pt x="2100" y="11063"/>
                    <a:pt x="2255" y="10643"/>
                  </a:cubicBezTo>
                  <a:cubicBezTo>
                    <a:pt x="4074" y="5696"/>
                    <a:pt x="9300" y="2133"/>
                    <a:pt x="14564" y="2133"/>
                  </a:cubicBezTo>
                  <a:cubicBezTo>
                    <a:pt x="14745" y="2133"/>
                    <a:pt x="14926" y="2137"/>
                    <a:pt x="15107" y="2146"/>
                  </a:cubicBezTo>
                  <a:cubicBezTo>
                    <a:pt x="16587" y="2220"/>
                    <a:pt x="17691" y="2583"/>
                    <a:pt x="18391" y="3225"/>
                  </a:cubicBezTo>
                  <a:cubicBezTo>
                    <a:pt x="19382" y="4132"/>
                    <a:pt x="19664" y="5620"/>
                    <a:pt x="19962" y="7193"/>
                  </a:cubicBezTo>
                  <a:cubicBezTo>
                    <a:pt x="20183" y="8358"/>
                    <a:pt x="20411" y="9563"/>
                    <a:pt x="20939" y="10681"/>
                  </a:cubicBezTo>
                  <a:cubicBezTo>
                    <a:pt x="21120" y="11066"/>
                    <a:pt x="21503" y="11291"/>
                    <a:pt x="21902" y="11291"/>
                  </a:cubicBezTo>
                  <a:cubicBezTo>
                    <a:pt x="22054" y="11291"/>
                    <a:pt x="22209" y="11258"/>
                    <a:pt x="22356" y="11188"/>
                  </a:cubicBezTo>
                  <a:cubicBezTo>
                    <a:pt x="22888" y="10938"/>
                    <a:pt x="23116" y="10303"/>
                    <a:pt x="22865" y="9771"/>
                  </a:cubicBezTo>
                  <a:cubicBezTo>
                    <a:pt x="22453" y="8899"/>
                    <a:pt x="22259" y="7878"/>
                    <a:pt x="22055" y="6796"/>
                  </a:cubicBezTo>
                  <a:cubicBezTo>
                    <a:pt x="21705" y="4950"/>
                    <a:pt x="21343" y="3041"/>
                    <a:pt x="19830" y="1654"/>
                  </a:cubicBezTo>
                  <a:cubicBezTo>
                    <a:pt x="18756" y="669"/>
                    <a:pt x="17202" y="119"/>
                    <a:pt x="15214" y="18"/>
                  </a:cubicBezTo>
                  <a:cubicBezTo>
                    <a:pt x="14977" y="6"/>
                    <a:pt x="14740" y="0"/>
                    <a:pt x="14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41"/>
            <p:cNvSpPr/>
            <p:nvPr/>
          </p:nvSpPr>
          <p:spPr>
            <a:xfrm>
              <a:off x="5616900" y="3269325"/>
              <a:ext cx="222350" cy="409500"/>
            </a:xfrm>
            <a:custGeom>
              <a:avLst/>
              <a:gdLst/>
              <a:ahLst/>
              <a:cxnLst/>
              <a:rect l="l" t="t" r="r" b="b"/>
              <a:pathLst>
                <a:path w="8894" h="16380" extrusionOk="0">
                  <a:moveTo>
                    <a:pt x="5986" y="1"/>
                  </a:moveTo>
                  <a:cubicBezTo>
                    <a:pt x="5842" y="1"/>
                    <a:pt x="5697" y="30"/>
                    <a:pt x="5557" y="91"/>
                  </a:cubicBezTo>
                  <a:cubicBezTo>
                    <a:pt x="2190" y="1540"/>
                    <a:pt x="1" y="5373"/>
                    <a:pt x="464" y="9008"/>
                  </a:cubicBezTo>
                  <a:cubicBezTo>
                    <a:pt x="926" y="12644"/>
                    <a:pt x="4005" y="15806"/>
                    <a:pt x="7627" y="16367"/>
                  </a:cubicBezTo>
                  <a:cubicBezTo>
                    <a:pt x="7681" y="16375"/>
                    <a:pt x="7736" y="16379"/>
                    <a:pt x="7791" y="16379"/>
                  </a:cubicBezTo>
                  <a:lnTo>
                    <a:pt x="7792" y="16379"/>
                  </a:lnTo>
                  <a:cubicBezTo>
                    <a:pt x="8347" y="16378"/>
                    <a:pt x="8809" y="15950"/>
                    <a:pt x="8852" y="15394"/>
                  </a:cubicBezTo>
                  <a:cubicBezTo>
                    <a:pt x="8894" y="14840"/>
                    <a:pt x="8502" y="14346"/>
                    <a:pt x="7952" y="14261"/>
                  </a:cubicBezTo>
                  <a:cubicBezTo>
                    <a:pt x="5235" y="13841"/>
                    <a:pt x="2923" y="11467"/>
                    <a:pt x="2577" y="8740"/>
                  </a:cubicBezTo>
                  <a:cubicBezTo>
                    <a:pt x="2231" y="6012"/>
                    <a:pt x="3873" y="3135"/>
                    <a:pt x="6399" y="2048"/>
                  </a:cubicBezTo>
                  <a:cubicBezTo>
                    <a:pt x="6944" y="1819"/>
                    <a:pt x="7198" y="1189"/>
                    <a:pt x="6964" y="646"/>
                  </a:cubicBezTo>
                  <a:cubicBezTo>
                    <a:pt x="6791" y="242"/>
                    <a:pt x="6398" y="1"/>
                    <a:pt x="59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41"/>
            <p:cNvSpPr/>
            <p:nvPr/>
          </p:nvSpPr>
          <p:spPr>
            <a:xfrm>
              <a:off x="4712425" y="3422650"/>
              <a:ext cx="376450" cy="311250"/>
            </a:xfrm>
            <a:custGeom>
              <a:avLst/>
              <a:gdLst/>
              <a:ahLst/>
              <a:cxnLst/>
              <a:rect l="l" t="t" r="r" b="b"/>
              <a:pathLst>
                <a:path w="15058" h="12450" extrusionOk="0">
                  <a:moveTo>
                    <a:pt x="7743" y="2132"/>
                  </a:moveTo>
                  <a:cubicBezTo>
                    <a:pt x="8240" y="2132"/>
                    <a:pt x="8728" y="2220"/>
                    <a:pt x="9178" y="2404"/>
                  </a:cubicBezTo>
                  <a:cubicBezTo>
                    <a:pt x="10725" y="3069"/>
                    <a:pt x="11786" y="4133"/>
                    <a:pt x="12332" y="5568"/>
                  </a:cubicBezTo>
                  <a:cubicBezTo>
                    <a:pt x="12940" y="7168"/>
                    <a:pt x="12683" y="8613"/>
                    <a:pt x="12520" y="8959"/>
                  </a:cubicBezTo>
                  <a:cubicBezTo>
                    <a:pt x="12233" y="9568"/>
                    <a:pt x="11501" y="10054"/>
                    <a:pt x="10608" y="10227"/>
                  </a:cubicBezTo>
                  <a:cubicBezTo>
                    <a:pt x="10265" y="10294"/>
                    <a:pt x="9908" y="10320"/>
                    <a:pt x="9544" y="10320"/>
                  </a:cubicBezTo>
                  <a:cubicBezTo>
                    <a:pt x="8898" y="10320"/>
                    <a:pt x="8230" y="10239"/>
                    <a:pt x="7576" y="10158"/>
                  </a:cubicBezTo>
                  <a:cubicBezTo>
                    <a:pt x="5886" y="9954"/>
                    <a:pt x="4165" y="9659"/>
                    <a:pt x="3313" y="8555"/>
                  </a:cubicBezTo>
                  <a:cubicBezTo>
                    <a:pt x="2356" y="7316"/>
                    <a:pt x="2824" y="5370"/>
                    <a:pt x="3749" y="4169"/>
                  </a:cubicBezTo>
                  <a:cubicBezTo>
                    <a:pt x="4740" y="2882"/>
                    <a:pt x="6288" y="2132"/>
                    <a:pt x="7743" y="2132"/>
                  </a:cubicBezTo>
                  <a:close/>
                  <a:moveTo>
                    <a:pt x="7734" y="0"/>
                  </a:moveTo>
                  <a:cubicBezTo>
                    <a:pt x="5632" y="0"/>
                    <a:pt x="3471" y="1040"/>
                    <a:pt x="2061" y="2868"/>
                  </a:cubicBezTo>
                  <a:cubicBezTo>
                    <a:pt x="615" y="4746"/>
                    <a:pt x="1" y="7750"/>
                    <a:pt x="1627" y="9857"/>
                  </a:cubicBezTo>
                  <a:cubicBezTo>
                    <a:pt x="3095" y="11758"/>
                    <a:pt x="5739" y="12081"/>
                    <a:pt x="7319" y="12274"/>
                  </a:cubicBezTo>
                  <a:cubicBezTo>
                    <a:pt x="8014" y="12358"/>
                    <a:pt x="8768" y="12450"/>
                    <a:pt x="9544" y="12450"/>
                  </a:cubicBezTo>
                  <a:cubicBezTo>
                    <a:pt x="10028" y="12450"/>
                    <a:pt x="10522" y="12414"/>
                    <a:pt x="11014" y="12318"/>
                  </a:cubicBezTo>
                  <a:cubicBezTo>
                    <a:pt x="12585" y="12014"/>
                    <a:pt x="13867" y="11097"/>
                    <a:pt x="14447" y="9867"/>
                  </a:cubicBezTo>
                  <a:cubicBezTo>
                    <a:pt x="14940" y="8817"/>
                    <a:pt x="15057" y="6744"/>
                    <a:pt x="14323" y="4811"/>
                  </a:cubicBezTo>
                  <a:cubicBezTo>
                    <a:pt x="13574" y="2840"/>
                    <a:pt x="12081" y="1331"/>
                    <a:pt x="10008" y="443"/>
                  </a:cubicBezTo>
                  <a:lnTo>
                    <a:pt x="9994" y="437"/>
                  </a:lnTo>
                  <a:cubicBezTo>
                    <a:pt x="9276" y="142"/>
                    <a:pt x="8509" y="0"/>
                    <a:pt x="77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41"/>
            <p:cNvSpPr/>
            <p:nvPr/>
          </p:nvSpPr>
          <p:spPr>
            <a:xfrm>
              <a:off x="4551175" y="3078900"/>
              <a:ext cx="218800" cy="403400"/>
            </a:xfrm>
            <a:custGeom>
              <a:avLst/>
              <a:gdLst/>
              <a:ahLst/>
              <a:cxnLst/>
              <a:rect l="l" t="t" r="r" b="b"/>
              <a:pathLst>
                <a:path w="8752" h="16136" extrusionOk="0">
                  <a:moveTo>
                    <a:pt x="2273" y="1"/>
                  </a:moveTo>
                  <a:cubicBezTo>
                    <a:pt x="1986" y="1"/>
                    <a:pt x="1700" y="116"/>
                    <a:pt x="1490" y="344"/>
                  </a:cubicBezTo>
                  <a:cubicBezTo>
                    <a:pt x="1091" y="777"/>
                    <a:pt x="1119" y="1450"/>
                    <a:pt x="1552" y="1849"/>
                  </a:cubicBezTo>
                  <a:cubicBezTo>
                    <a:pt x="3586" y="3720"/>
                    <a:pt x="6411" y="7543"/>
                    <a:pt x="6016" y="9802"/>
                  </a:cubicBezTo>
                  <a:cubicBezTo>
                    <a:pt x="5610" y="12130"/>
                    <a:pt x="3476" y="14004"/>
                    <a:pt x="1299" y="14004"/>
                  </a:cubicBezTo>
                  <a:cubicBezTo>
                    <a:pt x="1247" y="14004"/>
                    <a:pt x="1195" y="14003"/>
                    <a:pt x="1143" y="14001"/>
                  </a:cubicBezTo>
                  <a:cubicBezTo>
                    <a:pt x="1120" y="13999"/>
                    <a:pt x="1097" y="13999"/>
                    <a:pt x="1075" y="13999"/>
                  </a:cubicBezTo>
                  <a:cubicBezTo>
                    <a:pt x="519" y="13999"/>
                    <a:pt x="56" y="14449"/>
                    <a:pt x="29" y="15013"/>
                  </a:cubicBezTo>
                  <a:cubicBezTo>
                    <a:pt x="0" y="15601"/>
                    <a:pt x="453" y="16099"/>
                    <a:pt x="1041" y="16128"/>
                  </a:cubicBezTo>
                  <a:cubicBezTo>
                    <a:pt x="1136" y="16133"/>
                    <a:pt x="1228" y="16135"/>
                    <a:pt x="1323" y="16135"/>
                  </a:cubicBezTo>
                  <a:cubicBezTo>
                    <a:pt x="4519" y="16135"/>
                    <a:pt x="7531" y="13517"/>
                    <a:pt x="8115" y="10169"/>
                  </a:cubicBezTo>
                  <a:cubicBezTo>
                    <a:pt x="8752" y="6513"/>
                    <a:pt x="4636" y="1792"/>
                    <a:pt x="2995" y="282"/>
                  </a:cubicBezTo>
                  <a:cubicBezTo>
                    <a:pt x="2790" y="94"/>
                    <a:pt x="2531" y="1"/>
                    <a:pt x="22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41"/>
            <p:cNvSpPr/>
            <p:nvPr/>
          </p:nvSpPr>
          <p:spPr>
            <a:xfrm>
              <a:off x="4662100" y="2392350"/>
              <a:ext cx="174625" cy="341450"/>
            </a:xfrm>
            <a:custGeom>
              <a:avLst/>
              <a:gdLst/>
              <a:ahLst/>
              <a:cxnLst/>
              <a:rect l="l" t="t" r="r" b="b"/>
              <a:pathLst>
                <a:path w="6985" h="13658" extrusionOk="0">
                  <a:moveTo>
                    <a:pt x="5798" y="1"/>
                  </a:moveTo>
                  <a:cubicBezTo>
                    <a:pt x="5701" y="1"/>
                    <a:pt x="5602" y="14"/>
                    <a:pt x="5504" y="42"/>
                  </a:cubicBezTo>
                  <a:cubicBezTo>
                    <a:pt x="2686" y="851"/>
                    <a:pt x="533" y="3453"/>
                    <a:pt x="267" y="6374"/>
                  </a:cubicBezTo>
                  <a:cubicBezTo>
                    <a:pt x="1" y="9293"/>
                    <a:pt x="1648" y="12242"/>
                    <a:pt x="4275" y="13546"/>
                  </a:cubicBezTo>
                  <a:cubicBezTo>
                    <a:pt x="4422" y="13619"/>
                    <a:pt x="4583" y="13657"/>
                    <a:pt x="4748" y="13657"/>
                  </a:cubicBezTo>
                  <a:lnTo>
                    <a:pt x="4748" y="13656"/>
                  </a:lnTo>
                  <a:cubicBezTo>
                    <a:pt x="4749" y="13656"/>
                    <a:pt x="4750" y="13656"/>
                    <a:pt x="4750" y="13656"/>
                  </a:cubicBezTo>
                  <a:cubicBezTo>
                    <a:pt x="5244" y="13656"/>
                    <a:pt x="5672" y="13316"/>
                    <a:pt x="5786" y="12836"/>
                  </a:cubicBezTo>
                  <a:cubicBezTo>
                    <a:pt x="5898" y="12354"/>
                    <a:pt x="5665" y="11858"/>
                    <a:pt x="5222" y="11638"/>
                  </a:cubicBezTo>
                  <a:cubicBezTo>
                    <a:pt x="3395" y="10731"/>
                    <a:pt x="2203" y="8598"/>
                    <a:pt x="2388" y="6566"/>
                  </a:cubicBezTo>
                  <a:cubicBezTo>
                    <a:pt x="2574" y="4535"/>
                    <a:pt x="4131" y="2653"/>
                    <a:pt x="6092" y="2091"/>
                  </a:cubicBezTo>
                  <a:cubicBezTo>
                    <a:pt x="6657" y="1928"/>
                    <a:pt x="6985" y="1338"/>
                    <a:pt x="6822" y="773"/>
                  </a:cubicBezTo>
                  <a:cubicBezTo>
                    <a:pt x="6688" y="305"/>
                    <a:pt x="6261" y="1"/>
                    <a:pt x="57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41"/>
            <p:cNvSpPr/>
            <p:nvPr/>
          </p:nvSpPr>
          <p:spPr>
            <a:xfrm>
              <a:off x="4642075" y="1858875"/>
              <a:ext cx="168475" cy="260800"/>
            </a:xfrm>
            <a:custGeom>
              <a:avLst/>
              <a:gdLst/>
              <a:ahLst/>
              <a:cxnLst/>
              <a:rect l="l" t="t" r="r" b="b"/>
              <a:pathLst>
                <a:path w="6739" h="10432" extrusionOk="0">
                  <a:moveTo>
                    <a:pt x="3374" y="2361"/>
                  </a:moveTo>
                  <a:lnTo>
                    <a:pt x="3374" y="2362"/>
                  </a:lnTo>
                  <a:cubicBezTo>
                    <a:pt x="3905" y="3432"/>
                    <a:pt x="4417" y="4532"/>
                    <a:pt x="4496" y="5651"/>
                  </a:cubicBezTo>
                  <a:cubicBezTo>
                    <a:pt x="4561" y="6571"/>
                    <a:pt x="4231" y="7761"/>
                    <a:pt x="3351" y="8203"/>
                  </a:cubicBezTo>
                  <a:cubicBezTo>
                    <a:pt x="3185" y="8285"/>
                    <a:pt x="3017" y="8305"/>
                    <a:pt x="2932" y="8305"/>
                  </a:cubicBezTo>
                  <a:cubicBezTo>
                    <a:pt x="2907" y="8305"/>
                    <a:pt x="2890" y="8303"/>
                    <a:pt x="2881" y="8301"/>
                  </a:cubicBezTo>
                  <a:cubicBezTo>
                    <a:pt x="2865" y="8279"/>
                    <a:pt x="2829" y="8213"/>
                    <a:pt x="2767" y="7992"/>
                  </a:cubicBezTo>
                  <a:cubicBezTo>
                    <a:pt x="2249" y="6142"/>
                    <a:pt x="2477" y="4064"/>
                    <a:pt x="3374" y="2361"/>
                  </a:cubicBezTo>
                  <a:close/>
                  <a:moveTo>
                    <a:pt x="3456" y="0"/>
                  </a:moveTo>
                  <a:cubicBezTo>
                    <a:pt x="3034" y="0"/>
                    <a:pt x="2475" y="155"/>
                    <a:pt x="1884" y="746"/>
                  </a:cubicBezTo>
                  <a:lnTo>
                    <a:pt x="1720" y="954"/>
                  </a:lnTo>
                  <a:cubicBezTo>
                    <a:pt x="366" y="3236"/>
                    <a:pt x="0" y="6012"/>
                    <a:pt x="716" y="8567"/>
                  </a:cubicBezTo>
                  <a:cubicBezTo>
                    <a:pt x="821" y="8936"/>
                    <a:pt x="971" y="9364"/>
                    <a:pt x="1301" y="9729"/>
                  </a:cubicBezTo>
                  <a:cubicBezTo>
                    <a:pt x="1756" y="10230"/>
                    <a:pt x="2358" y="10432"/>
                    <a:pt x="2959" y="10432"/>
                  </a:cubicBezTo>
                  <a:cubicBezTo>
                    <a:pt x="3433" y="10432"/>
                    <a:pt x="3906" y="10308"/>
                    <a:pt x="4305" y="10106"/>
                  </a:cubicBezTo>
                  <a:cubicBezTo>
                    <a:pt x="6068" y="9220"/>
                    <a:pt x="6738" y="7154"/>
                    <a:pt x="6621" y="5499"/>
                  </a:cubicBezTo>
                  <a:cubicBezTo>
                    <a:pt x="6505" y="3865"/>
                    <a:pt x="5783" y="2418"/>
                    <a:pt x="5146" y="1141"/>
                  </a:cubicBezTo>
                  <a:cubicBezTo>
                    <a:pt x="4839" y="526"/>
                    <a:pt x="4322" y="119"/>
                    <a:pt x="3728" y="22"/>
                  </a:cubicBezTo>
                  <a:cubicBezTo>
                    <a:pt x="3645" y="9"/>
                    <a:pt x="3555" y="0"/>
                    <a:pt x="34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41"/>
            <p:cNvSpPr/>
            <p:nvPr/>
          </p:nvSpPr>
          <p:spPr>
            <a:xfrm>
              <a:off x="4639900" y="1170400"/>
              <a:ext cx="162050" cy="323325"/>
            </a:xfrm>
            <a:custGeom>
              <a:avLst/>
              <a:gdLst/>
              <a:ahLst/>
              <a:cxnLst/>
              <a:rect l="l" t="t" r="r" b="b"/>
              <a:pathLst>
                <a:path w="6482" h="12933" extrusionOk="0">
                  <a:moveTo>
                    <a:pt x="5283" y="1"/>
                  </a:moveTo>
                  <a:cubicBezTo>
                    <a:pt x="5165" y="1"/>
                    <a:pt x="5046" y="21"/>
                    <a:pt x="4929" y="63"/>
                  </a:cubicBezTo>
                  <a:cubicBezTo>
                    <a:pt x="2416" y="945"/>
                    <a:pt x="0" y="5279"/>
                    <a:pt x="99" y="7748"/>
                  </a:cubicBezTo>
                  <a:cubicBezTo>
                    <a:pt x="193" y="10079"/>
                    <a:pt x="1938" y="12723"/>
                    <a:pt x="4594" y="12931"/>
                  </a:cubicBezTo>
                  <a:cubicBezTo>
                    <a:pt x="4622" y="12932"/>
                    <a:pt x="4649" y="12933"/>
                    <a:pt x="4677" y="12933"/>
                  </a:cubicBezTo>
                  <a:lnTo>
                    <a:pt x="4677" y="12933"/>
                  </a:lnTo>
                  <a:cubicBezTo>
                    <a:pt x="5249" y="12932"/>
                    <a:pt x="5717" y="12481"/>
                    <a:pt x="5740" y="11908"/>
                  </a:cubicBezTo>
                  <a:cubicBezTo>
                    <a:pt x="5762" y="11337"/>
                    <a:pt x="5328" y="10851"/>
                    <a:pt x="4758" y="10806"/>
                  </a:cubicBezTo>
                  <a:cubicBezTo>
                    <a:pt x="3315" y="10694"/>
                    <a:pt x="2285" y="9091"/>
                    <a:pt x="2227" y="7663"/>
                  </a:cubicBezTo>
                  <a:cubicBezTo>
                    <a:pt x="2162" y="6056"/>
                    <a:pt x="4088" y="2615"/>
                    <a:pt x="5635" y="2072"/>
                  </a:cubicBezTo>
                  <a:cubicBezTo>
                    <a:pt x="6189" y="1877"/>
                    <a:pt x="6481" y="1269"/>
                    <a:pt x="6286" y="715"/>
                  </a:cubicBezTo>
                  <a:cubicBezTo>
                    <a:pt x="6133" y="277"/>
                    <a:pt x="5721" y="1"/>
                    <a:pt x="5283" y="1"/>
                  </a:cubicBezTo>
                  <a:close/>
                  <a:moveTo>
                    <a:pt x="4677" y="12933"/>
                  </a:moveTo>
                  <a:lnTo>
                    <a:pt x="4677" y="12933"/>
                  </a:lnTo>
                  <a:cubicBezTo>
                    <a:pt x="4677" y="12933"/>
                    <a:pt x="4676" y="12933"/>
                    <a:pt x="4676" y="12933"/>
                  </a:cubicBezTo>
                  <a:lnTo>
                    <a:pt x="4677" y="12933"/>
                  </a:lnTo>
                  <a:cubicBezTo>
                    <a:pt x="4677" y="12933"/>
                    <a:pt x="4677" y="12933"/>
                    <a:pt x="4677" y="129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41"/>
            <p:cNvSpPr/>
            <p:nvPr/>
          </p:nvSpPr>
          <p:spPr>
            <a:xfrm>
              <a:off x="5825825" y="2474025"/>
              <a:ext cx="374675" cy="861450"/>
            </a:xfrm>
            <a:custGeom>
              <a:avLst/>
              <a:gdLst/>
              <a:ahLst/>
              <a:cxnLst/>
              <a:rect l="l" t="t" r="r" b="b"/>
              <a:pathLst>
                <a:path w="14987" h="34458" extrusionOk="0">
                  <a:moveTo>
                    <a:pt x="10970" y="2130"/>
                  </a:moveTo>
                  <a:cubicBezTo>
                    <a:pt x="11253" y="2130"/>
                    <a:pt x="11583" y="2194"/>
                    <a:pt x="11866" y="2417"/>
                  </a:cubicBezTo>
                  <a:cubicBezTo>
                    <a:pt x="12236" y="2708"/>
                    <a:pt x="12487" y="3203"/>
                    <a:pt x="12627" y="3916"/>
                  </a:cubicBezTo>
                  <a:cubicBezTo>
                    <a:pt x="12582" y="3806"/>
                    <a:pt x="12526" y="3700"/>
                    <a:pt x="12462" y="3600"/>
                  </a:cubicBezTo>
                  <a:cubicBezTo>
                    <a:pt x="12136" y="3103"/>
                    <a:pt x="11737" y="2781"/>
                    <a:pt x="11277" y="2641"/>
                  </a:cubicBezTo>
                  <a:cubicBezTo>
                    <a:pt x="11098" y="2587"/>
                    <a:pt x="10920" y="2560"/>
                    <a:pt x="10744" y="2560"/>
                  </a:cubicBezTo>
                  <a:cubicBezTo>
                    <a:pt x="9897" y="2560"/>
                    <a:pt x="9098" y="3174"/>
                    <a:pt x="8536" y="4290"/>
                  </a:cubicBezTo>
                  <a:cubicBezTo>
                    <a:pt x="8528" y="4306"/>
                    <a:pt x="8521" y="4320"/>
                    <a:pt x="8513" y="4336"/>
                  </a:cubicBezTo>
                  <a:cubicBezTo>
                    <a:pt x="8623" y="3889"/>
                    <a:pt x="8806" y="3454"/>
                    <a:pt x="9093" y="3071"/>
                  </a:cubicBezTo>
                  <a:cubicBezTo>
                    <a:pt x="9462" y="2582"/>
                    <a:pt x="10081" y="2227"/>
                    <a:pt x="10707" y="2147"/>
                  </a:cubicBezTo>
                  <a:cubicBezTo>
                    <a:pt x="10794" y="2136"/>
                    <a:pt x="10881" y="2130"/>
                    <a:pt x="10969" y="2130"/>
                  </a:cubicBezTo>
                  <a:close/>
                  <a:moveTo>
                    <a:pt x="10705" y="4824"/>
                  </a:moveTo>
                  <a:lnTo>
                    <a:pt x="10705" y="4824"/>
                  </a:lnTo>
                  <a:cubicBezTo>
                    <a:pt x="11060" y="5726"/>
                    <a:pt x="10234" y="9248"/>
                    <a:pt x="9449" y="10585"/>
                  </a:cubicBezTo>
                  <a:cubicBezTo>
                    <a:pt x="9339" y="10173"/>
                    <a:pt x="9220" y="9768"/>
                    <a:pt x="9104" y="9372"/>
                  </a:cubicBezTo>
                  <a:cubicBezTo>
                    <a:pt x="9066" y="9243"/>
                    <a:pt x="9028" y="9117"/>
                    <a:pt x="8993" y="8991"/>
                  </a:cubicBezTo>
                  <a:cubicBezTo>
                    <a:pt x="9233" y="7734"/>
                    <a:pt x="9826" y="6467"/>
                    <a:pt x="10439" y="5249"/>
                  </a:cubicBezTo>
                  <a:cubicBezTo>
                    <a:pt x="10538" y="5054"/>
                    <a:pt x="10630" y="4916"/>
                    <a:pt x="10705" y="4824"/>
                  </a:cubicBezTo>
                  <a:close/>
                  <a:moveTo>
                    <a:pt x="12350" y="8965"/>
                  </a:moveTo>
                  <a:cubicBezTo>
                    <a:pt x="12301" y="9153"/>
                    <a:pt x="12249" y="9341"/>
                    <a:pt x="12191" y="9530"/>
                  </a:cubicBezTo>
                  <a:cubicBezTo>
                    <a:pt x="12035" y="10041"/>
                    <a:pt x="11865" y="10466"/>
                    <a:pt x="11671" y="10813"/>
                  </a:cubicBezTo>
                  <a:cubicBezTo>
                    <a:pt x="11928" y="10252"/>
                    <a:pt x="12160" y="9620"/>
                    <a:pt x="12350" y="8965"/>
                  </a:cubicBezTo>
                  <a:close/>
                  <a:moveTo>
                    <a:pt x="10966" y="1"/>
                  </a:moveTo>
                  <a:cubicBezTo>
                    <a:pt x="10792" y="1"/>
                    <a:pt x="10615" y="12"/>
                    <a:pt x="10437" y="35"/>
                  </a:cubicBezTo>
                  <a:cubicBezTo>
                    <a:pt x="9244" y="189"/>
                    <a:pt x="8106" y="844"/>
                    <a:pt x="7393" y="1791"/>
                  </a:cubicBezTo>
                  <a:cubicBezTo>
                    <a:pt x="6080" y="3533"/>
                    <a:pt x="6118" y="5733"/>
                    <a:pt x="6382" y="7271"/>
                  </a:cubicBezTo>
                  <a:cubicBezTo>
                    <a:pt x="6490" y="7903"/>
                    <a:pt x="6645" y="8516"/>
                    <a:pt x="6813" y="9115"/>
                  </a:cubicBezTo>
                  <a:cubicBezTo>
                    <a:pt x="6727" y="9781"/>
                    <a:pt x="6721" y="10461"/>
                    <a:pt x="6828" y="11156"/>
                  </a:cubicBezTo>
                  <a:cubicBezTo>
                    <a:pt x="6967" y="12071"/>
                    <a:pt x="7298" y="12796"/>
                    <a:pt x="7811" y="13316"/>
                  </a:cubicBezTo>
                  <a:cubicBezTo>
                    <a:pt x="8031" y="15278"/>
                    <a:pt x="7866" y="17480"/>
                    <a:pt x="7306" y="20255"/>
                  </a:cubicBezTo>
                  <a:cubicBezTo>
                    <a:pt x="6799" y="22764"/>
                    <a:pt x="6186" y="24720"/>
                    <a:pt x="5373" y="26412"/>
                  </a:cubicBezTo>
                  <a:cubicBezTo>
                    <a:pt x="4223" y="28800"/>
                    <a:pt x="2554" y="30901"/>
                    <a:pt x="489" y="32561"/>
                  </a:cubicBezTo>
                  <a:cubicBezTo>
                    <a:pt x="136" y="32844"/>
                    <a:pt x="0" y="33318"/>
                    <a:pt x="149" y="33746"/>
                  </a:cubicBezTo>
                  <a:cubicBezTo>
                    <a:pt x="300" y="34172"/>
                    <a:pt x="703" y="34457"/>
                    <a:pt x="1155" y="34457"/>
                  </a:cubicBezTo>
                  <a:cubicBezTo>
                    <a:pt x="1396" y="34457"/>
                    <a:pt x="1631" y="34375"/>
                    <a:pt x="1819" y="34223"/>
                  </a:cubicBezTo>
                  <a:cubicBezTo>
                    <a:pt x="4123" y="32378"/>
                    <a:pt x="6016" y="29995"/>
                    <a:pt x="7293" y="27335"/>
                  </a:cubicBezTo>
                  <a:cubicBezTo>
                    <a:pt x="8183" y="25479"/>
                    <a:pt x="8851" y="23363"/>
                    <a:pt x="9393" y="20676"/>
                  </a:cubicBezTo>
                  <a:cubicBezTo>
                    <a:pt x="9736" y="18974"/>
                    <a:pt x="10119" y="16642"/>
                    <a:pt x="10008" y="14181"/>
                  </a:cubicBezTo>
                  <a:cubicBezTo>
                    <a:pt x="10777" y="14176"/>
                    <a:pt x="11573" y="13913"/>
                    <a:pt x="12241" y="13396"/>
                  </a:cubicBezTo>
                  <a:cubicBezTo>
                    <a:pt x="13413" y="12489"/>
                    <a:pt x="13937" y="11109"/>
                    <a:pt x="14229" y="10150"/>
                  </a:cubicBezTo>
                  <a:cubicBezTo>
                    <a:pt x="14772" y="8375"/>
                    <a:pt x="14987" y="6515"/>
                    <a:pt x="14863" y="4663"/>
                  </a:cubicBezTo>
                  <a:cubicBezTo>
                    <a:pt x="14742" y="2823"/>
                    <a:pt x="14193" y="1541"/>
                    <a:pt x="13187" y="747"/>
                  </a:cubicBezTo>
                  <a:cubicBezTo>
                    <a:pt x="12569" y="257"/>
                    <a:pt x="11794" y="1"/>
                    <a:pt x="109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41"/>
            <p:cNvSpPr/>
            <p:nvPr/>
          </p:nvSpPr>
          <p:spPr>
            <a:xfrm>
              <a:off x="4595350" y="336400"/>
              <a:ext cx="148050" cy="296375"/>
            </a:xfrm>
            <a:custGeom>
              <a:avLst/>
              <a:gdLst/>
              <a:ahLst/>
              <a:cxnLst/>
              <a:rect l="l" t="t" r="r" b="b"/>
              <a:pathLst>
                <a:path w="5922" h="11855" extrusionOk="0">
                  <a:moveTo>
                    <a:pt x="4808" y="0"/>
                  </a:moveTo>
                  <a:cubicBezTo>
                    <a:pt x="4804" y="0"/>
                    <a:pt x="4800" y="0"/>
                    <a:pt x="4796" y="0"/>
                  </a:cubicBezTo>
                  <a:cubicBezTo>
                    <a:pt x="4207" y="8"/>
                    <a:pt x="3736" y="491"/>
                    <a:pt x="3744" y="1079"/>
                  </a:cubicBezTo>
                  <a:cubicBezTo>
                    <a:pt x="3784" y="4360"/>
                    <a:pt x="2548" y="7640"/>
                    <a:pt x="354" y="10077"/>
                  </a:cubicBezTo>
                  <a:cubicBezTo>
                    <a:pt x="72" y="10390"/>
                    <a:pt x="1" y="10839"/>
                    <a:pt x="172" y="11223"/>
                  </a:cubicBezTo>
                  <a:cubicBezTo>
                    <a:pt x="343" y="11607"/>
                    <a:pt x="724" y="11855"/>
                    <a:pt x="1144" y="11855"/>
                  </a:cubicBezTo>
                  <a:cubicBezTo>
                    <a:pt x="1446" y="11855"/>
                    <a:pt x="1734" y="11727"/>
                    <a:pt x="1936" y="11503"/>
                  </a:cubicBezTo>
                  <a:cubicBezTo>
                    <a:pt x="4485" y="8672"/>
                    <a:pt x="5922" y="4862"/>
                    <a:pt x="5875" y="1052"/>
                  </a:cubicBezTo>
                  <a:cubicBezTo>
                    <a:pt x="5867" y="469"/>
                    <a:pt x="5391" y="0"/>
                    <a:pt x="48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41"/>
            <p:cNvSpPr/>
            <p:nvPr/>
          </p:nvSpPr>
          <p:spPr>
            <a:xfrm>
              <a:off x="4704125" y="475525"/>
              <a:ext cx="259725" cy="203150"/>
            </a:xfrm>
            <a:custGeom>
              <a:avLst/>
              <a:gdLst/>
              <a:ahLst/>
              <a:cxnLst/>
              <a:rect l="l" t="t" r="r" b="b"/>
              <a:pathLst>
                <a:path w="10389" h="8126" extrusionOk="0">
                  <a:moveTo>
                    <a:pt x="9168" y="0"/>
                  </a:moveTo>
                  <a:cubicBezTo>
                    <a:pt x="8976" y="0"/>
                    <a:pt x="8781" y="52"/>
                    <a:pt x="8606" y="161"/>
                  </a:cubicBezTo>
                  <a:cubicBezTo>
                    <a:pt x="5684" y="1921"/>
                    <a:pt x="2946" y="3971"/>
                    <a:pt x="432" y="6277"/>
                  </a:cubicBezTo>
                  <a:cubicBezTo>
                    <a:pt x="109" y="6574"/>
                    <a:pt x="1" y="7038"/>
                    <a:pt x="160" y="7448"/>
                  </a:cubicBezTo>
                  <a:cubicBezTo>
                    <a:pt x="319" y="7856"/>
                    <a:pt x="713" y="8126"/>
                    <a:pt x="1153" y="8126"/>
                  </a:cubicBezTo>
                  <a:cubicBezTo>
                    <a:pt x="1419" y="8126"/>
                    <a:pt x="1676" y="8026"/>
                    <a:pt x="1872" y="7845"/>
                  </a:cubicBezTo>
                  <a:cubicBezTo>
                    <a:pt x="4282" y="5635"/>
                    <a:pt x="6905" y="3673"/>
                    <a:pt x="9705" y="1986"/>
                  </a:cubicBezTo>
                  <a:cubicBezTo>
                    <a:pt x="10218" y="1686"/>
                    <a:pt x="10388" y="1025"/>
                    <a:pt x="10081" y="515"/>
                  </a:cubicBezTo>
                  <a:cubicBezTo>
                    <a:pt x="9881" y="183"/>
                    <a:pt x="9529" y="0"/>
                    <a:pt x="9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41"/>
            <p:cNvSpPr/>
            <p:nvPr/>
          </p:nvSpPr>
          <p:spPr>
            <a:xfrm>
              <a:off x="4896275" y="403575"/>
              <a:ext cx="135375" cy="146675"/>
            </a:xfrm>
            <a:custGeom>
              <a:avLst/>
              <a:gdLst/>
              <a:ahLst/>
              <a:cxnLst/>
              <a:rect l="l" t="t" r="r" b="b"/>
              <a:pathLst>
                <a:path w="5415" h="5867" extrusionOk="0">
                  <a:moveTo>
                    <a:pt x="3372" y="1"/>
                  </a:moveTo>
                  <a:cubicBezTo>
                    <a:pt x="3369" y="1"/>
                    <a:pt x="3366" y="1"/>
                    <a:pt x="3364" y="1"/>
                  </a:cubicBezTo>
                  <a:cubicBezTo>
                    <a:pt x="2709" y="1"/>
                    <a:pt x="2206" y="337"/>
                    <a:pt x="1884" y="589"/>
                  </a:cubicBezTo>
                  <a:cubicBezTo>
                    <a:pt x="1401" y="967"/>
                    <a:pt x="922" y="1590"/>
                    <a:pt x="702" y="2295"/>
                  </a:cubicBezTo>
                  <a:cubicBezTo>
                    <a:pt x="353" y="2708"/>
                    <a:pt x="123" y="3204"/>
                    <a:pt x="68" y="3693"/>
                  </a:cubicBezTo>
                  <a:cubicBezTo>
                    <a:pt x="0" y="4295"/>
                    <a:pt x="197" y="4850"/>
                    <a:pt x="624" y="5256"/>
                  </a:cubicBezTo>
                  <a:cubicBezTo>
                    <a:pt x="979" y="5594"/>
                    <a:pt x="1423" y="5770"/>
                    <a:pt x="1919" y="5770"/>
                  </a:cubicBezTo>
                  <a:cubicBezTo>
                    <a:pt x="1939" y="5770"/>
                    <a:pt x="1959" y="5770"/>
                    <a:pt x="1979" y="5769"/>
                  </a:cubicBezTo>
                  <a:cubicBezTo>
                    <a:pt x="2050" y="5767"/>
                    <a:pt x="2119" y="5761"/>
                    <a:pt x="2189" y="5751"/>
                  </a:cubicBezTo>
                  <a:cubicBezTo>
                    <a:pt x="2433" y="5828"/>
                    <a:pt x="2687" y="5867"/>
                    <a:pt x="2943" y="5867"/>
                  </a:cubicBezTo>
                  <a:cubicBezTo>
                    <a:pt x="3049" y="5867"/>
                    <a:pt x="3155" y="5860"/>
                    <a:pt x="3260" y="5847"/>
                  </a:cubicBezTo>
                  <a:cubicBezTo>
                    <a:pt x="4065" y="5749"/>
                    <a:pt x="4751" y="5289"/>
                    <a:pt x="5095" y="4617"/>
                  </a:cubicBezTo>
                  <a:cubicBezTo>
                    <a:pt x="5355" y="4108"/>
                    <a:pt x="5401" y="3516"/>
                    <a:pt x="5238" y="2951"/>
                  </a:cubicBezTo>
                  <a:cubicBezTo>
                    <a:pt x="5286" y="2801"/>
                    <a:pt x="5322" y="2646"/>
                    <a:pt x="5343" y="2489"/>
                  </a:cubicBezTo>
                  <a:cubicBezTo>
                    <a:pt x="5414" y="1948"/>
                    <a:pt x="5283" y="1385"/>
                    <a:pt x="4987" y="927"/>
                  </a:cubicBezTo>
                  <a:cubicBezTo>
                    <a:pt x="4977" y="909"/>
                    <a:pt x="4967" y="893"/>
                    <a:pt x="4957" y="875"/>
                  </a:cubicBezTo>
                  <a:cubicBezTo>
                    <a:pt x="4733" y="508"/>
                    <a:pt x="4408" y="248"/>
                    <a:pt x="4022" y="122"/>
                  </a:cubicBezTo>
                  <a:cubicBezTo>
                    <a:pt x="3815" y="43"/>
                    <a:pt x="3594" y="1"/>
                    <a:pt x="33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41"/>
            <p:cNvSpPr/>
            <p:nvPr/>
          </p:nvSpPr>
          <p:spPr>
            <a:xfrm>
              <a:off x="4653875" y="238100"/>
              <a:ext cx="129875" cy="156075"/>
            </a:xfrm>
            <a:custGeom>
              <a:avLst/>
              <a:gdLst/>
              <a:ahLst/>
              <a:cxnLst/>
              <a:rect l="l" t="t" r="r" b="b"/>
              <a:pathLst>
                <a:path w="5195" h="6243" extrusionOk="0">
                  <a:moveTo>
                    <a:pt x="2266" y="1"/>
                  </a:moveTo>
                  <a:cubicBezTo>
                    <a:pt x="2137" y="1"/>
                    <a:pt x="2009" y="16"/>
                    <a:pt x="1883" y="46"/>
                  </a:cubicBezTo>
                  <a:cubicBezTo>
                    <a:pt x="1660" y="86"/>
                    <a:pt x="1449" y="167"/>
                    <a:pt x="1256" y="285"/>
                  </a:cubicBezTo>
                  <a:cubicBezTo>
                    <a:pt x="699" y="624"/>
                    <a:pt x="443" y="1173"/>
                    <a:pt x="300" y="1559"/>
                  </a:cubicBezTo>
                  <a:cubicBezTo>
                    <a:pt x="84" y="2133"/>
                    <a:pt x="0" y="2912"/>
                    <a:pt x="179" y="3630"/>
                  </a:cubicBezTo>
                  <a:cubicBezTo>
                    <a:pt x="98" y="4164"/>
                    <a:pt x="157" y="4706"/>
                    <a:pt x="366" y="5154"/>
                  </a:cubicBezTo>
                  <a:cubicBezTo>
                    <a:pt x="623" y="5702"/>
                    <a:pt x="1081" y="6073"/>
                    <a:pt x="1656" y="6198"/>
                  </a:cubicBezTo>
                  <a:cubicBezTo>
                    <a:pt x="1787" y="6227"/>
                    <a:pt x="1923" y="6241"/>
                    <a:pt x="2059" y="6242"/>
                  </a:cubicBezTo>
                  <a:cubicBezTo>
                    <a:pt x="2416" y="6242"/>
                    <a:pt x="2763" y="6137"/>
                    <a:pt x="3080" y="5928"/>
                  </a:cubicBezTo>
                  <a:cubicBezTo>
                    <a:pt x="3139" y="5891"/>
                    <a:pt x="3195" y="5849"/>
                    <a:pt x="3249" y="5806"/>
                  </a:cubicBezTo>
                  <a:cubicBezTo>
                    <a:pt x="3602" y="5718"/>
                    <a:pt x="3930" y="5555"/>
                    <a:pt x="4214" y="5329"/>
                  </a:cubicBezTo>
                  <a:cubicBezTo>
                    <a:pt x="4849" y="4826"/>
                    <a:pt x="5195" y="4076"/>
                    <a:pt x="5138" y="3323"/>
                  </a:cubicBezTo>
                  <a:cubicBezTo>
                    <a:pt x="5095" y="2754"/>
                    <a:pt x="4825" y="2224"/>
                    <a:pt x="4393" y="1827"/>
                  </a:cubicBezTo>
                  <a:cubicBezTo>
                    <a:pt x="4356" y="1673"/>
                    <a:pt x="4305" y="1523"/>
                    <a:pt x="4242" y="1377"/>
                  </a:cubicBezTo>
                  <a:cubicBezTo>
                    <a:pt x="4020" y="878"/>
                    <a:pt x="3615" y="466"/>
                    <a:pt x="3124" y="230"/>
                  </a:cubicBezTo>
                  <a:cubicBezTo>
                    <a:pt x="3106" y="220"/>
                    <a:pt x="3089" y="211"/>
                    <a:pt x="3072" y="203"/>
                  </a:cubicBezTo>
                  <a:cubicBezTo>
                    <a:pt x="2812" y="68"/>
                    <a:pt x="2539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41"/>
            <p:cNvSpPr/>
            <p:nvPr/>
          </p:nvSpPr>
          <p:spPr>
            <a:xfrm>
              <a:off x="4352700" y="403800"/>
              <a:ext cx="273525" cy="265900"/>
            </a:xfrm>
            <a:custGeom>
              <a:avLst/>
              <a:gdLst/>
              <a:ahLst/>
              <a:cxnLst/>
              <a:rect l="l" t="t" r="r" b="b"/>
              <a:pathLst>
                <a:path w="10941" h="10636" extrusionOk="0">
                  <a:moveTo>
                    <a:pt x="3325" y="1"/>
                  </a:moveTo>
                  <a:cubicBezTo>
                    <a:pt x="3252" y="1"/>
                    <a:pt x="3178" y="5"/>
                    <a:pt x="3103" y="13"/>
                  </a:cubicBezTo>
                  <a:cubicBezTo>
                    <a:pt x="555" y="294"/>
                    <a:pt x="1" y="5377"/>
                    <a:pt x="300" y="9644"/>
                  </a:cubicBezTo>
                  <a:cubicBezTo>
                    <a:pt x="339" y="10202"/>
                    <a:pt x="803" y="10634"/>
                    <a:pt x="1363" y="10635"/>
                  </a:cubicBezTo>
                  <a:cubicBezTo>
                    <a:pt x="1387" y="10635"/>
                    <a:pt x="1412" y="10634"/>
                    <a:pt x="1438" y="10633"/>
                  </a:cubicBezTo>
                  <a:cubicBezTo>
                    <a:pt x="2025" y="10592"/>
                    <a:pt x="2467" y="10082"/>
                    <a:pt x="2426" y="9495"/>
                  </a:cubicBezTo>
                  <a:cubicBezTo>
                    <a:pt x="2115" y="5070"/>
                    <a:pt x="2866" y="2827"/>
                    <a:pt x="3304" y="2237"/>
                  </a:cubicBezTo>
                  <a:cubicBezTo>
                    <a:pt x="3574" y="2562"/>
                    <a:pt x="4205" y="3618"/>
                    <a:pt x="4665" y="6683"/>
                  </a:cubicBezTo>
                  <a:cubicBezTo>
                    <a:pt x="4763" y="7334"/>
                    <a:pt x="4895" y="8227"/>
                    <a:pt x="5658" y="8816"/>
                  </a:cubicBezTo>
                  <a:cubicBezTo>
                    <a:pt x="6105" y="9163"/>
                    <a:pt x="6622" y="9265"/>
                    <a:pt x="6961" y="9333"/>
                  </a:cubicBezTo>
                  <a:lnTo>
                    <a:pt x="9580" y="9851"/>
                  </a:lnTo>
                  <a:cubicBezTo>
                    <a:pt x="9648" y="9865"/>
                    <a:pt x="9716" y="9871"/>
                    <a:pt x="9783" y="9871"/>
                  </a:cubicBezTo>
                  <a:cubicBezTo>
                    <a:pt x="10281" y="9871"/>
                    <a:pt x="10726" y="9520"/>
                    <a:pt x="10826" y="9013"/>
                  </a:cubicBezTo>
                  <a:cubicBezTo>
                    <a:pt x="10941" y="8439"/>
                    <a:pt x="10569" y="7880"/>
                    <a:pt x="9995" y="7763"/>
                  </a:cubicBezTo>
                  <a:lnTo>
                    <a:pt x="7376" y="7243"/>
                  </a:lnTo>
                  <a:cubicBezTo>
                    <a:pt x="7261" y="7221"/>
                    <a:pt x="7022" y="7173"/>
                    <a:pt x="6963" y="7133"/>
                  </a:cubicBezTo>
                  <a:cubicBezTo>
                    <a:pt x="6874" y="7046"/>
                    <a:pt x="6805" y="6588"/>
                    <a:pt x="6763" y="6307"/>
                  </a:cubicBezTo>
                  <a:cubicBezTo>
                    <a:pt x="6133" y="2120"/>
                    <a:pt x="4984" y="1"/>
                    <a:pt x="33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41"/>
            <p:cNvSpPr/>
            <p:nvPr/>
          </p:nvSpPr>
          <p:spPr>
            <a:xfrm>
              <a:off x="4570050" y="597300"/>
              <a:ext cx="434800" cy="332175"/>
            </a:xfrm>
            <a:custGeom>
              <a:avLst/>
              <a:gdLst/>
              <a:ahLst/>
              <a:cxnLst/>
              <a:rect l="l" t="t" r="r" b="b"/>
              <a:pathLst>
                <a:path w="17392" h="13287" extrusionOk="0">
                  <a:moveTo>
                    <a:pt x="1075" y="0"/>
                  </a:moveTo>
                  <a:cubicBezTo>
                    <a:pt x="523" y="0"/>
                    <a:pt x="57" y="452"/>
                    <a:pt x="30" y="1015"/>
                  </a:cubicBezTo>
                  <a:cubicBezTo>
                    <a:pt x="1" y="1603"/>
                    <a:pt x="454" y="2101"/>
                    <a:pt x="1042" y="2130"/>
                  </a:cubicBezTo>
                  <a:cubicBezTo>
                    <a:pt x="5070" y="2326"/>
                    <a:pt x="5848" y="4359"/>
                    <a:pt x="6221" y="5336"/>
                  </a:cubicBezTo>
                  <a:cubicBezTo>
                    <a:pt x="6361" y="5701"/>
                    <a:pt x="6482" y="6016"/>
                    <a:pt x="6787" y="6252"/>
                  </a:cubicBezTo>
                  <a:cubicBezTo>
                    <a:pt x="7196" y="6570"/>
                    <a:pt x="7641" y="6679"/>
                    <a:pt x="8077" y="6679"/>
                  </a:cubicBezTo>
                  <a:cubicBezTo>
                    <a:pt x="8686" y="6679"/>
                    <a:pt x="9276" y="6465"/>
                    <a:pt x="9719" y="6305"/>
                  </a:cubicBezTo>
                  <a:cubicBezTo>
                    <a:pt x="10459" y="6038"/>
                    <a:pt x="11214" y="5932"/>
                    <a:pt x="11946" y="5932"/>
                  </a:cubicBezTo>
                  <a:cubicBezTo>
                    <a:pt x="13068" y="5932"/>
                    <a:pt x="14138" y="6182"/>
                    <a:pt x="15019" y="6480"/>
                  </a:cubicBezTo>
                  <a:cubicBezTo>
                    <a:pt x="13998" y="7824"/>
                    <a:pt x="9086" y="11023"/>
                    <a:pt x="7346" y="11158"/>
                  </a:cubicBezTo>
                  <a:cubicBezTo>
                    <a:pt x="6777" y="11204"/>
                    <a:pt x="6344" y="11691"/>
                    <a:pt x="6366" y="12262"/>
                  </a:cubicBezTo>
                  <a:cubicBezTo>
                    <a:pt x="6388" y="12832"/>
                    <a:pt x="6857" y="13284"/>
                    <a:pt x="7428" y="13286"/>
                  </a:cubicBezTo>
                  <a:cubicBezTo>
                    <a:pt x="7456" y="13286"/>
                    <a:pt x="7484" y="13285"/>
                    <a:pt x="7512" y="13282"/>
                  </a:cubicBezTo>
                  <a:cubicBezTo>
                    <a:pt x="9371" y="13137"/>
                    <a:pt x="16934" y="9092"/>
                    <a:pt x="17300" y="6478"/>
                  </a:cubicBezTo>
                  <a:cubicBezTo>
                    <a:pt x="17391" y="5821"/>
                    <a:pt x="17120" y="4982"/>
                    <a:pt x="16079" y="4594"/>
                  </a:cubicBezTo>
                  <a:cubicBezTo>
                    <a:pt x="14981" y="4186"/>
                    <a:pt x="13539" y="3806"/>
                    <a:pt x="11962" y="3806"/>
                  </a:cubicBezTo>
                  <a:cubicBezTo>
                    <a:pt x="10992" y="3806"/>
                    <a:pt x="9970" y="3950"/>
                    <a:pt x="8947" y="4319"/>
                  </a:cubicBezTo>
                  <a:cubicBezTo>
                    <a:pt x="8742" y="4394"/>
                    <a:pt x="8398" y="4520"/>
                    <a:pt x="8205" y="4559"/>
                  </a:cubicBezTo>
                  <a:cubicBezTo>
                    <a:pt x="7749" y="3367"/>
                    <a:pt x="6537" y="264"/>
                    <a:pt x="1144" y="3"/>
                  </a:cubicBezTo>
                  <a:cubicBezTo>
                    <a:pt x="1121" y="1"/>
                    <a:pt x="1098" y="0"/>
                    <a:pt x="10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41"/>
            <p:cNvSpPr/>
            <p:nvPr/>
          </p:nvSpPr>
          <p:spPr>
            <a:xfrm>
              <a:off x="3908325" y="616400"/>
              <a:ext cx="876850" cy="855375"/>
            </a:xfrm>
            <a:custGeom>
              <a:avLst/>
              <a:gdLst/>
              <a:ahLst/>
              <a:cxnLst/>
              <a:rect l="l" t="t" r="r" b="b"/>
              <a:pathLst>
                <a:path w="35074" h="34215" extrusionOk="0">
                  <a:moveTo>
                    <a:pt x="19137" y="0"/>
                  </a:moveTo>
                  <a:cubicBezTo>
                    <a:pt x="18982" y="0"/>
                    <a:pt x="18824" y="35"/>
                    <a:pt x="18676" y="107"/>
                  </a:cubicBezTo>
                  <a:cubicBezTo>
                    <a:pt x="15035" y="1865"/>
                    <a:pt x="11049" y="4896"/>
                    <a:pt x="6831" y="9114"/>
                  </a:cubicBezTo>
                  <a:cubicBezTo>
                    <a:pt x="3109" y="12836"/>
                    <a:pt x="770" y="17354"/>
                    <a:pt x="245" y="21837"/>
                  </a:cubicBezTo>
                  <a:cubicBezTo>
                    <a:pt x="0" y="23930"/>
                    <a:pt x="56" y="26977"/>
                    <a:pt x="1713" y="29605"/>
                  </a:cubicBezTo>
                  <a:cubicBezTo>
                    <a:pt x="3749" y="32834"/>
                    <a:pt x="7401" y="34214"/>
                    <a:pt x="10963" y="34214"/>
                  </a:cubicBezTo>
                  <a:cubicBezTo>
                    <a:pt x="12416" y="34214"/>
                    <a:pt x="13854" y="33985"/>
                    <a:pt x="15162" y="33557"/>
                  </a:cubicBezTo>
                  <a:cubicBezTo>
                    <a:pt x="19965" y="31987"/>
                    <a:pt x="23664" y="28151"/>
                    <a:pt x="26350" y="24985"/>
                  </a:cubicBezTo>
                  <a:cubicBezTo>
                    <a:pt x="29078" y="21767"/>
                    <a:pt x="33821" y="15769"/>
                    <a:pt x="34926" y="11738"/>
                  </a:cubicBezTo>
                  <a:cubicBezTo>
                    <a:pt x="35074" y="11174"/>
                    <a:pt x="34740" y="10595"/>
                    <a:pt x="34178" y="10440"/>
                  </a:cubicBezTo>
                  <a:cubicBezTo>
                    <a:pt x="34084" y="10414"/>
                    <a:pt x="33989" y="10402"/>
                    <a:pt x="33896" y="10402"/>
                  </a:cubicBezTo>
                  <a:cubicBezTo>
                    <a:pt x="33432" y="10402"/>
                    <a:pt x="33005" y="10707"/>
                    <a:pt x="32872" y="11175"/>
                  </a:cubicBezTo>
                  <a:cubicBezTo>
                    <a:pt x="32144" y="13829"/>
                    <a:pt x="29174" y="18362"/>
                    <a:pt x="24725" y="23606"/>
                  </a:cubicBezTo>
                  <a:cubicBezTo>
                    <a:pt x="22066" y="26743"/>
                    <a:pt x="18770" y="30136"/>
                    <a:pt x="14499" y="31533"/>
                  </a:cubicBezTo>
                  <a:cubicBezTo>
                    <a:pt x="13426" y="31884"/>
                    <a:pt x="12225" y="32073"/>
                    <a:pt x="11009" y="32073"/>
                  </a:cubicBezTo>
                  <a:cubicBezTo>
                    <a:pt x="8105" y="32073"/>
                    <a:pt x="5107" y="30996"/>
                    <a:pt x="3515" y="28469"/>
                  </a:cubicBezTo>
                  <a:cubicBezTo>
                    <a:pt x="2189" y="26368"/>
                    <a:pt x="2156" y="23837"/>
                    <a:pt x="2362" y="22085"/>
                  </a:cubicBezTo>
                  <a:cubicBezTo>
                    <a:pt x="2831" y="18075"/>
                    <a:pt x="4953" y="14004"/>
                    <a:pt x="8337" y="10620"/>
                  </a:cubicBezTo>
                  <a:cubicBezTo>
                    <a:pt x="12386" y="6571"/>
                    <a:pt x="16176" y="3679"/>
                    <a:pt x="19602" y="2024"/>
                  </a:cubicBezTo>
                  <a:cubicBezTo>
                    <a:pt x="20132" y="1769"/>
                    <a:pt x="20353" y="1133"/>
                    <a:pt x="20097" y="603"/>
                  </a:cubicBezTo>
                  <a:cubicBezTo>
                    <a:pt x="19914" y="222"/>
                    <a:pt x="19532" y="0"/>
                    <a:pt x="19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41"/>
            <p:cNvSpPr/>
            <p:nvPr/>
          </p:nvSpPr>
          <p:spPr>
            <a:xfrm>
              <a:off x="4015950" y="913450"/>
              <a:ext cx="448325" cy="456025"/>
            </a:xfrm>
            <a:custGeom>
              <a:avLst/>
              <a:gdLst/>
              <a:ahLst/>
              <a:cxnLst/>
              <a:rect l="l" t="t" r="r" b="b"/>
              <a:pathLst>
                <a:path w="17933" h="18241" extrusionOk="0">
                  <a:moveTo>
                    <a:pt x="3470" y="1"/>
                  </a:moveTo>
                  <a:cubicBezTo>
                    <a:pt x="2627" y="1"/>
                    <a:pt x="1784" y="80"/>
                    <a:pt x="954" y="244"/>
                  </a:cubicBezTo>
                  <a:cubicBezTo>
                    <a:pt x="377" y="358"/>
                    <a:pt x="1" y="918"/>
                    <a:pt x="114" y="1495"/>
                  </a:cubicBezTo>
                  <a:cubicBezTo>
                    <a:pt x="215" y="2003"/>
                    <a:pt x="660" y="2355"/>
                    <a:pt x="1159" y="2355"/>
                  </a:cubicBezTo>
                  <a:cubicBezTo>
                    <a:pt x="1227" y="2355"/>
                    <a:pt x="1296" y="2348"/>
                    <a:pt x="1366" y="2335"/>
                  </a:cubicBezTo>
                  <a:cubicBezTo>
                    <a:pt x="2065" y="2197"/>
                    <a:pt x="2775" y="2130"/>
                    <a:pt x="3486" y="2130"/>
                  </a:cubicBezTo>
                  <a:cubicBezTo>
                    <a:pt x="6693" y="2130"/>
                    <a:pt x="9902" y="3493"/>
                    <a:pt x="12064" y="5877"/>
                  </a:cubicBezTo>
                  <a:cubicBezTo>
                    <a:pt x="14705" y="8790"/>
                    <a:pt x="15681" y="13104"/>
                    <a:pt x="14551" y="16869"/>
                  </a:cubicBezTo>
                  <a:cubicBezTo>
                    <a:pt x="14345" y="17553"/>
                    <a:pt x="14858" y="18241"/>
                    <a:pt x="15572" y="18241"/>
                  </a:cubicBezTo>
                  <a:cubicBezTo>
                    <a:pt x="16042" y="18240"/>
                    <a:pt x="16456" y="17932"/>
                    <a:pt x="16592" y="17483"/>
                  </a:cubicBezTo>
                  <a:cubicBezTo>
                    <a:pt x="17932" y="13017"/>
                    <a:pt x="16774" y="7901"/>
                    <a:pt x="13641" y="4447"/>
                  </a:cubicBezTo>
                  <a:cubicBezTo>
                    <a:pt x="11077" y="1619"/>
                    <a:pt x="7275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41"/>
            <p:cNvSpPr/>
            <p:nvPr/>
          </p:nvSpPr>
          <p:spPr>
            <a:xfrm>
              <a:off x="4539975" y="814675"/>
              <a:ext cx="114775" cy="119725"/>
            </a:xfrm>
            <a:custGeom>
              <a:avLst/>
              <a:gdLst/>
              <a:ahLst/>
              <a:cxnLst/>
              <a:rect l="l" t="t" r="r" b="b"/>
              <a:pathLst>
                <a:path w="4591" h="4789" extrusionOk="0">
                  <a:moveTo>
                    <a:pt x="3009" y="1"/>
                  </a:moveTo>
                  <a:cubicBezTo>
                    <a:pt x="2267" y="1"/>
                    <a:pt x="1403" y="517"/>
                    <a:pt x="812" y="1392"/>
                  </a:cubicBezTo>
                  <a:cubicBezTo>
                    <a:pt x="0" y="2592"/>
                    <a:pt x="8" y="4014"/>
                    <a:pt x="829" y="4568"/>
                  </a:cubicBezTo>
                  <a:cubicBezTo>
                    <a:pt x="1051" y="4718"/>
                    <a:pt x="1309" y="4789"/>
                    <a:pt x="1584" y="4789"/>
                  </a:cubicBezTo>
                  <a:cubicBezTo>
                    <a:pt x="2326" y="4789"/>
                    <a:pt x="3189" y="4273"/>
                    <a:pt x="3780" y="3398"/>
                  </a:cubicBezTo>
                  <a:cubicBezTo>
                    <a:pt x="4591" y="2197"/>
                    <a:pt x="4584" y="775"/>
                    <a:pt x="3764" y="221"/>
                  </a:cubicBezTo>
                  <a:cubicBezTo>
                    <a:pt x="3542" y="72"/>
                    <a:pt x="3284" y="1"/>
                    <a:pt x="30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41"/>
            <p:cNvSpPr/>
            <p:nvPr/>
          </p:nvSpPr>
          <p:spPr>
            <a:xfrm>
              <a:off x="4375425" y="703525"/>
              <a:ext cx="114775" cy="119725"/>
            </a:xfrm>
            <a:custGeom>
              <a:avLst/>
              <a:gdLst/>
              <a:ahLst/>
              <a:cxnLst/>
              <a:rect l="l" t="t" r="r" b="b"/>
              <a:pathLst>
                <a:path w="4591" h="4789" extrusionOk="0">
                  <a:moveTo>
                    <a:pt x="3008" y="1"/>
                  </a:moveTo>
                  <a:cubicBezTo>
                    <a:pt x="2266" y="1"/>
                    <a:pt x="1402" y="517"/>
                    <a:pt x="811" y="1392"/>
                  </a:cubicBezTo>
                  <a:cubicBezTo>
                    <a:pt x="0" y="2592"/>
                    <a:pt x="8" y="4015"/>
                    <a:pt x="828" y="4568"/>
                  </a:cubicBezTo>
                  <a:cubicBezTo>
                    <a:pt x="1049" y="4718"/>
                    <a:pt x="1307" y="4789"/>
                    <a:pt x="1582" y="4789"/>
                  </a:cubicBezTo>
                  <a:cubicBezTo>
                    <a:pt x="2325" y="4789"/>
                    <a:pt x="3189" y="4273"/>
                    <a:pt x="3780" y="3397"/>
                  </a:cubicBezTo>
                  <a:cubicBezTo>
                    <a:pt x="4591" y="2197"/>
                    <a:pt x="4583" y="775"/>
                    <a:pt x="3763" y="222"/>
                  </a:cubicBezTo>
                  <a:cubicBezTo>
                    <a:pt x="3542" y="72"/>
                    <a:pt x="3283" y="1"/>
                    <a:pt x="30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41"/>
            <p:cNvSpPr/>
            <p:nvPr/>
          </p:nvSpPr>
          <p:spPr>
            <a:xfrm>
              <a:off x="4083600" y="1078375"/>
              <a:ext cx="112825" cy="108150"/>
            </a:xfrm>
            <a:custGeom>
              <a:avLst/>
              <a:gdLst/>
              <a:ahLst/>
              <a:cxnLst/>
              <a:rect l="l" t="t" r="r" b="b"/>
              <a:pathLst>
                <a:path w="4513" h="4326" extrusionOk="0">
                  <a:moveTo>
                    <a:pt x="3343" y="1"/>
                  </a:moveTo>
                  <a:cubicBezTo>
                    <a:pt x="3071" y="1"/>
                    <a:pt x="2798" y="105"/>
                    <a:pt x="2591" y="312"/>
                  </a:cubicBezTo>
                  <a:lnTo>
                    <a:pt x="395" y="2508"/>
                  </a:lnTo>
                  <a:cubicBezTo>
                    <a:pt x="91" y="2813"/>
                    <a:pt x="0" y="3270"/>
                    <a:pt x="165" y="3669"/>
                  </a:cubicBezTo>
                  <a:cubicBezTo>
                    <a:pt x="330" y="4066"/>
                    <a:pt x="718" y="4326"/>
                    <a:pt x="1149" y="4326"/>
                  </a:cubicBezTo>
                  <a:cubicBezTo>
                    <a:pt x="1431" y="4326"/>
                    <a:pt x="1702" y="4215"/>
                    <a:pt x="1902" y="4014"/>
                  </a:cubicBezTo>
                  <a:lnTo>
                    <a:pt x="4096" y="1819"/>
                  </a:lnTo>
                  <a:cubicBezTo>
                    <a:pt x="4512" y="1403"/>
                    <a:pt x="4512" y="729"/>
                    <a:pt x="4096" y="312"/>
                  </a:cubicBezTo>
                  <a:cubicBezTo>
                    <a:pt x="3888" y="105"/>
                    <a:pt x="3616" y="1"/>
                    <a:pt x="3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41"/>
            <p:cNvSpPr/>
            <p:nvPr/>
          </p:nvSpPr>
          <p:spPr>
            <a:xfrm>
              <a:off x="4175250" y="1153825"/>
              <a:ext cx="112825" cy="108175"/>
            </a:xfrm>
            <a:custGeom>
              <a:avLst/>
              <a:gdLst/>
              <a:ahLst/>
              <a:cxnLst/>
              <a:rect l="l" t="t" r="r" b="b"/>
              <a:pathLst>
                <a:path w="4513" h="4327" extrusionOk="0">
                  <a:moveTo>
                    <a:pt x="3344" y="0"/>
                  </a:moveTo>
                  <a:cubicBezTo>
                    <a:pt x="3071" y="0"/>
                    <a:pt x="2799" y="104"/>
                    <a:pt x="2591" y="313"/>
                  </a:cubicBezTo>
                  <a:lnTo>
                    <a:pt x="397" y="2508"/>
                  </a:lnTo>
                  <a:cubicBezTo>
                    <a:pt x="92" y="2812"/>
                    <a:pt x="0" y="3271"/>
                    <a:pt x="165" y="3668"/>
                  </a:cubicBezTo>
                  <a:cubicBezTo>
                    <a:pt x="330" y="4067"/>
                    <a:pt x="718" y="4326"/>
                    <a:pt x="1149" y="4326"/>
                  </a:cubicBezTo>
                  <a:cubicBezTo>
                    <a:pt x="1432" y="4326"/>
                    <a:pt x="1703" y="4214"/>
                    <a:pt x="1902" y="4014"/>
                  </a:cubicBezTo>
                  <a:lnTo>
                    <a:pt x="4097" y="1819"/>
                  </a:lnTo>
                  <a:cubicBezTo>
                    <a:pt x="4513" y="1402"/>
                    <a:pt x="4513" y="729"/>
                    <a:pt x="4097" y="313"/>
                  </a:cubicBezTo>
                  <a:cubicBezTo>
                    <a:pt x="3889" y="104"/>
                    <a:pt x="3616" y="0"/>
                    <a:pt x="3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1270" name="Google Shape;1270;p41"/>
          <p:cNvGrpSpPr/>
          <p:nvPr/>
        </p:nvGrpSpPr>
        <p:grpSpPr>
          <a:xfrm>
            <a:off x="2972089" y="2601210"/>
            <a:ext cx="751995" cy="703004"/>
            <a:chOff x="866242" y="485071"/>
            <a:chExt cx="900377" cy="841720"/>
          </a:xfrm>
        </p:grpSpPr>
        <p:sp>
          <p:nvSpPr>
            <p:cNvPr id="1271" name="Google Shape;1271;p41"/>
            <p:cNvSpPr/>
            <p:nvPr/>
          </p:nvSpPr>
          <p:spPr>
            <a:xfrm>
              <a:off x="866242" y="528521"/>
              <a:ext cx="900377" cy="794748"/>
            </a:xfrm>
            <a:custGeom>
              <a:avLst/>
              <a:gdLst/>
              <a:ahLst/>
              <a:cxnLst/>
              <a:rect l="l" t="t" r="r" b="b"/>
              <a:pathLst>
                <a:path w="52158" h="46039" extrusionOk="0">
                  <a:moveTo>
                    <a:pt x="37021" y="1"/>
                  </a:moveTo>
                  <a:cubicBezTo>
                    <a:pt x="36726" y="224"/>
                    <a:pt x="35466" y="298"/>
                    <a:pt x="33929" y="298"/>
                  </a:cubicBezTo>
                  <a:cubicBezTo>
                    <a:pt x="30926" y="298"/>
                    <a:pt x="26865" y="16"/>
                    <a:pt x="26865" y="16"/>
                  </a:cubicBezTo>
                  <a:cubicBezTo>
                    <a:pt x="26865" y="16"/>
                    <a:pt x="24812" y="2982"/>
                    <a:pt x="25065" y="6932"/>
                  </a:cubicBezTo>
                  <a:cubicBezTo>
                    <a:pt x="25295" y="10513"/>
                    <a:pt x="26409" y="17540"/>
                    <a:pt x="24345" y="17540"/>
                  </a:cubicBezTo>
                  <a:cubicBezTo>
                    <a:pt x="24132" y="17540"/>
                    <a:pt x="23885" y="17465"/>
                    <a:pt x="23600" y="17304"/>
                  </a:cubicBezTo>
                  <a:cubicBezTo>
                    <a:pt x="20553" y="15581"/>
                    <a:pt x="23574" y="845"/>
                    <a:pt x="23574" y="845"/>
                  </a:cubicBezTo>
                  <a:lnTo>
                    <a:pt x="23574" y="845"/>
                  </a:lnTo>
                  <a:cubicBezTo>
                    <a:pt x="23574" y="845"/>
                    <a:pt x="20038" y="2085"/>
                    <a:pt x="17416" y="4146"/>
                  </a:cubicBezTo>
                  <a:cubicBezTo>
                    <a:pt x="14796" y="6207"/>
                    <a:pt x="14367" y="6784"/>
                    <a:pt x="14752" y="11475"/>
                  </a:cubicBezTo>
                  <a:cubicBezTo>
                    <a:pt x="15137" y="16165"/>
                    <a:pt x="22041" y="20598"/>
                    <a:pt x="22128" y="23231"/>
                  </a:cubicBezTo>
                  <a:cubicBezTo>
                    <a:pt x="22162" y="24270"/>
                    <a:pt x="21338" y="24938"/>
                    <a:pt x="20232" y="24938"/>
                  </a:cubicBezTo>
                  <a:cubicBezTo>
                    <a:pt x="18533" y="24938"/>
                    <a:pt x="16170" y="23362"/>
                    <a:pt x="15228" y="19127"/>
                  </a:cubicBezTo>
                  <a:cubicBezTo>
                    <a:pt x="13672" y="12135"/>
                    <a:pt x="10746" y="7860"/>
                    <a:pt x="10746" y="7860"/>
                  </a:cubicBezTo>
                  <a:cubicBezTo>
                    <a:pt x="10746" y="7860"/>
                    <a:pt x="7301" y="14284"/>
                    <a:pt x="5741" y="16673"/>
                  </a:cubicBezTo>
                  <a:cubicBezTo>
                    <a:pt x="4181" y="19062"/>
                    <a:pt x="6405" y="20869"/>
                    <a:pt x="9522" y="22922"/>
                  </a:cubicBezTo>
                  <a:cubicBezTo>
                    <a:pt x="12639" y="24975"/>
                    <a:pt x="15883" y="29825"/>
                    <a:pt x="12039" y="29977"/>
                  </a:cubicBezTo>
                  <a:cubicBezTo>
                    <a:pt x="12013" y="29978"/>
                    <a:pt x="11987" y="29979"/>
                    <a:pt x="11961" y="29979"/>
                  </a:cubicBezTo>
                  <a:cubicBezTo>
                    <a:pt x="8144" y="29979"/>
                    <a:pt x="4427" y="18898"/>
                    <a:pt x="4427" y="18897"/>
                  </a:cubicBezTo>
                  <a:lnTo>
                    <a:pt x="4427" y="18897"/>
                  </a:lnTo>
                  <a:cubicBezTo>
                    <a:pt x="4427" y="18898"/>
                    <a:pt x="1" y="29849"/>
                    <a:pt x="6098" y="34943"/>
                  </a:cubicBezTo>
                  <a:cubicBezTo>
                    <a:pt x="8300" y="36781"/>
                    <a:pt x="10693" y="37369"/>
                    <a:pt x="12852" y="37369"/>
                  </a:cubicBezTo>
                  <a:cubicBezTo>
                    <a:pt x="16672" y="37369"/>
                    <a:pt x="19760" y="35529"/>
                    <a:pt x="19760" y="35529"/>
                  </a:cubicBezTo>
                  <a:cubicBezTo>
                    <a:pt x="19760" y="35529"/>
                    <a:pt x="20511" y="42326"/>
                    <a:pt x="29252" y="45358"/>
                  </a:cubicBezTo>
                  <a:cubicBezTo>
                    <a:pt x="30634" y="45837"/>
                    <a:pt x="31944" y="46039"/>
                    <a:pt x="33171" y="46039"/>
                  </a:cubicBezTo>
                  <a:cubicBezTo>
                    <a:pt x="39706" y="46039"/>
                    <a:pt x="43880" y="40316"/>
                    <a:pt x="43880" y="40316"/>
                  </a:cubicBezTo>
                  <a:lnTo>
                    <a:pt x="43880" y="40316"/>
                  </a:lnTo>
                  <a:cubicBezTo>
                    <a:pt x="43261" y="40386"/>
                    <a:pt x="42629" y="40419"/>
                    <a:pt x="41992" y="40419"/>
                  </a:cubicBezTo>
                  <a:cubicBezTo>
                    <a:pt x="35865" y="40419"/>
                    <a:pt x="29303" y="37385"/>
                    <a:pt x="29237" y="35895"/>
                  </a:cubicBezTo>
                  <a:cubicBezTo>
                    <a:pt x="29205" y="35169"/>
                    <a:pt x="29805" y="34779"/>
                    <a:pt x="30890" y="34779"/>
                  </a:cubicBezTo>
                  <a:cubicBezTo>
                    <a:pt x="32269" y="34779"/>
                    <a:pt x="34432" y="35410"/>
                    <a:pt x="37078" y="36787"/>
                  </a:cubicBezTo>
                  <a:cubicBezTo>
                    <a:pt x="40024" y="38321"/>
                    <a:pt x="42132" y="38610"/>
                    <a:pt x="43304" y="38610"/>
                  </a:cubicBezTo>
                  <a:cubicBezTo>
                    <a:pt x="44012" y="38610"/>
                    <a:pt x="44378" y="38504"/>
                    <a:pt x="44378" y="38504"/>
                  </a:cubicBezTo>
                  <a:cubicBezTo>
                    <a:pt x="47014" y="36772"/>
                    <a:pt x="48495" y="32820"/>
                    <a:pt x="48495" y="32820"/>
                  </a:cubicBezTo>
                  <a:lnTo>
                    <a:pt x="48495" y="32820"/>
                  </a:lnTo>
                  <a:cubicBezTo>
                    <a:pt x="46915" y="33383"/>
                    <a:pt x="44946" y="33607"/>
                    <a:pt x="42945" y="33607"/>
                  </a:cubicBezTo>
                  <a:cubicBezTo>
                    <a:pt x="38198" y="33607"/>
                    <a:pt x="33270" y="32346"/>
                    <a:pt x="32922" y="31362"/>
                  </a:cubicBezTo>
                  <a:cubicBezTo>
                    <a:pt x="32641" y="30573"/>
                    <a:pt x="33411" y="30097"/>
                    <a:pt x="35031" y="30097"/>
                  </a:cubicBezTo>
                  <a:cubicBezTo>
                    <a:pt x="36281" y="30097"/>
                    <a:pt x="38038" y="30380"/>
                    <a:pt x="40210" y="31022"/>
                  </a:cubicBezTo>
                  <a:cubicBezTo>
                    <a:pt x="41648" y="31447"/>
                    <a:pt x="43038" y="31598"/>
                    <a:pt x="44289" y="31598"/>
                  </a:cubicBezTo>
                  <a:cubicBezTo>
                    <a:pt x="47373" y="31598"/>
                    <a:pt x="49605" y="30677"/>
                    <a:pt x="49605" y="30677"/>
                  </a:cubicBezTo>
                  <a:cubicBezTo>
                    <a:pt x="48346" y="28212"/>
                    <a:pt x="50531" y="21871"/>
                    <a:pt x="50531" y="21871"/>
                  </a:cubicBezTo>
                  <a:lnTo>
                    <a:pt x="50531" y="21871"/>
                  </a:lnTo>
                  <a:cubicBezTo>
                    <a:pt x="48304" y="23923"/>
                    <a:pt x="43855" y="24847"/>
                    <a:pt x="40502" y="24847"/>
                  </a:cubicBezTo>
                  <a:cubicBezTo>
                    <a:pt x="38063" y="24847"/>
                    <a:pt x="36203" y="24358"/>
                    <a:pt x="36203" y="23456"/>
                  </a:cubicBezTo>
                  <a:cubicBezTo>
                    <a:pt x="36202" y="22049"/>
                    <a:pt x="37623" y="21743"/>
                    <a:pt x="40177" y="21743"/>
                  </a:cubicBezTo>
                  <a:cubicBezTo>
                    <a:pt x="41506" y="21743"/>
                    <a:pt x="43143" y="21826"/>
                    <a:pt x="45045" y="21880"/>
                  </a:cubicBezTo>
                  <a:cubicBezTo>
                    <a:pt x="45187" y="21884"/>
                    <a:pt x="45327" y="21886"/>
                    <a:pt x="45464" y="21886"/>
                  </a:cubicBezTo>
                  <a:cubicBezTo>
                    <a:pt x="50678" y="21886"/>
                    <a:pt x="52129" y="19070"/>
                    <a:pt x="52129" y="19070"/>
                  </a:cubicBezTo>
                  <a:cubicBezTo>
                    <a:pt x="52129" y="19070"/>
                    <a:pt x="52158" y="17671"/>
                    <a:pt x="50177" y="14383"/>
                  </a:cubicBezTo>
                  <a:cubicBezTo>
                    <a:pt x="48197" y="11094"/>
                    <a:pt x="50501" y="2366"/>
                    <a:pt x="50501" y="2366"/>
                  </a:cubicBezTo>
                  <a:cubicBezTo>
                    <a:pt x="50501" y="2366"/>
                    <a:pt x="45879" y="1962"/>
                    <a:pt x="43472" y="978"/>
                  </a:cubicBezTo>
                  <a:cubicBezTo>
                    <a:pt x="42843" y="722"/>
                    <a:pt x="42214" y="588"/>
                    <a:pt x="41621" y="588"/>
                  </a:cubicBezTo>
                  <a:cubicBezTo>
                    <a:pt x="39942" y="588"/>
                    <a:pt x="38562" y="1659"/>
                    <a:pt x="38357" y="4031"/>
                  </a:cubicBezTo>
                  <a:cubicBezTo>
                    <a:pt x="38123" y="6733"/>
                    <a:pt x="35984" y="9729"/>
                    <a:pt x="33789" y="9729"/>
                  </a:cubicBezTo>
                  <a:cubicBezTo>
                    <a:pt x="33377" y="9729"/>
                    <a:pt x="32962" y="9623"/>
                    <a:pt x="32558" y="9389"/>
                  </a:cubicBezTo>
                  <a:cubicBezTo>
                    <a:pt x="30005" y="7912"/>
                    <a:pt x="37021" y="1"/>
                    <a:pt x="3702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2" name="Google Shape;1272;p41"/>
            <p:cNvSpPr/>
            <p:nvPr/>
          </p:nvSpPr>
          <p:spPr>
            <a:xfrm>
              <a:off x="1114223" y="528815"/>
              <a:ext cx="384574" cy="360061"/>
            </a:xfrm>
            <a:custGeom>
              <a:avLst/>
              <a:gdLst/>
              <a:ahLst/>
              <a:cxnLst/>
              <a:rect l="l" t="t" r="r" b="b"/>
              <a:pathLst>
                <a:path w="22278" h="20858" extrusionOk="0">
                  <a:moveTo>
                    <a:pt x="12499" y="0"/>
                  </a:moveTo>
                  <a:cubicBezTo>
                    <a:pt x="12499" y="0"/>
                    <a:pt x="10446" y="2966"/>
                    <a:pt x="10700" y="6915"/>
                  </a:cubicBezTo>
                  <a:cubicBezTo>
                    <a:pt x="10929" y="10496"/>
                    <a:pt x="12043" y="17523"/>
                    <a:pt x="9980" y="17523"/>
                  </a:cubicBezTo>
                  <a:cubicBezTo>
                    <a:pt x="9767" y="17523"/>
                    <a:pt x="9520" y="17448"/>
                    <a:pt x="9235" y="17287"/>
                  </a:cubicBezTo>
                  <a:cubicBezTo>
                    <a:pt x="6187" y="15564"/>
                    <a:pt x="9209" y="829"/>
                    <a:pt x="9209" y="829"/>
                  </a:cubicBezTo>
                  <a:lnTo>
                    <a:pt x="9209" y="829"/>
                  </a:lnTo>
                  <a:cubicBezTo>
                    <a:pt x="9209" y="829"/>
                    <a:pt x="5672" y="2068"/>
                    <a:pt x="3050" y="4130"/>
                  </a:cubicBezTo>
                  <a:cubicBezTo>
                    <a:pt x="429" y="6192"/>
                    <a:pt x="1" y="6768"/>
                    <a:pt x="386" y="11458"/>
                  </a:cubicBezTo>
                  <a:cubicBezTo>
                    <a:pt x="396" y="11579"/>
                    <a:pt x="413" y="11699"/>
                    <a:pt x="432" y="11819"/>
                  </a:cubicBezTo>
                  <a:cubicBezTo>
                    <a:pt x="863" y="12734"/>
                    <a:pt x="1331" y="13653"/>
                    <a:pt x="1845" y="14568"/>
                  </a:cubicBezTo>
                  <a:cubicBezTo>
                    <a:pt x="4848" y="19927"/>
                    <a:pt x="8608" y="20857"/>
                    <a:pt x="10859" y="20857"/>
                  </a:cubicBezTo>
                  <a:cubicBezTo>
                    <a:pt x="12056" y="20857"/>
                    <a:pt x="12826" y="20594"/>
                    <a:pt x="12826" y="20594"/>
                  </a:cubicBezTo>
                  <a:lnTo>
                    <a:pt x="20473" y="12221"/>
                  </a:lnTo>
                  <a:cubicBezTo>
                    <a:pt x="20076" y="11426"/>
                    <a:pt x="19805" y="10577"/>
                    <a:pt x="19666" y="9701"/>
                  </a:cubicBezTo>
                  <a:cubicBezTo>
                    <a:pt x="19585" y="9709"/>
                    <a:pt x="19505" y="9713"/>
                    <a:pt x="19425" y="9713"/>
                  </a:cubicBezTo>
                  <a:cubicBezTo>
                    <a:pt x="19012" y="9713"/>
                    <a:pt x="18597" y="9607"/>
                    <a:pt x="18193" y="9373"/>
                  </a:cubicBezTo>
                  <a:cubicBezTo>
                    <a:pt x="16274" y="8263"/>
                    <a:pt x="19754" y="3526"/>
                    <a:pt x="21606" y="1235"/>
                  </a:cubicBezTo>
                  <a:cubicBezTo>
                    <a:pt x="21836" y="826"/>
                    <a:pt x="22063" y="453"/>
                    <a:pt x="22278" y="121"/>
                  </a:cubicBezTo>
                  <a:lnTo>
                    <a:pt x="22278" y="121"/>
                  </a:lnTo>
                  <a:cubicBezTo>
                    <a:pt x="21730" y="239"/>
                    <a:pt x="20722" y="281"/>
                    <a:pt x="19554" y="281"/>
                  </a:cubicBezTo>
                  <a:cubicBezTo>
                    <a:pt x="16553" y="281"/>
                    <a:pt x="12499" y="0"/>
                    <a:pt x="1249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3" name="Google Shape;1273;p41"/>
            <p:cNvSpPr/>
            <p:nvPr/>
          </p:nvSpPr>
          <p:spPr>
            <a:xfrm>
              <a:off x="1183930" y="873033"/>
              <a:ext cx="554627" cy="450223"/>
            </a:xfrm>
            <a:custGeom>
              <a:avLst/>
              <a:gdLst/>
              <a:ahLst/>
              <a:cxnLst/>
              <a:rect l="l" t="t" r="r" b="b"/>
              <a:pathLst>
                <a:path w="32129" h="26081" extrusionOk="0">
                  <a:moveTo>
                    <a:pt x="9599" y="0"/>
                  </a:moveTo>
                  <a:lnTo>
                    <a:pt x="9599" y="0"/>
                  </a:lnTo>
                  <a:cubicBezTo>
                    <a:pt x="3921" y="4914"/>
                    <a:pt x="1" y="16230"/>
                    <a:pt x="1" y="16230"/>
                  </a:cubicBezTo>
                  <a:cubicBezTo>
                    <a:pt x="850" y="15873"/>
                    <a:pt x="1357" y="15574"/>
                    <a:pt x="1357" y="15574"/>
                  </a:cubicBezTo>
                  <a:cubicBezTo>
                    <a:pt x="1357" y="15574"/>
                    <a:pt x="1523" y="17073"/>
                    <a:pt x="2604" y="18977"/>
                  </a:cubicBezTo>
                  <a:lnTo>
                    <a:pt x="6829" y="23435"/>
                  </a:lnTo>
                  <a:lnTo>
                    <a:pt x="6840" y="23443"/>
                  </a:lnTo>
                  <a:lnTo>
                    <a:pt x="14804" y="26080"/>
                  </a:lnTo>
                  <a:cubicBezTo>
                    <a:pt x="21318" y="26058"/>
                    <a:pt x="25477" y="20359"/>
                    <a:pt x="25477" y="20359"/>
                  </a:cubicBezTo>
                  <a:lnTo>
                    <a:pt x="25477" y="20359"/>
                  </a:lnTo>
                  <a:cubicBezTo>
                    <a:pt x="24858" y="20429"/>
                    <a:pt x="24226" y="20462"/>
                    <a:pt x="23589" y="20462"/>
                  </a:cubicBezTo>
                  <a:cubicBezTo>
                    <a:pt x="17462" y="20462"/>
                    <a:pt x="10900" y="17428"/>
                    <a:pt x="10834" y="15938"/>
                  </a:cubicBezTo>
                  <a:cubicBezTo>
                    <a:pt x="10802" y="15212"/>
                    <a:pt x="11402" y="14822"/>
                    <a:pt x="12487" y="14822"/>
                  </a:cubicBezTo>
                  <a:cubicBezTo>
                    <a:pt x="13866" y="14822"/>
                    <a:pt x="16029" y="15453"/>
                    <a:pt x="18675" y="16830"/>
                  </a:cubicBezTo>
                  <a:cubicBezTo>
                    <a:pt x="21621" y="18364"/>
                    <a:pt x="23729" y="18653"/>
                    <a:pt x="24901" y="18653"/>
                  </a:cubicBezTo>
                  <a:cubicBezTo>
                    <a:pt x="25609" y="18653"/>
                    <a:pt x="25975" y="18547"/>
                    <a:pt x="25975" y="18547"/>
                  </a:cubicBezTo>
                  <a:cubicBezTo>
                    <a:pt x="28611" y="16815"/>
                    <a:pt x="30092" y="12863"/>
                    <a:pt x="30092" y="12863"/>
                  </a:cubicBezTo>
                  <a:lnTo>
                    <a:pt x="30092" y="12863"/>
                  </a:lnTo>
                  <a:cubicBezTo>
                    <a:pt x="28512" y="13426"/>
                    <a:pt x="26543" y="13650"/>
                    <a:pt x="24542" y="13650"/>
                  </a:cubicBezTo>
                  <a:cubicBezTo>
                    <a:pt x="19795" y="13650"/>
                    <a:pt x="14867" y="12389"/>
                    <a:pt x="14519" y="11405"/>
                  </a:cubicBezTo>
                  <a:cubicBezTo>
                    <a:pt x="14238" y="10616"/>
                    <a:pt x="15008" y="10139"/>
                    <a:pt x="16629" y="10139"/>
                  </a:cubicBezTo>
                  <a:cubicBezTo>
                    <a:pt x="17879" y="10139"/>
                    <a:pt x="19635" y="10423"/>
                    <a:pt x="21807" y="11065"/>
                  </a:cubicBezTo>
                  <a:cubicBezTo>
                    <a:pt x="23245" y="11490"/>
                    <a:pt x="24635" y="11641"/>
                    <a:pt x="25886" y="11641"/>
                  </a:cubicBezTo>
                  <a:cubicBezTo>
                    <a:pt x="28970" y="11641"/>
                    <a:pt x="31202" y="10720"/>
                    <a:pt x="31202" y="10720"/>
                  </a:cubicBezTo>
                  <a:cubicBezTo>
                    <a:pt x="29942" y="8253"/>
                    <a:pt x="32128" y="1914"/>
                    <a:pt x="32128" y="1914"/>
                  </a:cubicBezTo>
                  <a:lnTo>
                    <a:pt x="32128" y="1914"/>
                  </a:lnTo>
                  <a:cubicBezTo>
                    <a:pt x="31558" y="2439"/>
                    <a:pt x="30840" y="2888"/>
                    <a:pt x="30034" y="3270"/>
                  </a:cubicBezTo>
                  <a:cubicBezTo>
                    <a:pt x="26161" y="6258"/>
                    <a:pt x="21642" y="7184"/>
                    <a:pt x="17842" y="7184"/>
                  </a:cubicBezTo>
                  <a:cubicBezTo>
                    <a:pt x="14237" y="7184"/>
                    <a:pt x="11279" y="6350"/>
                    <a:pt x="10138" y="5653"/>
                  </a:cubicBezTo>
                  <a:cubicBezTo>
                    <a:pt x="7758" y="4199"/>
                    <a:pt x="9599" y="0"/>
                    <a:pt x="959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4" name="Google Shape;1274;p41"/>
            <p:cNvSpPr/>
            <p:nvPr/>
          </p:nvSpPr>
          <p:spPr>
            <a:xfrm>
              <a:off x="881848" y="485071"/>
              <a:ext cx="879628" cy="841720"/>
            </a:xfrm>
            <a:custGeom>
              <a:avLst/>
              <a:gdLst/>
              <a:ahLst/>
              <a:cxnLst/>
              <a:rect l="l" t="t" r="r" b="b"/>
              <a:pathLst>
                <a:path w="50956" h="48760" extrusionOk="0">
                  <a:moveTo>
                    <a:pt x="47582" y="22561"/>
                  </a:moveTo>
                  <a:cubicBezTo>
                    <a:pt x="45309" y="24154"/>
                    <a:pt x="41545" y="24839"/>
                    <a:pt x="38688" y="24839"/>
                  </a:cubicBezTo>
                  <a:cubicBezTo>
                    <a:pt x="37295" y="24839"/>
                    <a:pt x="36118" y="24676"/>
                    <a:pt x="35435" y="24377"/>
                  </a:cubicBezTo>
                  <a:cubicBezTo>
                    <a:pt x="35132" y="24244"/>
                    <a:pt x="35036" y="24129"/>
                    <a:pt x="35027" y="24109"/>
                  </a:cubicBezTo>
                  <a:cubicBezTo>
                    <a:pt x="35027" y="23802"/>
                    <a:pt x="35124" y="23668"/>
                    <a:pt x="35211" y="23585"/>
                  </a:cubicBezTo>
                  <a:cubicBezTo>
                    <a:pt x="35637" y="23173"/>
                    <a:pt x="36772" y="23061"/>
                    <a:pt x="38331" y="23061"/>
                  </a:cubicBezTo>
                  <a:cubicBezTo>
                    <a:pt x="39201" y="23061"/>
                    <a:pt x="40204" y="23095"/>
                    <a:pt x="41288" y="23133"/>
                  </a:cubicBezTo>
                  <a:cubicBezTo>
                    <a:pt x="41886" y="23154"/>
                    <a:pt x="42520" y="23178"/>
                    <a:pt x="43186" y="23196"/>
                  </a:cubicBezTo>
                  <a:cubicBezTo>
                    <a:pt x="43339" y="23200"/>
                    <a:pt x="43490" y="23202"/>
                    <a:pt x="43638" y="23202"/>
                  </a:cubicBezTo>
                  <a:cubicBezTo>
                    <a:pt x="45277" y="23202"/>
                    <a:pt x="46567" y="22938"/>
                    <a:pt x="47582" y="22561"/>
                  </a:cubicBezTo>
                  <a:close/>
                  <a:moveTo>
                    <a:pt x="4068" y="21625"/>
                  </a:moveTo>
                  <a:cubicBezTo>
                    <a:pt x="5007" y="22609"/>
                    <a:pt x="6276" y="23445"/>
                    <a:pt x="7316" y="24130"/>
                  </a:cubicBezTo>
                  <a:cubicBezTo>
                    <a:pt x="9743" y="25728"/>
                    <a:pt x="11542" y="28452"/>
                    <a:pt x="11257" y="29477"/>
                  </a:cubicBezTo>
                  <a:cubicBezTo>
                    <a:pt x="11174" y="29777"/>
                    <a:pt x="10809" y="29941"/>
                    <a:pt x="10174" y="29966"/>
                  </a:cubicBezTo>
                  <a:cubicBezTo>
                    <a:pt x="10159" y="29966"/>
                    <a:pt x="10143" y="29967"/>
                    <a:pt x="10128" y="29967"/>
                  </a:cubicBezTo>
                  <a:cubicBezTo>
                    <a:pt x="8138" y="29967"/>
                    <a:pt x="5643" y="25504"/>
                    <a:pt x="4068" y="21625"/>
                  </a:cubicBezTo>
                  <a:close/>
                  <a:moveTo>
                    <a:pt x="25380" y="1359"/>
                  </a:moveTo>
                  <a:cubicBezTo>
                    <a:pt x="26837" y="1456"/>
                    <a:pt x="29596" y="1616"/>
                    <a:pt x="31875" y="1616"/>
                  </a:cubicBezTo>
                  <a:cubicBezTo>
                    <a:pt x="32470" y="1616"/>
                    <a:pt x="33033" y="1605"/>
                    <a:pt x="33531" y="1579"/>
                  </a:cubicBezTo>
                  <a:lnTo>
                    <a:pt x="33531" y="1579"/>
                  </a:lnTo>
                  <a:cubicBezTo>
                    <a:pt x="31725" y="3809"/>
                    <a:pt x="29201" y="7346"/>
                    <a:pt x="29524" y="9342"/>
                  </a:cubicBezTo>
                  <a:cubicBezTo>
                    <a:pt x="29615" y="9902"/>
                    <a:pt x="29912" y="10343"/>
                    <a:pt x="30386" y="10617"/>
                  </a:cubicBezTo>
                  <a:cubicBezTo>
                    <a:pt x="30884" y="10905"/>
                    <a:pt x="31410" y="11049"/>
                    <a:pt x="31950" y="11049"/>
                  </a:cubicBezTo>
                  <a:cubicBezTo>
                    <a:pt x="32486" y="11049"/>
                    <a:pt x="33035" y="10907"/>
                    <a:pt x="33583" y="10622"/>
                  </a:cubicBezTo>
                  <a:cubicBezTo>
                    <a:pt x="35426" y="9663"/>
                    <a:pt x="36971" y="7135"/>
                    <a:pt x="37179" y="4741"/>
                  </a:cubicBezTo>
                  <a:cubicBezTo>
                    <a:pt x="37282" y="3555"/>
                    <a:pt x="37718" y="2695"/>
                    <a:pt x="38441" y="2254"/>
                  </a:cubicBezTo>
                  <a:cubicBezTo>
                    <a:pt x="38820" y="2022"/>
                    <a:pt x="39279" y="1906"/>
                    <a:pt x="39784" y="1906"/>
                  </a:cubicBezTo>
                  <a:cubicBezTo>
                    <a:pt x="40283" y="1906"/>
                    <a:pt x="40826" y="2019"/>
                    <a:pt x="41380" y="2246"/>
                  </a:cubicBezTo>
                  <a:cubicBezTo>
                    <a:pt x="43262" y="3015"/>
                    <a:pt x="46320" y="3433"/>
                    <a:pt x="47835" y="3602"/>
                  </a:cubicBezTo>
                  <a:cubicBezTo>
                    <a:pt x="47282" y="5979"/>
                    <a:pt x="46010" y="12457"/>
                    <a:pt x="47768" y="15377"/>
                  </a:cubicBezTo>
                  <a:cubicBezTo>
                    <a:pt x="49214" y="17778"/>
                    <a:pt x="49535" y="19097"/>
                    <a:pt x="49606" y="19559"/>
                  </a:cubicBezTo>
                  <a:cubicBezTo>
                    <a:pt x="49224" y="20101"/>
                    <a:pt x="47685" y="21874"/>
                    <a:pt x="43644" y="21874"/>
                  </a:cubicBezTo>
                  <a:cubicBezTo>
                    <a:pt x="43507" y="21874"/>
                    <a:pt x="43366" y="21872"/>
                    <a:pt x="43223" y="21867"/>
                  </a:cubicBezTo>
                  <a:cubicBezTo>
                    <a:pt x="42561" y="21848"/>
                    <a:pt x="41931" y="21826"/>
                    <a:pt x="41331" y="21805"/>
                  </a:cubicBezTo>
                  <a:cubicBezTo>
                    <a:pt x="40233" y="21766"/>
                    <a:pt x="39249" y="21732"/>
                    <a:pt x="38381" y="21732"/>
                  </a:cubicBezTo>
                  <a:cubicBezTo>
                    <a:pt x="36405" y="21732"/>
                    <a:pt x="35031" y="21911"/>
                    <a:pt x="34287" y="22629"/>
                  </a:cubicBezTo>
                  <a:cubicBezTo>
                    <a:pt x="33896" y="23007"/>
                    <a:pt x="33697" y="23506"/>
                    <a:pt x="33698" y="24110"/>
                  </a:cubicBezTo>
                  <a:cubicBezTo>
                    <a:pt x="33698" y="24546"/>
                    <a:pt x="33906" y="25158"/>
                    <a:pt x="34901" y="25595"/>
                  </a:cubicBezTo>
                  <a:cubicBezTo>
                    <a:pt x="35785" y="25982"/>
                    <a:pt x="37114" y="26172"/>
                    <a:pt x="38630" y="26172"/>
                  </a:cubicBezTo>
                  <a:cubicBezTo>
                    <a:pt x="41510" y="26172"/>
                    <a:pt x="45063" y="25486"/>
                    <a:pt x="47509" y="24155"/>
                  </a:cubicBezTo>
                  <a:lnTo>
                    <a:pt x="47509" y="24155"/>
                  </a:lnTo>
                  <a:cubicBezTo>
                    <a:pt x="46987" y="26108"/>
                    <a:pt x="46402" y="29022"/>
                    <a:pt x="46906" y="30922"/>
                  </a:cubicBezTo>
                  <a:cubicBezTo>
                    <a:pt x="46095" y="31170"/>
                    <a:pt x="44445" y="31579"/>
                    <a:pt x="42422" y="31579"/>
                  </a:cubicBezTo>
                  <a:cubicBezTo>
                    <a:pt x="41232" y="31579"/>
                    <a:pt x="39912" y="31437"/>
                    <a:pt x="38557" y="31037"/>
                  </a:cubicBezTo>
                  <a:cubicBezTo>
                    <a:pt x="36409" y="30402"/>
                    <a:pt x="34591" y="30082"/>
                    <a:pt x="33218" y="30082"/>
                  </a:cubicBezTo>
                  <a:cubicBezTo>
                    <a:pt x="32034" y="30082"/>
                    <a:pt x="31181" y="30319"/>
                    <a:pt x="30730" y="30795"/>
                  </a:cubicBezTo>
                  <a:cubicBezTo>
                    <a:pt x="30366" y="31178"/>
                    <a:pt x="30265" y="31704"/>
                    <a:pt x="30454" y="32236"/>
                  </a:cubicBezTo>
                  <a:cubicBezTo>
                    <a:pt x="30596" y="32637"/>
                    <a:pt x="30982" y="32976"/>
                    <a:pt x="31671" y="33304"/>
                  </a:cubicBezTo>
                  <a:cubicBezTo>
                    <a:pt x="33296" y="34076"/>
                    <a:pt x="37289" y="34912"/>
                    <a:pt x="41190" y="34912"/>
                  </a:cubicBezTo>
                  <a:cubicBezTo>
                    <a:pt x="42672" y="34912"/>
                    <a:pt x="44140" y="34791"/>
                    <a:pt x="45460" y="34500"/>
                  </a:cubicBezTo>
                  <a:lnTo>
                    <a:pt x="45460" y="34500"/>
                  </a:lnTo>
                  <a:cubicBezTo>
                    <a:pt x="44830" y="35744"/>
                    <a:pt x="43740" y="37523"/>
                    <a:pt x="42272" y="38535"/>
                  </a:cubicBezTo>
                  <a:cubicBezTo>
                    <a:pt x="42151" y="38557"/>
                    <a:pt x="41886" y="38593"/>
                    <a:pt x="41486" y="38593"/>
                  </a:cubicBezTo>
                  <a:cubicBezTo>
                    <a:pt x="40422" y="38593"/>
                    <a:pt x="38395" y="38335"/>
                    <a:pt x="35544" y="36851"/>
                  </a:cubicBezTo>
                  <a:cubicBezTo>
                    <a:pt x="32923" y="35486"/>
                    <a:pt x="30646" y="34768"/>
                    <a:pt x="29059" y="34768"/>
                  </a:cubicBezTo>
                  <a:cubicBezTo>
                    <a:pt x="28402" y="34768"/>
                    <a:pt x="27863" y="34891"/>
                    <a:pt x="27468" y="35143"/>
                  </a:cubicBezTo>
                  <a:cubicBezTo>
                    <a:pt x="26967" y="35462"/>
                    <a:pt x="26706" y="35971"/>
                    <a:pt x="26733" y="36577"/>
                  </a:cubicBezTo>
                  <a:cubicBezTo>
                    <a:pt x="26753" y="37047"/>
                    <a:pt x="27044" y="37515"/>
                    <a:pt x="27625" y="38010"/>
                  </a:cubicBezTo>
                  <a:cubicBezTo>
                    <a:pt x="29543" y="39648"/>
                    <a:pt x="35106" y="41733"/>
                    <a:pt x="40228" y="41733"/>
                  </a:cubicBezTo>
                  <a:cubicBezTo>
                    <a:pt x="40314" y="41733"/>
                    <a:pt x="40401" y="41733"/>
                    <a:pt x="40487" y="41732"/>
                  </a:cubicBezTo>
                  <a:lnTo>
                    <a:pt x="40487" y="41732"/>
                  </a:lnTo>
                  <a:cubicBezTo>
                    <a:pt x="38835" y="43420"/>
                    <a:pt x="35593" y="46023"/>
                    <a:pt x="31315" y="46023"/>
                  </a:cubicBezTo>
                  <a:cubicBezTo>
                    <a:pt x="30158" y="46023"/>
                    <a:pt x="28926" y="45833"/>
                    <a:pt x="27629" y="45383"/>
                  </a:cubicBezTo>
                  <a:cubicBezTo>
                    <a:pt x="20316" y="42847"/>
                    <a:pt x="18853" y="37482"/>
                    <a:pt x="18620" y="36331"/>
                  </a:cubicBezTo>
                  <a:cubicBezTo>
                    <a:pt x="22834" y="28760"/>
                    <a:pt x="29788" y="18701"/>
                    <a:pt x="40544" y="9492"/>
                  </a:cubicBezTo>
                  <a:cubicBezTo>
                    <a:pt x="40823" y="9252"/>
                    <a:pt x="40855" y="8832"/>
                    <a:pt x="40616" y="8554"/>
                  </a:cubicBezTo>
                  <a:cubicBezTo>
                    <a:pt x="40485" y="8400"/>
                    <a:pt x="40298" y="8321"/>
                    <a:pt x="40111" y="8321"/>
                  </a:cubicBezTo>
                  <a:cubicBezTo>
                    <a:pt x="39958" y="8321"/>
                    <a:pt x="39805" y="8374"/>
                    <a:pt x="39680" y="8481"/>
                  </a:cubicBezTo>
                  <a:cubicBezTo>
                    <a:pt x="28812" y="17787"/>
                    <a:pt x="21763" y="27979"/>
                    <a:pt x="17478" y="35668"/>
                  </a:cubicBezTo>
                  <a:cubicBezTo>
                    <a:pt x="16930" y="35966"/>
                    <a:pt x="14228" y="37337"/>
                    <a:pt x="11003" y="37337"/>
                  </a:cubicBezTo>
                  <a:cubicBezTo>
                    <a:pt x="8968" y="37337"/>
                    <a:pt x="6725" y="36792"/>
                    <a:pt x="4683" y="35086"/>
                  </a:cubicBezTo>
                  <a:cubicBezTo>
                    <a:pt x="3208" y="33854"/>
                    <a:pt x="130" y="30108"/>
                    <a:pt x="2622" y="21559"/>
                  </a:cubicBezTo>
                  <a:lnTo>
                    <a:pt x="2622" y="21559"/>
                  </a:lnTo>
                  <a:cubicBezTo>
                    <a:pt x="3056" y="22660"/>
                    <a:pt x="3650" y="24060"/>
                    <a:pt x="4359" y="25450"/>
                  </a:cubicBezTo>
                  <a:cubicBezTo>
                    <a:pt x="6337" y="29328"/>
                    <a:pt x="8267" y="31297"/>
                    <a:pt x="10118" y="31297"/>
                  </a:cubicBezTo>
                  <a:cubicBezTo>
                    <a:pt x="10154" y="31297"/>
                    <a:pt x="10190" y="31297"/>
                    <a:pt x="10225" y="31295"/>
                  </a:cubicBezTo>
                  <a:cubicBezTo>
                    <a:pt x="11902" y="31227"/>
                    <a:pt x="12394" y="30351"/>
                    <a:pt x="12538" y="29833"/>
                  </a:cubicBezTo>
                  <a:cubicBezTo>
                    <a:pt x="13122" y="27734"/>
                    <a:pt x="10253" y="24471"/>
                    <a:pt x="8048" y="23020"/>
                  </a:cubicBezTo>
                  <a:cubicBezTo>
                    <a:pt x="4258" y="20524"/>
                    <a:pt x="3418" y="19278"/>
                    <a:pt x="4457" y="17689"/>
                  </a:cubicBezTo>
                  <a:cubicBezTo>
                    <a:pt x="5644" y="15873"/>
                    <a:pt x="7836" y="11883"/>
                    <a:pt x="8942" y="9848"/>
                  </a:cubicBezTo>
                  <a:cubicBezTo>
                    <a:pt x="9871" y="11481"/>
                    <a:pt x="11653" y="15038"/>
                    <a:pt x="12739" y="19924"/>
                  </a:cubicBezTo>
                  <a:cubicBezTo>
                    <a:pt x="13722" y="24344"/>
                    <a:pt x="16263" y="26255"/>
                    <a:pt x="18380" y="26255"/>
                  </a:cubicBezTo>
                  <a:cubicBezTo>
                    <a:pt x="18523" y="26255"/>
                    <a:pt x="18663" y="26247"/>
                    <a:pt x="18801" y="26229"/>
                  </a:cubicBezTo>
                  <a:cubicBezTo>
                    <a:pt x="20128" y="26062"/>
                    <a:pt x="20994" y="25109"/>
                    <a:pt x="20952" y="23861"/>
                  </a:cubicBezTo>
                  <a:cubicBezTo>
                    <a:pt x="20907" y="22473"/>
                    <a:pt x="19509" y="20911"/>
                    <a:pt x="17892" y="19102"/>
                  </a:cubicBezTo>
                  <a:cubicBezTo>
                    <a:pt x="15962" y="16943"/>
                    <a:pt x="13775" y="14497"/>
                    <a:pt x="13574" y="12072"/>
                  </a:cubicBezTo>
                  <a:cubicBezTo>
                    <a:pt x="13200" y="7513"/>
                    <a:pt x="13625" y="7178"/>
                    <a:pt x="15988" y="5320"/>
                  </a:cubicBezTo>
                  <a:cubicBezTo>
                    <a:pt x="17596" y="4056"/>
                    <a:pt x="19574" y="3104"/>
                    <a:pt x="20851" y="2562"/>
                  </a:cubicBezTo>
                  <a:lnTo>
                    <a:pt x="20851" y="2562"/>
                  </a:lnTo>
                  <a:cubicBezTo>
                    <a:pt x="19988" y="7204"/>
                    <a:pt x="18570" y="16915"/>
                    <a:pt x="21433" y="18534"/>
                  </a:cubicBezTo>
                  <a:cubicBezTo>
                    <a:pt x="21851" y="18770"/>
                    <a:pt x="22209" y="18856"/>
                    <a:pt x="22509" y="18856"/>
                  </a:cubicBezTo>
                  <a:cubicBezTo>
                    <a:pt x="22842" y="18856"/>
                    <a:pt x="23103" y="18750"/>
                    <a:pt x="23293" y="18626"/>
                  </a:cubicBezTo>
                  <a:cubicBezTo>
                    <a:pt x="24703" y="17714"/>
                    <a:pt x="24518" y="14526"/>
                    <a:pt x="24076" y="9760"/>
                  </a:cubicBezTo>
                  <a:cubicBezTo>
                    <a:pt x="24001" y="8949"/>
                    <a:pt x="23930" y="8189"/>
                    <a:pt x="23888" y="7542"/>
                  </a:cubicBezTo>
                  <a:cubicBezTo>
                    <a:pt x="23700" y="4601"/>
                    <a:pt x="24887" y="2211"/>
                    <a:pt x="25380" y="1359"/>
                  </a:cubicBezTo>
                  <a:close/>
                  <a:moveTo>
                    <a:pt x="35169" y="0"/>
                  </a:moveTo>
                  <a:cubicBezTo>
                    <a:pt x="35043" y="0"/>
                    <a:pt x="34915" y="35"/>
                    <a:pt x="34802" y="107"/>
                  </a:cubicBezTo>
                  <a:cubicBezTo>
                    <a:pt x="34604" y="223"/>
                    <a:pt x="33625" y="288"/>
                    <a:pt x="32101" y="288"/>
                  </a:cubicBezTo>
                  <a:cubicBezTo>
                    <a:pt x="30358" y="288"/>
                    <a:pt x="27902" y="202"/>
                    <a:pt x="25085" y="7"/>
                  </a:cubicBezTo>
                  <a:cubicBezTo>
                    <a:pt x="25061" y="4"/>
                    <a:pt x="25036" y="3"/>
                    <a:pt x="25012" y="3"/>
                  </a:cubicBezTo>
                  <a:cubicBezTo>
                    <a:pt x="24802" y="3"/>
                    <a:pt x="24603" y="109"/>
                    <a:pt x="24478" y="291"/>
                  </a:cubicBezTo>
                  <a:cubicBezTo>
                    <a:pt x="24389" y="420"/>
                    <a:pt x="22297" y="3494"/>
                    <a:pt x="22561" y="7627"/>
                  </a:cubicBezTo>
                  <a:cubicBezTo>
                    <a:pt x="22603" y="8284"/>
                    <a:pt x="22675" y="9054"/>
                    <a:pt x="22753" y="9891"/>
                  </a:cubicBezTo>
                  <a:cubicBezTo>
                    <a:pt x="22966" y="12189"/>
                    <a:pt x="23409" y="16968"/>
                    <a:pt x="22570" y="17512"/>
                  </a:cubicBezTo>
                  <a:cubicBezTo>
                    <a:pt x="22555" y="17521"/>
                    <a:pt x="22532" y="17527"/>
                    <a:pt x="22501" y="17527"/>
                  </a:cubicBezTo>
                  <a:cubicBezTo>
                    <a:pt x="22420" y="17527"/>
                    <a:pt x="22283" y="17489"/>
                    <a:pt x="22087" y="17378"/>
                  </a:cubicBezTo>
                  <a:cubicBezTo>
                    <a:pt x="20465" y="16460"/>
                    <a:pt x="20979" y="8490"/>
                    <a:pt x="22385" y="1630"/>
                  </a:cubicBezTo>
                  <a:cubicBezTo>
                    <a:pt x="22473" y="1202"/>
                    <a:pt x="22137" y="832"/>
                    <a:pt x="21736" y="832"/>
                  </a:cubicBezTo>
                  <a:cubicBezTo>
                    <a:pt x="21664" y="832"/>
                    <a:pt x="21589" y="844"/>
                    <a:pt x="21515" y="870"/>
                  </a:cubicBezTo>
                  <a:cubicBezTo>
                    <a:pt x="21366" y="921"/>
                    <a:pt x="17856" y="2159"/>
                    <a:pt x="15165" y="4276"/>
                  </a:cubicBezTo>
                  <a:cubicBezTo>
                    <a:pt x="12322" y="6511"/>
                    <a:pt x="11847" y="7301"/>
                    <a:pt x="12249" y="12181"/>
                  </a:cubicBezTo>
                  <a:cubicBezTo>
                    <a:pt x="12485" y="15050"/>
                    <a:pt x="14831" y="17673"/>
                    <a:pt x="16901" y="19989"/>
                  </a:cubicBezTo>
                  <a:cubicBezTo>
                    <a:pt x="18225" y="21470"/>
                    <a:pt x="19594" y="23000"/>
                    <a:pt x="19623" y="23906"/>
                  </a:cubicBezTo>
                  <a:cubicBezTo>
                    <a:pt x="19650" y="24720"/>
                    <a:pt x="18872" y="24881"/>
                    <a:pt x="18633" y="24911"/>
                  </a:cubicBezTo>
                  <a:cubicBezTo>
                    <a:pt x="18555" y="24921"/>
                    <a:pt x="18474" y="24926"/>
                    <a:pt x="18391" y="24926"/>
                  </a:cubicBezTo>
                  <a:cubicBezTo>
                    <a:pt x="17026" y="24926"/>
                    <a:pt x="14912" y="23575"/>
                    <a:pt x="14036" y="19635"/>
                  </a:cubicBezTo>
                  <a:cubicBezTo>
                    <a:pt x="12472" y="12604"/>
                    <a:pt x="9577" y="8316"/>
                    <a:pt x="9455" y="8137"/>
                  </a:cubicBezTo>
                  <a:cubicBezTo>
                    <a:pt x="9322" y="7942"/>
                    <a:pt x="9114" y="7847"/>
                    <a:pt x="8908" y="7847"/>
                  </a:cubicBezTo>
                  <a:cubicBezTo>
                    <a:pt x="8676" y="7847"/>
                    <a:pt x="8445" y="7967"/>
                    <a:pt x="8320" y="8199"/>
                  </a:cubicBezTo>
                  <a:cubicBezTo>
                    <a:pt x="8287" y="8261"/>
                    <a:pt x="4871" y="14622"/>
                    <a:pt x="3344" y="16962"/>
                  </a:cubicBezTo>
                  <a:cubicBezTo>
                    <a:pt x="2899" y="17645"/>
                    <a:pt x="2716" y="18289"/>
                    <a:pt x="2727" y="18899"/>
                  </a:cubicBezTo>
                  <a:cubicBezTo>
                    <a:pt x="2691" y="18891"/>
                    <a:pt x="2656" y="18887"/>
                    <a:pt x="2620" y="18886"/>
                  </a:cubicBezTo>
                  <a:cubicBezTo>
                    <a:pt x="2605" y="18885"/>
                    <a:pt x="2590" y="18884"/>
                    <a:pt x="2575" y="18884"/>
                  </a:cubicBezTo>
                  <a:cubicBezTo>
                    <a:pt x="2316" y="18884"/>
                    <a:pt x="2074" y="19045"/>
                    <a:pt x="1971" y="19300"/>
                  </a:cubicBezTo>
                  <a:cubicBezTo>
                    <a:pt x="1924" y="19416"/>
                    <a:pt x="825" y="22160"/>
                    <a:pt x="475" y="25595"/>
                  </a:cubicBezTo>
                  <a:cubicBezTo>
                    <a:pt x="1" y="30240"/>
                    <a:pt x="1161" y="33875"/>
                    <a:pt x="3831" y="36105"/>
                  </a:cubicBezTo>
                  <a:cubicBezTo>
                    <a:pt x="6161" y="38051"/>
                    <a:pt x="8698" y="38672"/>
                    <a:pt x="10986" y="38672"/>
                  </a:cubicBezTo>
                  <a:cubicBezTo>
                    <a:pt x="13149" y="38672"/>
                    <a:pt x="15090" y="38118"/>
                    <a:pt x="16427" y="37602"/>
                  </a:cubicBezTo>
                  <a:lnTo>
                    <a:pt x="16427" y="37602"/>
                  </a:lnTo>
                  <a:cubicBezTo>
                    <a:pt x="13214" y="43693"/>
                    <a:pt x="11902" y="47801"/>
                    <a:pt x="11873" y="47894"/>
                  </a:cubicBezTo>
                  <a:cubicBezTo>
                    <a:pt x="11762" y="48246"/>
                    <a:pt x="11958" y="48621"/>
                    <a:pt x="12310" y="48730"/>
                  </a:cubicBezTo>
                  <a:cubicBezTo>
                    <a:pt x="12375" y="48750"/>
                    <a:pt x="12441" y="48760"/>
                    <a:pt x="12506" y="48760"/>
                  </a:cubicBezTo>
                  <a:cubicBezTo>
                    <a:pt x="12791" y="48760"/>
                    <a:pt x="13055" y="48575"/>
                    <a:pt x="13142" y="48288"/>
                  </a:cubicBezTo>
                  <a:cubicBezTo>
                    <a:pt x="13171" y="48197"/>
                    <a:pt x="14483" y="44084"/>
                    <a:pt x="17710" y="38001"/>
                  </a:cubicBezTo>
                  <a:cubicBezTo>
                    <a:pt x="18000" y="38807"/>
                    <a:pt x="18373" y="39579"/>
                    <a:pt x="18823" y="40308"/>
                  </a:cubicBezTo>
                  <a:cubicBezTo>
                    <a:pt x="20047" y="42296"/>
                    <a:pt x="22493" y="45008"/>
                    <a:pt x="27194" y="46639"/>
                  </a:cubicBezTo>
                  <a:cubicBezTo>
                    <a:pt x="28555" y="47111"/>
                    <a:pt x="29936" y="47349"/>
                    <a:pt x="31296" y="47349"/>
                  </a:cubicBezTo>
                  <a:lnTo>
                    <a:pt x="31299" y="47349"/>
                  </a:lnTo>
                  <a:cubicBezTo>
                    <a:pt x="38136" y="47349"/>
                    <a:pt x="42534" y="41419"/>
                    <a:pt x="42578" y="41360"/>
                  </a:cubicBezTo>
                  <a:cubicBezTo>
                    <a:pt x="42732" y="41146"/>
                    <a:pt x="42748" y="40861"/>
                    <a:pt x="42614" y="40634"/>
                  </a:cubicBezTo>
                  <a:cubicBezTo>
                    <a:pt x="42495" y="40428"/>
                    <a:pt x="42275" y="40303"/>
                    <a:pt x="42041" y="40303"/>
                  </a:cubicBezTo>
                  <a:cubicBezTo>
                    <a:pt x="42016" y="40303"/>
                    <a:pt x="41991" y="40305"/>
                    <a:pt x="41965" y="40308"/>
                  </a:cubicBezTo>
                  <a:cubicBezTo>
                    <a:pt x="41370" y="40376"/>
                    <a:pt x="40759" y="40408"/>
                    <a:pt x="40142" y="40408"/>
                  </a:cubicBezTo>
                  <a:cubicBezTo>
                    <a:pt x="35410" y="40408"/>
                    <a:pt x="30296" y="38541"/>
                    <a:pt x="28487" y="36998"/>
                  </a:cubicBezTo>
                  <a:cubicBezTo>
                    <a:pt x="28118" y="36683"/>
                    <a:pt x="28064" y="36516"/>
                    <a:pt x="28061" y="36516"/>
                  </a:cubicBezTo>
                  <a:cubicBezTo>
                    <a:pt x="28054" y="36371"/>
                    <a:pt x="28094" y="36320"/>
                    <a:pt x="28182" y="36264"/>
                  </a:cubicBezTo>
                  <a:cubicBezTo>
                    <a:pt x="28347" y="36159"/>
                    <a:pt x="28635" y="36094"/>
                    <a:pt x="29044" y="36094"/>
                  </a:cubicBezTo>
                  <a:cubicBezTo>
                    <a:pt x="30146" y="36094"/>
                    <a:pt x="32127" y="36569"/>
                    <a:pt x="34930" y="38029"/>
                  </a:cubicBezTo>
                  <a:cubicBezTo>
                    <a:pt x="37973" y="39613"/>
                    <a:pt x="40195" y="39924"/>
                    <a:pt x="41471" y="39924"/>
                  </a:cubicBezTo>
                  <a:cubicBezTo>
                    <a:pt x="42251" y="39924"/>
                    <a:pt x="42678" y="39807"/>
                    <a:pt x="42722" y="39794"/>
                  </a:cubicBezTo>
                  <a:cubicBezTo>
                    <a:pt x="42786" y="39777"/>
                    <a:pt x="42846" y="39749"/>
                    <a:pt x="42902" y="39712"/>
                  </a:cubicBezTo>
                  <a:cubicBezTo>
                    <a:pt x="45688" y="37882"/>
                    <a:pt x="47214" y="33875"/>
                    <a:pt x="47277" y="33704"/>
                  </a:cubicBezTo>
                  <a:cubicBezTo>
                    <a:pt x="47367" y="33462"/>
                    <a:pt x="47309" y="33189"/>
                    <a:pt x="47128" y="33005"/>
                  </a:cubicBezTo>
                  <a:cubicBezTo>
                    <a:pt x="47001" y="32876"/>
                    <a:pt x="46829" y="32806"/>
                    <a:pt x="46654" y="32806"/>
                  </a:cubicBezTo>
                  <a:cubicBezTo>
                    <a:pt x="46579" y="32806"/>
                    <a:pt x="46504" y="32819"/>
                    <a:pt x="46431" y="32845"/>
                  </a:cubicBezTo>
                  <a:cubicBezTo>
                    <a:pt x="44902" y="33391"/>
                    <a:pt x="43013" y="33606"/>
                    <a:pt x="41099" y="33606"/>
                  </a:cubicBezTo>
                  <a:cubicBezTo>
                    <a:pt x="37499" y="33606"/>
                    <a:pt x="33807" y="32847"/>
                    <a:pt x="32243" y="32102"/>
                  </a:cubicBezTo>
                  <a:cubicBezTo>
                    <a:pt x="31837" y="31910"/>
                    <a:pt x="31714" y="31786"/>
                    <a:pt x="31705" y="31786"/>
                  </a:cubicBezTo>
                  <a:cubicBezTo>
                    <a:pt x="31705" y="31786"/>
                    <a:pt x="31705" y="31786"/>
                    <a:pt x="31705" y="31786"/>
                  </a:cubicBezTo>
                  <a:cubicBezTo>
                    <a:pt x="31686" y="31732"/>
                    <a:pt x="31689" y="31710"/>
                    <a:pt x="31694" y="31709"/>
                  </a:cubicBezTo>
                  <a:cubicBezTo>
                    <a:pt x="31856" y="31538"/>
                    <a:pt x="32338" y="31406"/>
                    <a:pt x="33154" y="31406"/>
                  </a:cubicBezTo>
                  <a:cubicBezTo>
                    <a:pt x="34233" y="31406"/>
                    <a:pt x="35895" y="31636"/>
                    <a:pt x="38181" y="32312"/>
                  </a:cubicBezTo>
                  <a:cubicBezTo>
                    <a:pt x="39703" y="32761"/>
                    <a:pt x="41164" y="32921"/>
                    <a:pt x="42473" y="32921"/>
                  </a:cubicBezTo>
                  <a:cubicBezTo>
                    <a:pt x="45616" y="32921"/>
                    <a:pt x="47885" y="31999"/>
                    <a:pt x="48017" y="31944"/>
                  </a:cubicBezTo>
                  <a:cubicBezTo>
                    <a:pt x="48376" y="31796"/>
                    <a:pt x="48533" y="31373"/>
                    <a:pt x="48356" y="31028"/>
                  </a:cubicBezTo>
                  <a:cubicBezTo>
                    <a:pt x="47425" y="29204"/>
                    <a:pt x="48736" y="24427"/>
                    <a:pt x="49320" y="22739"/>
                  </a:cubicBezTo>
                  <a:cubicBezTo>
                    <a:pt x="49435" y="22405"/>
                    <a:pt x="49268" y="22040"/>
                    <a:pt x="48940" y="21906"/>
                  </a:cubicBezTo>
                  <a:cubicBezTo>
                    <a:pt x="50327" y="21061"/>
                    <a:pt x="50841" y="20101"/>
                    <a:pt x="50878" y="20027"/>
                  </a:cubicBezTo>
                  <a:cubicBezTo>
                    <a:pt x="50924" y="19937"/>
                    <a:pt x="50950" y="19837"/>
                    <a:pt x="50952" y="19735"/>
                  </a:cubicBezTo>
                  <a:cubicBezTo>
                    <a:pt x="50956" y="19572"/>
                    <a:pt x="50922" y="18041"/>
                    <a:pt x="48906" y="14692"/>
                  </a:cubicBezTo>
                  <a:cubicBezTo>
                    <a:pt x="47111" y="11712"/>
                    <a:pt x="49281" y="3274"/>
                    <a:pt x="49303" y="3189"/>
                  </a:cubicBezTo>
                  <a:cubicBezTo>
                    <a:pt x="49409" y="2789"/>
                    <a:pt x="49129" y="2392"/>
                    <a:pt x="48718" y="2357"/>
                  </a:cubicBezTo>
                  <a:cubicBezTo>
                    <a:pt x="48673" y="2353"/>
                    <a:pt x="44163" y="1948"/>
                    <a:pt x="41882" y="1016"/>
                  </a:cubicBezTo>
                  <a:cubicBezTo>
                    <a:pt x="41167" y="724"/>
                    <a:pt x="40454" y="578"/>
                    <a:pt x="39782" y="578"/>
                  </a:cubicBezTo>
                  <a:cubicBezTo>
                    <a:pt x="39033" y="578"/>
                    <a:pt x="38336" y="759"/>
                    <a:pt x="37747" y="1119"/>
                  </a:cubicBezTo>
                  <a:cubicBezTo>
                    <a:pt x="36981" y="1587"/>
                    <a:pt x="36031" y="2574"/>
                    <a:pt x="35854" y="4626"/>
                  </a:cubicBezTo>
                  <a:cubicBezTo>
                    <a:pt x="35685" y="6573"/>
                    <a:pt x="34418" y="8689"/>
                    <a:pt x="32969" y="9444"/>
                  </a:cubicBezTo>
                  <a:cubicBezTo>
                    <a:pt x="32614" y="9628"/>
                    <a:pt x="32277" y="9720"/>
                    <a:pt x="31952" y="9720"/>
                  </a:cubicBezTo>
                  <a:cubicBezTo>
                    <a:pt x="31641" y="9720"/>
                    <a:pt x="31342" y="9636"/>
                    <a:pt x="31050" y="9467"/>
                  </a:cubicBezTo>
                  <a:cubicBezTo>
                    <a:pt x="30926" y="9394"/>
                    <a:pt x="30863" y="9297"/>
                    <a:pt x="30835" y="9131"/>
                  </a:cubicBezTo>
                  <a:cubicBezTo>
                    <a:pt x="30579" y="7544"/>
                    <a:pt x="33670" y="3359"/>
                    <a:pt x="35677" y="1094"/>
                  </a:cubicBezTo>
                  <a:cubicBezTo>
                    <a:pt x="35894" y="850"/>
                    <a:pt x="35893" y="486"/>
                    <a:pt x="35675" y="230"/>
                  </a:cubicBezTo>
                  <a:cubicBezTo>
                    <a:pt x="35546" y="79"/>
                    <a:pt x="35359" y="0"/>
                    <a:pt x="351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75" name="Google Shape;1275;p41"/>
          <p:cNvGrpSpPr/>
          <p:nvPr/>
        </p:nvGrpSpPr>
        <p:grpSpPr>
          <a:xfrm>
            <a:off x="3103341" y="3727797"/>
            <a:ext cx="714241" cy="446887"/>
            <a:chOff x="866225" y="1483287"/>
            <a:chExt cx="1109530" cy="694211"/>
          </a:xfrm>
        </p:grpSpPr>
        <p:sp>
          <p:nvSpPr>
            <p:cNvPr id="1276" name="Google Shape;1276;p41"/>
            <p:cNvSpPr/>
            <p:nvPr/>
          </p:nvSpPr>
          <p:spPr>
            <a:xfrm>
              <a:off x="932877" y="1660989"/>
              <a:ext cx="450068" cy="417666"/>
            </a:xfrm>
            <a:custGeom>
              <a:avLst/>
              <a:gdLst/>
              <a:ahLst/>
              <a:cxnLst/>
              <a:rect l="l" t="t" r="r" b="b"/>
              <a:pathLst>
                <a:path w="26072" h="24195" extrusionOk="0">
                  <a:moveTo>
                    <a:pt x="26071" y="1"/>
                  </a:moveTo>
                  <a:lnTo>
                    <a:pt x="26071" y="1"/>
                  </a:lnTo>
                  <a:cubicBezTo>
                    <a:pt x="25412" y="192"/>
                    <a:pt x="24762" y="389"/>
                    <a:pt x="24104" y="582"/>
                  </a:cubicBezTo>
                  <a:cubicBezTo>
                    <a:pt x="21764" y="6298"/>
                    <a:pt x="17715" y="12874"/>
                    <a:pt x="12292" y="16077"/>
                  </a:cubicBezTo>
                  <a:cubicBezTo>
                    <a:pt x="11516" y="16535"/>
                    <a:pt x="10767" y="16737"/>
                    <a:pt x="10051" y="16737"/>
                  </a:cubicBezTo>
                  <a:cubicBezTo>
                    <a:pt x="5995" y="16737"/>
                    <a:pt x="2999" y="10229"/>
                    <a:pt x="2229" y="6622"/>
                  </a:cubicBezTo>
                  <a:cubicBezTo>
                    <a:pt x="1484" y="6818"/>
                    <a:pt x="747" y="7017"/>
                    <a:pt x="0" y="7201"/>
                  </a:cubicBezTo>
                  <a:cubicBezTo>
                    <a:pt x="34" y="7212"/>
                    <a:pt x="62" y="7235"/>
                    <a:pt x="78" y="7266"/>
                  </a:cubicBezTo>
                  <a:cubicBezTo>
                    <a:pt x="2883" y="13146"/>
                    <a:pt x="6132" y="19132"/>
                    <a:pt x="11823" y="22686"/>
                  </a:cubicBezTo>
                  <a:cubicBezTo>
                    <a:pt x="12798" y="23292"/>
                    <a:pt x="13811" y="23787"/>
                    <a:pt x="14853" y="24195"/>
                  </a:cubicBezTo>
                  <a:lnTo>
                    <a:pt x="16106" y="23405"/>
                  </a:lnTo>
                  <a:lnTo>
                    <a:pt x="16106" y="23405"/>
                  </a:lnTo>
                  <a:cubicBezTo>
                    <a:pt x="16083" y="23411"/>
                    <a:pt x="16060" y="23414"/>
                    <a:pt x="16036" y="23414"/>
                  </a:cubicBezTo>
                  <a:cubicBezTo>
                    <a:pt x="15994" y="23414"/>
                    <a:pt x="15951" y="23404"/>
                    <a:pt x="15912" y="23384"/>
                  </a:cubicBezTo>
                  <a:cubicBezTo>
                    <a:pt x="15103" y="23021"/>
                    <a:pt x="14429" y="22367"/>
                    <a:pt x="14133" y="21522"/>
                  </a:cubicBezTo>
                  <a:cubicBezTo>
                    <a:pt x="14092" y="21419"/>
                    <a:pt x="14164" y="21339"/>
                    <a:pt x="14251" y="21316"/>
                  </a:cubicBezTo>
                  <a:lnTo>
                    <a:pt x="15480" y="20807"/>
                  </a:lnTo>
                  <a:cubicBezTo>
                    <a:pt x="15212" y="20364"/>
                    <a:pt x="15079" y="19851"/>
                    <a:pt x="15147" y="19336"/>
                  </a:cubicBezTo>
                  <a:cubicBezTo>
                    <a:pt x="15165" y="19202"/>
                    <a:pt x="15272" y="19132"/>
                    <a:pt x="15373" y="19132"/>
                  </a:cubicBezTo>
                  <a:cubicBezTo>
                    <a:pt x="15471" y="19132"/>
                    <a:pt x="15565" y="19198"/>
                    <a:pt x="15569" y="19335"/>
                  </a:cubicBezTo>
                  <a:cubicBezTo>
                    <a:pt x="15602" y="20365"/>
                    <a:pt x="16244" y="21150"/>
                    <a:pt x="17226" y="21433"/>
                  </a:cubicBezTo>
                  <a:lnTo>
                    <a:pt x="18943" y="20698"/>
                  </a:lnTo>
                  <a:cubicBezTo>
                    <a:pt x="17728" y="19486"/>
                    <a:pt x="17200" y="17793"/>
                    <a:pt x="17952" y="15772"/>
                  </a:cubicBezTo>
                  <a:cubicBezTo>
                    <a:pt x="18874" y="13291"/>
                    <a:pt x="20613" y="11035"/>
                    <a:pt x="21847" y="8702"/>
                  </a:cubicBezTo>
                  <a:cubicBezTo>
                    <a:pt x="23358" y="5851"/>
                    <a:pt x="24692" y="2916"/>
                    <a:pt x="260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7" name="Google Shape;1277;p41"/>
            <p:cNvSpPr/>
            <p:nvPr/>
          </p:nvSpPr>
          <p:spPr>
            <a:xfrm>
              <a:off x="1487376" y="1528084"/>
              <a:ext cx="394241" cy="268018"/>
            </a:xfrm>
            <a:custGeom>
              <a:avLst/>
              <a:gdLst/>
              <a:ahLst/>
              <a:cxnLst/>
              <a:rect l="l" t="t" r="r" b="b"/>
              <a:pathLst>
                <a:path w="22838" h="15526" extrusionOk="0">
                  <a:moveTo>
                    <a:pt x="20059" y="0"/>
                  </a:moveTo>
                  <a:cubicBezTo>
                    <a:pt x="19618" y="127"/>
                    <a:pt x="19184" y="257"/>
                    <a:pt x="18743" y="384"/>
                  </a:cubicBezTo>
                  <a:cubicBezTo>
                    <a:pt x="20035" y="3088"/>
                    <a:pt x="22267" y="8909"/>
                    <a:pt x="18247" y="9849"/>
                  </a:cubicBezTo>
                  <a:cubicBezTo>
                    <a:pt x="17914" y="9925"/>
                    <a:pt x="17577" y="9960"/>
                    <a:pt x="17238" y="9960"/>
                  </a:cubicBezTo>
                  <a:cubicBezTo>
                    <a:pt x="15558" y="9960"/>
                    <a:pt x="13836" y="9119"/>
                    <a:pt x="12351" y="8501"/>
                  </a:cubicBezTo>
                  <a:cubicBezTo>
                    <a:pt x="9438" y="7276"/>
                    <a:pt x="6638" y="6000"/>
                    <a:pt x="3553" y="5277"/>
                  </a:cubicBezTo>
                  <a:cubicBezTo>
                    <a:pt x="3381" y="5236"/>
                    <a:pt x="3337" y="5048"/>
                    <a:pt x="3387" y="4913"/>
                  </a:cubicBezTo>
                  <a:lnTo>
                    <a:pt x="3387" y="4913"/>
                  </a:lnTo>
                  <a:lnTo>
                    <a:pt x="0" y="5914"/>
                  </a:lnTo>
                  <a:cubicBezTo>
                    <a:pt x="5197" y="7651"/>
                    <a:pt x="10106" y="10177"/>
                    <a:pt x="14522" y="13434"/>
                  </a:cubicBezTo>
                  <a:cubicBezTo>
                    <a:pt x="15320" y="14023"/>
                    <a:pt x="16508" y="14670"/>
                    <a:pt x="17209" y="15526"/>
                  </a:cubicBezTo>
                  <a:lnTo>
                    <a:pt x="18467" y="14976"/>
                  </a:lnTo>
                  <a:cubicBezTo>
                    <a:pt x="18465" y="14969"/>
                    <a:pt x="18461" y="14957"/>
                    <a:pt x="18460" y="14951"/>
                  </a:cubicBezTo>
                  <a:cubicBezTo>
                    <a:pt x="18396" y="14639"/>
                    <a:pt x="18357" y="14349"/>
                    <a:pt x="18171" y="14084"/>
                  </a:cubicBezTo>
                  <a:cubicBezTo>
                    <a:pt x="17966" y="13798"/>
                    <a:pt x="17675" y="13616"/>
                    <a:pt x="17345" y="13511"/>
                  </a:cubicBezTo>
                  <a:cubicBezTo>
                    <a:pt x="17122" y="13444"/>
                    <a:pt x="17205" y="13154"/>
                    <a:pt x="17411" y="13154"/>
                  </a:cubicBezTo>
                  <a:cubicBezTo>
                    <a:pt x="17422" y="13154"/>
                    <a:pt x="17432" y="13155"/>
                    <a:pt x="17443" y="13156"/>
                  </a:cubicBezTo>
                  <a:cubicBezTo>
                    <a:pt x="18061" y="13236"/>
                    <a:pt x="18705" y="13758"/>
                    <a:pt x="18897" y="14389"/>
                  </a:cubicBezTo>
                  <a:lnTo>
                    <a:pt x="19765" y="14079"/>
                  </a:lnTo>
                  <a:cubicBezTo>
                    <a:pt x="19500" y="13501"/>
                    <a:pt x="19279" y="12979"/>
                    <a:pt x="18805" y="12497"/>
                  </a:cubicBezTo>
                  <a:cubicBezTo>
                    <a:pt x="18654" y="12341"/>
                    <a:pt x="18790" y="12135"/>
                    <a:pt x="18957" y="12135"/>
                  </a:cubicBezTo>
                  <a:cubicBezTo>
                    <a:pt x="19006" y="12135"/>
                    <a:pt x="19057" y="12153"/>
                    <a:pt x="19105" y="12194"/>
                  </a:cubicBezTo>
                  <a:cubicBezTo>
                    <a:pt x="19652" y="12676"/>
                    <a:pt x="20238" y="13381"/>
                    <a:pt x="20373" y="14123"/>
                  </a:cubicBezTo>
                  <a:cubicBezTo>
                    <a:pt x="20399" y="14243"/>
                    <a:pt x="20333" y="14348"/>
                    <a:pt x="20244" y="14412"/>
                  </a:cubicBezTo>
                  <a:lnTo>
                    <a:pt x="21512" y="14737"/>
                  </a:lnTo>
                  <a:cubicBezTo>
                    <a:pt x="22838" y="9854"/>
                    <a:pt x="22341" y="4574"/>
                    <a:pt x="200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8" name="Google Shape;1278;p41"/>
            <p:cNvSpPr/>
            <p:nvPr/>
          </p:nvSpPr>
          <p:spPr>
            <a:xfrm>
              <a:off x="1178889" y="1642432"/>
              <a:ext cx="679832" cy="460909"/>
            </a:xfrm>
            <a:custGeom>
              <a:avLst/>
              <a:gdLst/>
              <a:ahLst/>
              <a:cxnLst/>
              <a:rect l="l" t="t" r="r" b="b"/>
              <a:pathLst>
                <a:path w="39382" h="26700" extrusionOk="0">
                  <a:moveTo>
                    <a:pt x="15481" y="0"/>
                  </a:moveTo>
                  <a:cubicBezTo>
                    <a:pt x="14766" y="207"/>
                    <a:pt x="14054" y="421"/>
                    <a:pt x="13340" y="628"/>
                  </a:cubicBezTo>
                  <a:cubicBezTo>
                    <a:pt x="14325" y="4230"/>
                    <a:pt x="15217" y="7859"/>
                    <a:pt x="16018" y="11516"/>
                  </a:cubicBezTo>
                  <a:cubicBezTo>
                    <a:pt x="16580" y="14077"/>
                    <a:pt x="17532" y="16915"/>
                    <a:pt x="17524" y="19551"/>
                  </a:cubicBezTo>
                  <a:cubicBezTo>
                    <a:pt x="17514" y="22859"/>
                    <a:pt x="13963" y="23867"/>
                    <a:pt x="10897" y="23867"/>
                  </a:cubicBezTo>
                  <a:cubicBezTo>
                    <a:pt x="10028" y="23867"/>
                    <a:pt x="9198" y="23786"/>
                    <a:pt x="8499" y="23653"/>
                  </a:cubicBezTo>
                  <a:cubicBezTo>
                    <a:pt x="7010" y="23374"/>
                    <a:pt x="5639" y="22721"/>
                    <a:pt x="4691" y="21773"/>
                  </a:cubicBezTo>
                  <a:lnTo>
                    <a:pt x="2974" y="22508"/>
                  </a:lnTo>
                  <a:cubicBezTo>
                    <a:pt x="3291" y="22598"/>
                    <a:pt x="3180" y="23024"/>
                    <a:pt x="2887" y="23024"/>
                  </a:cubicBezTo>
                  <a:cubicBezTo>
                    <a:pt x="2871" y="23024"/>
                    <a:pt x="2855" y="23022"/>
                    <a:pt x="2838" y="23020"/>
                  </a:cubicBezTo>
                  <a:cubicBezTo>
                    <a:pt x="2158" y="22910"/>
                    <a:pt x="1574" y="22465"/>
                    <a:pt x="1228" y="21882"/>
                  </a:cubicBezTo>
                  <a:lnTo>
                    <a:pt x="0" y="22391"/>
                  </a:lnTo>
                  <a:cubicBezTo>
                    <a:pt x="16" y="22386"/>
                    <a:pt x="33" y="22383"/>
                    <a:pt x="49" y="22383"/>
                  </a:cubicBezTo>
                  <a:cubicBezTo>
                    <a:pt x="107" y="22383"/>
                    <a:pt x="163" y="22413"/>
                    <a:pt x="195" y="22465"/>
                  </a:cubicBezTo>
                  <a:cubicBezTo>
                    <a:pt x="588" y="23149"/>
                    <a:pt x="1110" y="23691"/>
                    <a:pt x="1856" y="23991"/>
                  </a:cubicBezTo>
                  <a:cubicBezTo>
                    <a:pt x="2133" y="24096"/>
                    <a:pt x="2061" y="24425"/>
                    <a:pt x="1855" y="24480"/>
                  </a:cubicBezTo>
                  <a:lnTo>
                    <a:pt x="602" y="25270"/>
                  </a:lnTo>
                  <a:cubicBezTo>
                    <a:pt x="3213" y="26282"/>
                    <a:pt x="6013" y="26700"/>
                    <a:pt x="8843" y="26700"/>
                  </a:cubicBezTo>
                  <a:cubicBezTo>
                    <a:pt x="12566" y="26700"/>
                    <a:pt x="16340" y="25977"/>
                    <a:pt x="19800" y="24938"/>
                  </a:cubicBezTo>
                  <a:cubicBezTo>
                    <a:pt x="26925" y="22794"/>
                    <a:pt x="34538" y="18773"/>
                    <a:pt x="37975" y="11841"/>
                  </a:cubicBezTo>
                  <a:cubicBezTo>
                    <a:pt x="38564" y="10647"/>
                    <a:pt x="39035" y="9399"/>
                    <a:pt x="39382" y="8114"/>
                  </a:cubicBezTo>
                  <a:lnTo>
                    <a:pt x="38114" y="7788"/>
                  </a:lnTo>
                  <a:cubicBezTo>
                    <a:pt x="38065" y="7824"/>
                    <a:pt x="38007" y="7844"/>
                    <a:pt x="37951" y="7844"/>
                  </a:cubicBezTo>
                  <a:cubicBezTo>
                    <a:pt x="37872" y="7844"/>
                    <a:pt x="37796" y="7804"/>
                    <a:pt x="37749" y="7707"/>
                  </a:cubicBezTo>
                  <a:cubicBezTo>
                    <a:pt x="37706" y="7625"/>
                    <a:pt x="37670" y="7540"/>
                    <a:pt x="37634" y="7456"/>
                  </a:cubicBezTo>
                  <a:lnTo>
                    <a:pt x="36767" y="7766"/>
                  </a:lnTo>
                  <a:cubicBezTo>
                    <a:pt x="36822" y="7924"/>
                    <a:pt x="36842" y="8092"/>
                    <a:pt x="36827" y="8259"/>
                  </a:cubicBezTo>
                  <a:cubicBezTo>
                    <a:pt x="36808" y="8411"/>
                    <a:pt x="36666" y="8509"/>
                    <a:pt x="36537" y="8509"/>
                  </a:cubicBezTo>
                  <a:cubicBezTo>
                    <a:pt x="36448" y="8509"/>
                    <a:pt x="36366" y="8462"/>
                    <a:pt x="36336" y="8353"/>
                  </a:cubicBezTo>
                  <a:lnTo>
                    <a:pt x="35078" y="8903"/>
                  </a:lnTo>
                  <a:cubicBezTo>
                    <a:pt x="35388" y="9280"/>
                    <a:pt x="35601" y="9692"/>
                    <a:pt x="35642" y="10163"/>
                  </a:cubicBezTo>
                  <a:cubicBezTo>
                    <a:pt x="35784" y="11720"/>
                    <a:pt x="34292" y="13532"/>
                    <a:pt x="33314" y="14643"/>
                  </a:cubicBezTo>
                  <a:cubicBezTo>
                    <a:pt x="31693" y="16480"/>
                    <a:pt x="29466" y="17982"/>
                    <a:pt x="27248" y="17982"/>
                  </a:cubicBezTo>
                  <a:cubicBezTo>
                    <a:pt x="26038" y="17982"/>
                    <a:pt x="24831" y="17535"/>
                    <a:pt x="23725" y="16452"/>
                  </a:cubicBezTo>
                  <a:cubicBezTo>
                    <a:pt x="21699" y="14469"/>
                    <a:pt x="20674" y="11290"/>
                    <a:pt x="19496" y="8781"/>
                  </a:cubicBezTo>
                  <a:cubicBezTo>
                    <a:pt x="18128" y="5869"/>
                    <a:pt x="16752" y="2952"/>
                    <a:pt x="154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9" name="Google Shape;1279;p41"/>
            <p:cNvSpPr/>
            <p:nvPr/>
          </p:nvSpPr>
          <p:spPr>
            <a:xfrm>
              <a:off x="1553095" y="1539546"/>
              <a:ext cx="277857" cy="141552"/>
            </a:xfrm>
            <a:custGeom>
              <a:avLst/>
              <a:gdLst/>
              <a:ahLst/>
              <a:cxnLst/>
              <a:rect l="l" t="t" r="r" b="b"/>
              <a:pathLst>
                <a:path w="16096" h="8200" extrusionOk="0">
                  <a:moveTo>
                    <a:pt x="11325" y="2497"/>
                  </a:moveTo>
                  <a:cubicBezTo>
                    <a:pt x="11598" y="2497"/>
                    <a:pt x="11870" y="2499"/>
                    <a:pt x="12141" y="2505"/>
                  </a:cubicBezTo>
                  <a:cubicBezTo>
                    <a:pt x="12550" y="2507"/>
                    <a:pt x="12546" y="3131"/>
                    <a:pt x="12137" y="3135"/>
                  </a:cubicBezTo>
                  <a:cubicBezTo>
                    <a:pt x="12118" y="3135"/>
                    <a:pt x="12099" y="3135"/>
                    <a:pt x="12080" y="3135"/>
                  </a:cubicBezTo>
                  <a:cubicBezTo>
                    <a:pt x="11060" y="3135"/>
                    <a:pt x="10026" y="3106"/>
                    <a:pt x="9008" y="3035"/>
                  </a:cubicBezTo>
                  <a:cubicBezTo>
                    <a:pt x="8707" y="3016"/>
                    <a:pt x="8701" y="2575"/>
                    <a:pt x="9012" y="2557"/>
                  </a:cubicBezTo>
                  <a:cubicBezTo>
                    <a:pt x="9778" y="2517"/>
                    <a:pt x="10554" y="2497"/>
                    <a:pt x="11325" y="2497"/>
                  </a:cubicBezTo>
                  <a:close/>
                  <a:moveTo>
                    <a:pt x="5621" y="3718"/>
                  </a:moveTo>
                  <a:cubicBezTo>
                    <a:pt x="5643" y="3718"/>
                    <a:pt x="5666" y="3721"/>
                    <a:pt x="5691" y="3728"/>
                  </a:cubicBezTo>
                  <a:cubicBezTo>
                    <a:pt x="6807" y="4034"/>
                    <a:pt x="7977" y="4273"/>
                    <a:pt x="9056" y="4690"/>
                  </a:cubicBezTo>
                  <a:cubicBezTo>
                    <a:pt x="9354" y="4802"/>
                    <a:pt x="9278" y="5226"/>
                    <a:pt x="8980" y="5226"/>
                  </a:cubicBezTo>
                  <a:cubicBezTo>
                    <a:pt x="8958" y="5226"/>
                    <a:pt x="8935" y="5224"/>
                    <a:pt x="8911" y="5219"/>
                  </a:cubicBezTo>
                  <a:cubicBezTo>
                    <a:pt x="7785" y="4975"/>
                    <a:pt x="6667" y="4535"/>
                    <a:pt x="5573" y="4182"/>
                  </a:cubicBezTo>
                  <a:cubicBezTo>
                    <a:pt x="5310" y="4094"/>
                    <a:pt x="5384" y="3718"/>
                    <a:pt x="5621" y="3718"/>
                  </a:cubicBezTo>
                  <a:close/>
                  <a:moveTo>
                    <a:pt x="12127" y="5139"/>
                  </a:moveTo>
                  <a:cubicBezTo>
                    <a:pt x="12156" y="5139"/>
                    <a:pt x="12186" y="5145"/>
                    <a:pt x="12218" y="5158"/>
                  </a:cubicBezTo>
                  <a:cubicBezTo>
                    <a:pt x="13032" y="5465"/>
                    <a:pt x="13846" y="5720"/>
                    <a:pt x="14702" y="5862"/>
                  </a:cubicBezTo>
                  <a:cubicBezTo>
                    <a:pt x="15125" y="5931"/>
                    <a:pt x="14990" y="6556"/>
                    <a:pt x="14594" y="6556"/>
                  </a:cubicBezTo>
                  <a:cubicBezTo>
                    <a:pt x="14570" y="6556"/>
                    <a:pt x="14545" y="6554"/>
                    <a:pt x="14520" y="6549"/>
                  </a:cubicBezTo>
                  <a:cubicBezTo>
                    <a:pt x="13650" y="6383"/>
                    <a:pt x="12780" y="6091"/>
                    <a:pt x="12015" y="5642"/>
                  </a:cubicBezTo>
                  <a:cubicBezTo>
                    <a:pt x="11794" y="5511"/>
                    <a:pt x="11900" y="5139"/>
                    <a:pt x="12127" y="5139"/>
                  </a:cubicBezTo>
                  <a:close/>
                  <a:moveTo>
                    <a:pt x="13980" y="1"/>
                  </a:moveTo>
                  <a:cubicBezTo>
                    <a:pt x="9325" y="1367"/>
                    <a:pt x="4665" y="2741"/>
                    <a:pt x="1" y="4122"/>
                  </a:cubicBezTo>
                  <a:cubicBezTo>
                    <a:pt x="2848" y="4414"/>
                    <a:pt x="5454" y="5522"/>
                    <a:pt x="8087" y="6602"/>
                  </a:cubicBezTo>
                  <a:cubicBezTo>
                    <a:pt x="9138" y="7033"/>
                    <a:pt x="11387" y="8199"/>
                    <a:pt x="13190" y="8199"/>
                  </a:cubicBezTo>
                  <a:cubicBezTo>
                    <a:pt x="14337" y="8199"/>
                    <a:pt x="15302" y="7727"/>
                    <a:pt x="15663" y="6292"/>
                  </a:cubicBezTo>
                  <a:cubicBezTo>
                    <a:pt x="16095" y="4579"/>
                    <a:pt x="14740" y="1637"/>
                    <a:pt x="139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0" name="Google Shape;1280;p41"/>
            <p:cNvSpPr/>
            <p:nvPr/>
          </p:nvSpPr>
          <p:spPr>
            <a:xfrm>
              <a:off x="1458443" y="1636735"/>
              <a:ext cx="321997" cy="299090"/>
            </a:xfrm>
            <a:custGeom>
              <a:avLst/>
              <a:gdLst/>
              <a:ahLst/>
              <a:cxnLst/>
              <a:rect l="l" t="t" r="r" b="b"/>
              <a:pathLst>
                <a:path w="18653" h="17326" extrusionOk="0">
                  <a:moveTo>
                    <a:pt x="7076" y="5114"/>
                  </a:moveTo>
                  <a:cubicBezTo>
                    <a:pt x="7102" y="5114"/>
                    <a:pt x="7130" y="5119"/>
                    <a:pt x="7159" y="5128"/>
                  </a:cubicBezTo>
                  <a:cubicBezTo>
                    <a:pt x="8211" y="5445"/>
                    <a:pt x="9304" y="5718"/>
                    <a:pt x="10317" y="6140"/>
                  </a:cubicBezTo>
                  <a:cubicBezTo>
                    <a:pt x="10605" y="6260"/>
                    <a:pt x="10428" y="6668"/>
                    <a:pt x="10166" y="6668"/>
                  </a:cubicBezTo>
                  <a:cubicBezTo>
                    <a:pt x="10145" y="6668"/>
                    <a:pt x="10124" y="6665"/>
                    <a:pt x="10103" y="6660"/>
                  </a:cubicBezTo>
                  <a:cubicBezTo>
                    <a:pt x="9062" y="6406"/>
                    <a:pt x="8040" y="5974"/>
                    <a:pt x="7027" y="5625"/>
                  </a:cubicBezTo>
                  <a:cubicBezTo>
                    <a:pt x="6745" y="5526"/>
                    <a:pt x="6819" y="5114"/>
                    <a:pt x="7076" y="5114"/>
                  </a:cubicBezTo>
                  <a:close/>
                  <a:moveTo>
                    <a:pt x="3943" y="3794"/>
                  </a:moveTo>
                  <a:cubicBezTo>
                    <a:pt x="4028" y="3794"/>
                    <a:pt x="4117" y="3829"/>
                    <a:pt x="4182" y="3912"/>
                  </a:cubicBezTo>
                  <a:cubicBezTo>
                    <a:pt x="4895" y="4832"/>
                    <a:pt x="5585" y="5796"/>
                    <a:pt x="6213" y="6772"/>
                  </a:cubicBezTo>
                  <a:cubicBezTo>
                    <a:pt x="6362" y="7013"/>
                    <a:pt x="6159" y="7221"/>
                    <a:pt x="5943" y="7221"/>
                  </a:cubicBezTo>
                  <a:cubicBezTo>
                    <a:pt x="5850" y="7221"/>
                    <a:pt x="5754" y="7182"/>
                    <a:pt x="5683" y="7091"/>
                  </a:cubicBezTo>
                  <a:cubicBezTo>
                    <a:pt x="4982" y="6161"/>
                    <a:pt x="4318" y="5176"/>
                    <a:pt x="3701" y="4190"/>
                  </a:cubicBezTo>
                  <a:cubicBezTo>
                    <a:pt x="3568" y="3975"/>
                    <a:pt x="3748" y="3794"/>
                    <a:pt x="3943" y="3794"/>
                  </a:cubicBezTo>
                  <a:close/>
                  <a:moveTo>
                    <a:pt x="7940" y="8254"/>
                  </a:moveTo>
                  <a:cubicBezTo>
                    <a:pt x="7970" y="8254"/>
                    <a:pt x="8002" y="8260"/>
                    <a:pt x="8036" y="8274"/>
                  </a:cubicBezTo>
                  <a:cubicBezTo>
                    <a:pt x="8871" y="8610"/>
                    <a:pt x="9808" y="9199"/>
                    <a:pt x="10233" y="10022"/>
                  </a:cubicBezTo>
                  <a:cubicBezTo>
                    <a:pt x="10357" y="10259"/>
                    <a:pt x="10154" y="10528"/>
                    <a:pt x="9935" y="10528"/>
                  </a:cubicBezTo>
                  <a:cubicBezTo>
                    <a:pt x="9861" y="10528"/>
                    <a:pt x="9785" y="10497"/>
                    <a:pt x="9719" y="10424"/>
                  </a:cubicBezTo>
                  <a:lnTo>
                    <a:pt x="9719" y="10423"/>
                  </a:lnTo>
                  <a:cubicBezTo>
                    <a:pt x="9441" y="10117"/>
                    <a:pt x="9215" y="9776"/>
                    <a:pt x="8898" y="9500"/>
                  </a:cubicBezTo>
                  <a:cubicBezTo>
                    <a:pt x="8572" y="9214"/>
                    <a:pt x="8206" y="8999"/>
                    <a:pt x="7808" y="8818"/>
                  </a:cubicBezTo>
                  <a:cubicBezTo>
                    <a:pt x="7535" y="8695"/>
                    <a:pt x="7683" y="8254"/>
                    <a:pt x="7940" y="8254"/>
                  </a:cubicBezTo>
                  <a:close/>
                  <a:moveTo>
                    <a:pt x="12148" y="10269"/>
                  </a:moveTo>
                  <a:cubicBezTo>
                    <a:pt x="12213" y="10269"/>
                    <a:pt x="12283" y="10296"/>
                    <a:pt x="12349" y="10359"/>
                  </a:cubicBezTo>
                  <a:cubicBezTo>
                    <a:pt x="12869" y="10868"/>
                    <a:pt x="13378" y="11386"/>
                    <a:pt x="13938" y="11843"/>
                  </a:cubicBezTo>
                  <a:cubicBezTo>
                    <a:pt x="14506" y="12305"/>
                    <a:pt x="15145" y="12662"/>
                    <a:pt x="15695" y="13128"/>
                  </a:cubicBezTo>
                  <a:cubicBezTo>
                    <a:pt x="15949" y="13342"/>
                    <a:pt x="15707" y="13645"/>
                    <a:pt x="15447" y="13645"/>
                  </a:cubicBezTo>
                  <a:cubicBezTo>
                    <a:pt x="15404" y="13645"/>
                    <a:pt x="15361" y="13637"/>
                    <a:pt x="15319" y="13619"/>
                  </a:cubicBezTo>
                  <a:cubicBezTo>
                    <a:pt x="14053" y="13078"/>
                    <a:pt x="12781" y="11850"/>
                    <a:pt x="11934" y="10786"/>
                  </a:cubicBezTo>
                  <a:cubicBezTo>
                    <a:pt x="11756" y="10562"/>
                    <a:pt x="11930" y="10269"/>
                    <a:pt x="12148" y="10269"/>
                  </a:cubicBezTo>
                  <a:close/>
                  <a:moveTo>
                    <a:pt x="7313" y="11197"/>
                  </a:moveTo>
                  <a:cubicBezTo>
                    <a:pt x="7406" y="11197"/>
                    <a:pt x="7500" y="11242"/>
                    <a:pt x="7565" y="11350"/>
                  </a:cubicBezTo>
                  <a:cubicBezTo>
                    <a:pt x="8353" y="12671"/>
                    <a:pt x="9295" y="13621"/>
                    <a:pt x="10380" y="14680"/>
                  </a:cubicBezTo>
                  <a:cubicBezTo>
                    <a:pt x="10605" y="14897"/>
                    <a:pt x="10401" y="15262"/>
                    <a:pt x="10144" y="15262"/>
                  </a:cubicBezTo>
                  <a:cubicBezTo>
                    <a:pt x="10091" y="15262"/>
                    <a:pt x="10036" y="15247"/>
                    <a:pt x="9982" y="15211"/>
                  </a:cubicBezTo>
                  <a:lnTo>
                    <a:pt x="9981" y="15211"/>
                  </a:lnTo>
                  <a:cubicBezTo>
                    <a:pt x="8725" y="14386"/>
                    <a:pt x="7679" y="13008"/>
                    <a:pt x="7016" y="11674"/>
                  </a:cubicBezTo>
                  <a:cubicBezTo>
                    <a:pt x="6892" y="11425"/>
                    <a:pt x="7102" y="11197"/>
                    <a:pt x="7313" y="11197"/>
                  </a:cubicBezTo>
                  <a:close/>
                  <a:moveTo>
                    <a:pt x="405" y="1"/>
                  </a:moveTo>
                  <a:cubicBezTo>
                    <a:pt x="273" y="36"/>
                    <a:pt x="138" y="80"/>
                    <a:pt x="1" y="118"/>
                  </a:cubicBezTo>
                  <a:cubicBezTo>
                    <a:pt x="1901" y="3803"/>
                    <a:pt x="3656" y="7568"/>
                    <a:pt x="5437" y="11313"/>
                  </a:cubicBezTo>
                  <a:cubicBezTo>
                    <a:pt x="6321" y="13164"/>
                    <a:pt x="7226" y="15652"/>
                    <a:pt x="9084" y="16769"/>
                  </a:cubicBezTo>
                  <a:cubicBezTo>
                    <a:pt x="9734" y="17159"/>
                    <a:pt x="10401" y="17325"/>
                    <a:pt x="11064" y="17325"/>
                  </a:cubicBezTo>
                  <a:cubicBezTo>
                    <a:pt x="13098" y="17325"/>
                    <a:pt x="15089" y="15756"/>
                    <a:pt x="16391" y="14259"/>
                  </a:cubicBezTo>
                  <a:cubicBezTo>
                    <a:pt x="17381" y="13118"/>
                    <a:pt x="18652" y="11459"/>
                    <a:pt x="17932" y="9793"/>
                  </a:cubicBezTo>
                  <a:cubicBezTo>
                    <a:pt x="17579" y="8963"/>
                    <a:pt x="15950" y="8226"/>
                    <a:pt x="15278" y="7747"/>
                  </a:cubicBezTo>
                  <a:cubicBezTo>
                    <a:pt x="13931" y="6781"/>
                    <a:pt x="12539" y="5884"/>
                    <a:pt x="11101" y="5055"/>
                  </a:cubicBezTo>
                  <a:cubicBezTo>
                    <a:pt x="7824" y="3157"/>
                    <a:pt x="4375" y="1690"/>
                    <a:pt x="791" y="485"/>
                  </a:cubicBezTo>
                  <a:cubicBezTo>
                    <a:pt x="542" y="406"/>
                    <a:pt x="419" y="205"/>
                    <a:pt x="40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1" name="Google Shape;1281;p41"/>
            <p:cNvSpPr/>
            <p:nvPr/>
          </p:nvSpPr>
          <p:spPr>
            <a:xfrm>
              <a:off x="1245782" y="1665322"/>
              <a:ext cx="218250" cy="371679"/>
            </a:xfrm>
            <a:custGeom>
              <a:avLst/>
              <a:gdLst/>
              <a:ahLst/>
              <a:cxnLst/>
              <a:rect l="l" t="t" r="r" b="b"/>
              <a:pathLst>
                <a:path w="12643" h="21531" extrusionOk="0">
                  <a:moveTo>
                    <a:pt x="8102" y="4968"/>
                  </a:moveTo>
                  <a:cubicBezTo>
                    <a:pt x="8209" y="4968"/>
                    <a:pt x="8309" y="5029"/>
                    <a:pt x="8339" y="5172"/>
                  </a:cubicBezTo>
                  <a:cubicBezTo>
                    <a:pt x="8589" y="6384"/>
                    <a:pt x="8765" y="7844"/>
                    <a:pt x="8357" y="9034"/>
                  </a:cubicBezTo>
                  <a:cubicBezTo>
                    <a:pt x="8309" y="9169"/>
                    <a:pt x="8188" y="9235"/>
                    <a:pt x="8071" y="9235"/>
                  </a:cubicBezTo>
                  <a:cubicBezTo>
                    <a:pt x="7931" y="9235"/>
                    <a:pt x="7796" y="9141"/>
                    <a:pt x="7794" y="8959"/>
                  </a:cubicBezTo>
                  <a:cubicBezTo>
                    <a:pt x="7792" y="7720"/>
                    <a:pt x="7977" y="6570"/>
                    <a:pt x="7791" y="5321"/>
                  </a:cubicBezTo>
                  <a:cubicBezTo>
                    <a:pt x="7762" y="5110"/>
                    <a:pt x="7940" y="4968"/>
                    <a:pt x="8102" y="4968"/>
                  </a:cubicBezTo>
                  <a:close/>
                  <a:moveTo>
                    <a:pt x="6193" y="8098"/>
                  </a:moveTo>
                  <a:cubicBezTo>
                    <a:pt x="6343" y="8098"/>
                    <a:pt x="6503" y="8233"/>
                    <a:pt x="6445" y="8408"/>
                  </a:cubicBezTo>
                  <a:cubicBezTo>
                    <a:pt x="5936" y="9940"/>
                    <a:pt x="5551" y="11580"/>
                    <a:pt x="4920" y="13058"/>
                  </a:cubicBezTo>
                  <a:cubicBezTo>
                    <a:pt x="4871" y="13174"/>
                    <a:pt x="4787" y="13221"/>
                    <a:pt x="4699" y="13221"/>
                  </a:cubicBezTo>
                  <a:cubicBezTo>
                    <a:pt x="4522" y="13221"/>
                    <a:pt x="4328" y="13033"/>
                    <a:pt x="4362" y="12827"/>
                  </a:cubicBezTo>
                  <a:cubicBezTo>
                    <a:pt x="4601" y="11268"/>
                    <a:pt x="5332" y="9642"/>
                    <a:pt x="5998" y="8221"/>
                  </a:cubicBezTo>
                  <a:cubicBezTo>
                    <a:pt x="6039" y="8134"/>
                    <a:pt x="6114" y="8098"/>
                    <a:pt x="6193" y="8098"/>
                  </a:cubicBezTo>
                  <a:close/>
                  <a:moveTo>
                    <a:pt x="9562" y="10509"/>
                  </a:moveTo>
                  <a:cubicBezTo>
                    <a:pt x="9662" y="10509"/>
                    <a:pt x="9761" y="10564"/>
                    <a:pt x="9790" y="10682"/>
                  </a:cubicBezTo>
                  <a:cubicBezTo>
                    <a:pt x="10090" y="11908"/>
                    <a:pt x="10141" y="13549"/>
                    <a:pt x="9575" y="14702"/>
                  </a:cubicBezTo>
                  <a:cubicBezTo>
                    <a:pt x="9521" y="14815"/>
                    <a:pt x="9413" y="14865"/>
                    <a:pt x="9302" y="14865"/>
                  </a:cubicBezTo>
                  <a:cubicBezTo>
                    <a:pt x="9124" y="14865"/>
                    <a:pt x="8939" y="14737"/>
                    <a:pt x="8954" y="14535"/>
                  </a:cubicBezTo>
                  <a:cubicBezTo>
                    <a:pt x="9017" y="13901"/>
                    <a:pt x="9221" y="13297"/>
                    <a:pt x="9281" y="12657"/>
                  </a:cubicBezTo>
                  <a:cubicBezTo>
                    <a:pt x="9344" y="12023"/>
                    <a:pt x="9325" y="11385"/>
                    <a:pt x="9311" y="10745"/>
                  </a:cubicBezTo>
                  <a:cubicBezTo>
                    <a:pt x="9311" y="10593"/>
                    <a:pt x="9438" y="10509"/>
                    <a:pt x="9562" y="10509"/>
                  </a:cubicBezTo>
                  <a:close/>
                  <a:moveTo>
                    <a:pt x="7430" y="13028"/>
                  </a:moveTo>
                  <a:cubicBezTo>
                    <a:pt x="7542" y="13028"/>
                    <a:pt x="7652" y="13129"/>
                    <a:pt x="7625" y="13268"/>
                  </a:cubicBezTo>
                  <a:cubicBezTo>
                    <a:pt x="7467" y="14041"/>
                    <a:pt x="7134" y="14789"/>
                    <a:pt x="6871" y="15524"/>
                  </a:cubicBezTo>
                  <a:cubicBezTo>
                    <a:pt x="6623" y="16214"/>
                    <a:pt x="6381" y="16903"/>
                    <a:pt x="6095" y="17578"/>
                  </a:cubicBezTo>
                  <a:cubicBezTo>
                    <a:pt x="6042" y="17701"/>
                    <a:pt x="5937" y="17752"/>
                    <a:pt x="5826" y="17752"/>
                  </a:cubicBezTo>
                  <a:cubicBezTo>
                    <a:pt x="5610" y="17752"/>
                    <a:pt x="5371" y="17556"/>
                    <a:pt x="5460" y="17314"/>
                  </a:cubicBezTo>
                  <a:cubicBezTo>
                    <a:pt x="5702" y="16625"/>
                    <a:pt x="6004" y="15960"/>
                    <a:pt x="6290" y="15286"/>
                  </a:cubicBezTo>
                  <a:cubicBezTo>
                    <a:pt x="6597" y="14566"/>
                    <a:pt x="6862" y="13791"/>
                    <a:pt x="7271" y="13123"/>
                  </a:cubicBezTo>
                  <a:cubicBezTo>
                    <a:pt x="7310" y="13056"/>
                    <a:pt x="7370" y="13028"/>
                    <a:pt x="7430" y="13028"/>
                  </a:cubicBezTo>
                  <a:close/>
                  <a:moveTo>
                    <a:pt x="3762" y="15455"/>
                  </a:moveTo>
                  <a:cubicBezTo>
                    <a:pt x="3970" y="15455"/>
                    <a:pt x="4183" y="15684"/>
                    <a:pt x="4068" y="15937"/>
                  </a:cubicBezTo>
                  <a:cubicBezTo>
                    <a:pt x="3624" y="16896"/>
                    <a:pt x="3087" y="17825"/>
                    <a:pt x="2596" y="18757"/>
                  </a:cubicBezTo>
                  <a:cubicBezTo>
                    <a:pt x="2545" y="18851"/>
                    <a:pt x="2468" y="18889"/>
                    <a:pt x="2390" y="18889"/>
                  </a:cubicBezTo>
                  <a:cubicBezTo>
                    <a:pt x="2221" y="18889"/>
                    <a:pt x="2048" y="18705"/>
                    <a:pt x="2145" y="18504"/>
                  </a:cubicBezTo>
                  <a:cubicBezTo>
                    <a:pt x="2595" y="17543"/>
                    <a:pt x="3014" y="16551"/>
                    <a:pt x="3512" y="15618"/>
                  </a:cubicBezTo>
                  <a:cubicBezTo>
                    <a:pt x="3573" y="15503"/>
                    <a:pt x="3667" y="15455"/>
                    <a:pt x="3762" y="15455"/>
                  </a:cubicBezTo>
                  <a:close/>
                  <a:moveTo>
                    <a:pt x="9161" y="16093"/>
                  </a:moveTo>
                  <a:cubicBezTo>
                    <a:pt x="9359" y="16093"/>
                    <a:pt x="9574" y="16268"/>
                    <a:pt x="9536" y="16528"/>
                  </a:cubicBezTo>
                  <a:cubicBezTo>
                    <a:pt x="9433" y="17280"/>
                    <a:pt x="9272" y="18021"/>
                    <a:pt x="9105" y="18763"/>
                  </a:cubicBezTo>
                  <a:cubicBezTo>
                    <a:pt x="9073" y="18909"/>
                    <a:pt x="8944" y="18976"/>
                    <a:pt x="8815" y="18976"/>
                  </a:cubicBezTo>
                  <a:cubicBezTo>
                    <a:pt x="8653" y="18976"/>
                    <a:pt x="8490" y="18871"/>
                    <a:pt x="8513" y="18682"/>
                  </a:cubicBezTo>
                  <a:cubicBezTo>
                    <a:pt x="8609" y="17899"/>
                    <a:pt x="8710" y="17115"/>
                    <a:pt x="8871" y="16347"/>
                  </a:cubicBezTo>
                  <a:cubicBezTo>
                    <a:pt x="8907" y="16169"/>
                    <a:pt x="9030" y="16093"/>
                    <a:pt x="9161" y="16093"/>
                  </a:cubicBezTo>
                  <a:close/>
                  <a:moveTo>
                    <a:pt x="8602" y="0"/>
                  </a:moveTo>
                  <a:cubicBezTo>
                    <a:pt x="7349" y="3425"/>
                    <a:pt x="5770" y="6715"/>
                    <a:pt x="4048" y="9918"/>
                  </a:cubicBezTo>
                  <a:cubicBezTo>
                    <a:pt x="3220" y="11462"/>
                    <a:pt x="2242" y="12942"/>
                    <a:pt x="1445" y="14498"/>
                  </a:cubicBezTo>
                  <a:cubicBezTo>
                    <a:pt x="1" y="17297"/>
                    <a:pt x="822" y="20223"/>
                    <a:pt x="4025" y="21156"/>
                  </a:cubicBezTo>
                  <a:cubicBezTo>
                    <a:pt x="4805" y="21385"/>
                    <a:pt x="5823" y="21531"/>
                    <a:pt x="6882" y="21531"/>
                  </a:cubicBezTo>
                  <a:cubicBezTo>
                    <a:pt x="9623" y="21531"/>
                    <a:pt x="12642" y="20557"/>
                    <a:pt x="12550" y="17532"/>
                  </a:cubicBezTo>
                  <a:cubicBezTo>
                    <a:pt x="12492" y="15590"/>
                    <a:pt x="11819" y="13508"/>
                    <a:pt x="11418" y="11614"/>
                  </a:cubicBezTo>
                  <a:cubicBezTo>
                    <a:pt x="10581" y="7717"/>
                    <a:pt x="9642" y="3846"/>
                    <a:pt x="860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2" name="Google Shape;1282;p41"/>
            <p:cNvSpPr/>
            <p:nvPr/>
          </p:nvSpPr>
          <p:spPr>
            <a:xfrm>
              <a:off x="980419" y="1676837"/>
              <a:ext cx="348513" cy="251532"/>
            </a:xfrm>
            <a:custGeom>
              <a:avLst/>
              <a:gdLst/>
              <a:ahLst/>
              <a:cxnLst/>
              <a:rect l="l" t="t" r="r" b="b"/>
              <a:pathLst>
                <a:path w="20189" h="14571" extrusionOk="0">
                  <a:moveTo>
                    <a:pt x="15149" y="2524"/>
                  </a:moveTo>
                  <a:cubicBezTo>
                    <a:pt x="15397" y="2524"/>
                    <a:pt x="15547" y="2927"/>
                    <a:pt x="15286" y="3042"/>
                  </a:cubicBezTo>
                  <a:lnTo>
                    <a:pt x="15285" y="3042"/>
                  </a:lnTo>
                  <a:cubicBezTo>
                    <a:pt x="14064" y="3555"/>
                    <a:pt x="12792" y="3955"/>
                    <a:pt x="11538" y="4396"/>
                  </a:cubicBezTo>
                  <a:cubicBezTo>
                    <a:pt x="11509" y="4406"/>
                    <a:pt x="11482" y="4410"/>
                    <a:pt x="11457" y="4410"/>
                  </a:cubicBezTo>
                  <a:cubicBezTo>
                    <a:pt x="11226" y="4410"/>
                    <a:pt x="11162" y="4032"/>
                    <a:pt x="11412" y="3934"/>
                  </a:cubicBezTo>
                  <a:cubicBezTo>
                    <a:pt x="12624" y="3457"/>
                    <a:pt x="13835" y="2934"/>
                    <a:pt x="15074" y="2536"/>
                  </a:cubicBezTo>
                  <a:cubicBezTo>
                    <a:pt x="15100" y="2528"/>
                    <a:pt x="15125" y="2524"/>
                    <a:pt x="15149" y="2524"/>
                  </a:cubicBezTo>
                  <a:close/>
                  <a:moveTo>
                    <a:pt x="17522" y="3184"/>
                  </a:moveTo>
                  <a:cubicBezTo>
                    <a:pt x="17751" y="3184"/>
                    <a:pt x="17950" y="3458"/>
                    <a:pt x="17740" y="3662"/>
                  </a:cubicBezTo>
                  <a:lnTo>
                    <a:pt x="17738" y="3662"/>
                  </a:lnTo>
                  <a:cubicBezTo>
                    <a:pt x="16920" y="4420"/>
                    <a:pt x="16057" y="5144"/>
                    <a:pt x="15189" y="5843"/>
                  </a:cubicBezTo>
                  <a:cubicBezTo>
                    <a:pt x="15136" y="5887"/>
                    <a:pt x="15077" y="5906"/>
                    <a:pt x="15021" y="5906"/>
                  </a:cubicBezTo>
                  <a:cubicBezTo>
                    <a:pt x="14823" y="5906"/>
                    <a:pt x="14652" y="5672"/>
                    <a:pt x="14834" y="5498"/>
                  </a:cubicBezTo>
                  <a:cubicBezTo>
                    <a:pt x="15643" y="4729"/>
                    <a:pt x="16468" y="3968"/>
                    <a:pt x="17328" y="3258"/>
                  </a:cubicBezTo>
                  <a:cubicBezTo>
                    <a:pt x="17389" y="3206"/>
                    <a:pt x="17456" y="3184"/>
                    <a:pt x="17522" y="3184"/>
                  </a:cubicBezTo>
                  <a:close/>
                  <a:moveTo>
                    <a:pt x="6977" y="4442"/>
                  </a:moveTo>
                  <a:cubicBezTo>
                    <a:pt x="7236" y="4442"/>
                    <a:pt x="7400" y="4821"/>
                    <a:pt x="7129" y="4991"/>
                  </a:cubicBezTo>
                  <a:cubicBezTo>
                    <a:pt x="5908" y="5778"/>
                    <a:pt x="4640" y="6512"/>
                    <a:pt x="3381" y="7229"/>
                  </a:cubicBezTo>
                  <a:cubicBezTo>
                    <a:pt x="3334" y="7255"/>
                    <a:pt x="3288" y="7267"/>
                    <a:pt x="3246" y="7267"/>
                  </a:cubicBezTo>
                  <a:cubicBezTo>
                    <a:pt x="3012" y="7267"/>
                    <a:pt x="2867" y="6923"/>
                    <a:pt x="3108" y="6767"/>
                  </a:cubicBezTo>
                  <a:cubicBezTo>
                    <a:pt x="4324" y="5988"/>
                    <a:pt x="5564" y="5202"/>
                    <a:pt x="6830" y="4483"/>
                  </a:cubicBezTo>
                  <a:cubicBezTo>
                    <a:pt x="6881" y="4454"/>
                    <a:pt x="6931" y="4442"/>
                    <a:pt x="6977" y="4442"/>
                  </a:cubicBezTo>
                  <a:close/>
                  <a:moveTo>
                    <a:pt x="12089" y="4941"/>
                  </a:moveTo>
                  <a:cubicBezTo>
                    <a:pt x="12326" y="4941"/>
                    <a:pt x="12469" y="5288"/>
                    <a:pt x="12224" y="5462"/>
                  </a:cubicBezTo>
                  <a:lnTo>
                    <a:pt x="12223" y="5462"/>
                  </a:lnTo>
                  <a:cubicBezTo>
                    <a:pt x="10956" y="6350"/>
                    <a:pt x="9486" y="6984"/>
                    <a:pt x="8032" y="7500"/>
                  </a:cubicBezTo>
                  <a:cubicBezTo>
                    <a:pt x="8001" y="7510"/>
                    <a:pt x="7972" y="7515"/>
                    <a:pt x="7944" y="7515"/>
                  </a:cubicBezTo>
                  <a:cubicBezTo>
                    <a:pt x="7694" y="7515"/>
                    <a:pt x="7625" y="7111"/>
                    <a:pt x="7898" y="7006"/>
                  </a:cubicBezTo>
                  <a:cubicBezTo>
                    <a:pt x="9321" y="6445"/>
                    <a:pt x="10610" y="5714"/>
                    <a:pt x="11946" y="4981"/>
                  </a:cubicBezTo>
                  <a:cubicBezTo>
                    <a:pt x="11995" y="4953"/>
                    <a:pt x="12044" y="4941"/>
                    <a:pt x="12089" y="4941"/>
                  </a:cubicBezTo>
                  <a:close/>
                  <a:moveTo>
                    <a:pt x="12104" y="7328"/>
                  </a:moveTo>
                  <a:cubicBezTo>
                    <a:pt x="12356" y="7328"/>
                    <a:pt x="12578" y="7698"/>
                    <a:pt x="12347" y="7888"/>
                  </a:cubicBezTo>
                  <a:cubicBezTo>
                    <a:pt x="11181" y="8829"/>
                    <a:pt x="9806" y="9490"/>
                    <a:pt x="8364" y="9877"/>
                  </a:cubicBezTo>
                  <a:cubicBezTo>
                    <a:pt x="8338" y="9884"/>
                    <a:pt x="8312" y="9887"/>
                    <a:pt x="8289" y="9887"/>
                  </a:cubicBezTo>
                  <a:cubicBezTo>
                    <a:pt x="8030" y="9887"/>
                    <a:pt x="7957" y="9489"/>
                    <a:pt x="8232" y="9389"/>
                  </a:cubicBezTo>
                  <a:cubicBezTo>
                    <a:pt x="9600" y="8904"/>
                    <a:pt x="10777" y="8228"/>
                    <a:pt x="11947" y="7381"/>
                  </a:cubicBezTo>
                  <a:cubicBezTo>
                    <a:pt x="11998" y="7344"/>
                    <a:pt x="12052" y="7328"/>
                    <a:pt x="12104" y="7328"/>
                  </a:cubicBezTo>
                  <a:close/>
                  <a:moveTo>
                    <a:pt x="6006" y="8940"/>
                  </a:moveTo>
                  <a:cubicBezTo>
                    <a:pt x="6258" y="8940"/>
                    <a:pt x="6411" y="9332"/>
                    <a:pt x="6156" y="9525"/>
                  </a:cubicBezTo>
                  <a:cubicBezTo>
                    <a:pt x="5397" y="10086"/>
                    <a:pt x="4589" y="10587"/>
                    <a:pt x="3807" y="11115"/>
                  </a:cubicBezTo>
                  <a:cubicBezTo>
                    <a:pt x="3759" y="11148"/>
                    <a:pt x="3712" y="11162"/>
                    <a:pt x="3669" y="11162"/>
                  </a:cubicBezTo>
                  <a:cubicBezTo>
                    <a:pt x="3462" y="11162"/>
                    <a:pt x="3336" y="10840"/>
                    <a:pt x="3549" y="10683"/>
                  </a:cubicBezTo>
                  <a:cubicBezTo>
                    <a:pt x="4307" y="10120"/>
                    <a:pt x="5056" y="9522"/>
                    <a:pt x="5844" y="8993"/>
                  </a:cubicBezTo>
                  <a:cubicBezTo>
                    <a:pt x="5900" y="8956"/>
                    <a:pt x="5955" y="8940"/>
                    <a:pt x="6006" y="8940"/>
                  </a:cubicBezTo>
                  <a:close/>
                  <a:moveTo>
                    <a:pt x="10906" y="9794"/>
                  </a:moveTo>
                  <a:cubicBezTo>
                    <a:pt x="11157" y="9794"/>
                    <a:pt x="11373" y="10169"/>
                    <a:pt x="11152" y="10371"/>
                  </a:cubicBezTo>
                  <a:lnTo>
                    <a:pt x="11152" y="10372"/>
                  </a:lnTo>
                  <a:cubicBezTo>
                    <a:pt x="10148" y="11288"/>
                    <a:pt x="8785" y="11973"/>
                    <a:pt x="7450" y="12236"/>
                  </a:cubicBezTo>
                  <a:cubicBezTo>
                    <a:pt x="7440" y="12238"/>
                    <a:pt x="7430" y="12239"/>
                    <a:pt x="7421" y="12239"/>
                  </a:cubicBezTo>
                  <a:cubicBezTo>
                    <a:pt x="7269" y="12239"/>
                    <a:pt x="7159" y="12011"/>
                    <a:pt x="7328" y="11934"/>
                  </a:cubicBezTo>
                  <a:cubicBezTo>
                    <a:pt x="8581" y="11345"/>
                    <a:pt x="9638" y="10696"/>
                    <a:pt x="10742" y="9852"/>
                  </a:cubicBezTo>
                  <a:cubicBezTo>
                    <a:pt x="10796" y="9812"/>
                    <a:pt x="10852" y="9794"/>
                    <a:pt x="10906" y="9794"/>
                  </a:cubicBezTo>
                  <a:close/>
                  <a:moveTo>
                    <a:pt x="20189" y="0"/>
                  </a:moveTo>
                  <a:cubicBezTo>
                    <a:pt x="13479" y="1944"/>
                    <a:pt x="6752" y="3827"/>
                    <a:pt x="1" y="5568"/>
                  </a:cubicBezTo>
                  <a:cubicBezTo>
                    <a:pt x="1022" y="8192"/>
                    <a:pt x="2154" y="10853"/>
                    <a:pt x="4069" y="12967"/>
                  </a:cubicBezTo>
                  <a:cubicBezTo>
                    <a:pt x="5114" y="14117"/>
                    <a:pt x="6156" y="14571"/>
                    <a:pt x="7173" y="14571"/>
                  </a:cubicBezTo>
                  <a:cubicBezTo>
                    <a:pt x="9080" y="14571"/>
                    <a:pt x="10900" y="12979"/>
                    <a:pt x="12490" y="11402"/>
                  </a:cubicBezTo>
                  <a:cubicBezTo>
                    <a:pt x="15791" y="8132"/>
                    <a:pt x="18355" y="4252"/>
                    <a:pt x="2018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3" name="Google Shape;1283;p41"/>
            <p:cNvSpPr/>
            <p:nvPr/>
          </p:nvSpPr>
          <p:spPr>
            <a:xfrm>
              <a:off x="887855" y="1786006"/>
              <a:ext cx="435740" cy="365171"/>
            </a:xfrm>
            <a:custGeom>
              <a:avLst/>
              <a:gdLst/>
              <a:ahLst/>
              <a:cxnLst/>
              <a:rect l="l" t="t" r="r" b="b"/>
              <a:pathLst>
                <a:path w="25242" h="21154" extrusionOk="0">
                  <a:moveTo>
                    <a:pt x="2458" y="0"/>
                  </a:moveTo>
                  <a:lnTo>
                    <a:pt x="2458" y="0"/>
                  </a:lnTo>
                  <a:cubicBezTo>
                    <a:pt x="1638" y="209"/>
                    <a:pt x="824" y="423"/>
                    <a:pt x="1" y="627"/>
                  </a:cubicBezTo>
                  <a:cubicBezTo>
                    <a:pt x="3594" y="7853"/>
                    <a:pt x="6665" y="15209"/>
                    <a:pt x="14500" y="18830"/>
                  </a:cubicBezTo>
                  <a:cubicBezTo>
                    <a:pt x="17843" y="20381"/>
                    <a:pt x="21501" y="21062"/>
                    <a:pt x="25211" y="21153"/>
                  </a:cubicBezTo>
                  <a:lnTo>
                    <a:pt x="25241" y="19389"/>
                  </a:lnTo>
                  <a:cubicBezTo>
                    <a:pt x="21697" y="19293"/>
                    <a:pt x="18230" y="18547"/>
                    <a:pt x="15121" y="16851"/>
                  </a:cubicBezTo>
                  <a:cubicBezTo>
                    <a:pt x="8845" y="13410"/>
                    <a:pt x="4628" y="6776"/>
                    <a:pt x="2409" y="140"/>
                  </a:cubicBezTo>
                  <a:cubicBezTo>
                    <a:pt x="2386" y="79"/>
                    <a:pt x="2414" y="32"/>
                    <a:pt x="24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4" name="Google Shape;1284;p41"/>
            <p:cNvSpPr/>
            <p:nvPr/>
          </p:nvSpPr>
          <p:spPr>
            <a:xfrm>
              <a:off x="1323068" y="1512720"/>
              <a:ext cx="631341" cy="638661"/>
            </a:xfrm>
            <a:custGeom>
              <a:avLst/>
              <a:gdLst/>
              <a:ahLst/>
              <a:cxnLst/>
              <a:rect l="l" t="t" r="r" b="b"/>
              <a:pathLst>
                <a:path w="36573" h="36997" extrusionOk="0">
                  <a:moveTo>
                    <a:pt x="32627" y="0"/>
                  </a:moveTo>
                  <a:lnTo>
                    <a:pt x="32627" y="0"/>
                  </a:lnTo>
                  <a:cubicBezTo>
                    <a:pt x="31960" y="189"/>
                    <a:pt x="31292" y="390"/>
                    <a:pt x="30620" y="586"/>
                  </a:cubicBezTo>
                  <a:cubicBezTo>
                    <a:pt x="33448" y="6379"/>
                    <a:pt x="33635" y="13231"/>
                    <a:pt x="30948" y="19149"/>
                  </a:cubicBezTo>
                  <a:cubicBezTo>
                    <a:pt x="27707" y="26283"/>
                    <a:pt x="20507" y="30545"/>
                    <a:pt x="13340" y="32976"/>
                  </a:cubicBezTo>
                  <a:cubicBezTo>
                    <a:pt x="9438" y="34302"/>
                    <a:pt x="5067" y="35229"/>
                    <a:pt x="777" y="35229"/>
                  </a:cubicBezTo>
                  <a:cubicBezTo>
                    <a:pt x="528" y="35229"/>
                    <a:pt x="279" y="35226"/>
                    <a:pt x="30" y="35220"/>
                  </a:cubicBezTo>
                  <a:lnTo>
                    <a:pt x="0" y="36984"/>
                  </a:lnTo>
                  <a:cubicBezTo>
                    <a:pt x="302" y="36992"/>
                    <a:pt x="605" y="36996"/>
                    <a:pt x="908" y="36996"/>
                  </a:cubicBezTo>
                  <a:cubicBezTo>
                    <a:pt x="4797" y="36996"/>
                    <a:pt x="8719" y="36358"/>
                    <a:pt x="12354" y="35389"/>
                  </a:cubicBezTo>
                  <a:cubicBezTo>
                    <a:pt x="20159" y="33307"/>
                    <a:pt x="27869" y="28980"/>
                    <a:pt x="32084" y="21850"/>
                  </a:cubicBezTo>
                  <a:cubicBezTo>
                    <a:pt x="36000" y="15222"/>
                    <a:pt x="36572" y="7025"/>
                    <a:pt x="32697" y="283"/>
                  </a:cubicBezTo>
                  <a:cubicBezTo>
                    <a:pt x="32648" y="198"/>
                    <a:pt x="32623" y="100"/>
                    <a:pt x="3262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5" name="Google Shape;1285;p41"/>
            <p:cNvSpPr/>
            <p:nvPr/>
          </p:nvSpPr>
          <p:spPr>
            <a:xfrm>
              <a:off x="866225" y="1483287"/>
              <a:ext cx="1109530" cy="694211"/>
            </a:xfrm>
            <a:custGeom>
              <a:avLst/>
              <a:gdLst/>
              <a:ahLst/>
              <a:cxnLst/>
              <a:rect l="l" t="t" r="r" b="b"/>
              <a:pathLst>
                <a:path w="64274" h="40215" extrusionOk="0">
                  <a:moveTo>
                    <a:pt x="53616" y="3597"/>
                  </a:moveTo>
                  <a:cubicBezTo>
                    <a:pt x="54319" y="5117"/>
                    <a:pt x="55572" y="7930"/>
                    <a:pt x="55179" y="9482"/>
                  </a:cubicBezTo>
                  <a:cubicBezTo>
                    <a:pt x="54997" y="10209"/>
                    <a:pt x="54649" y="10689"/>
                    <a:pt x="54116" y="10948"/>
                  </a:cubicBezTo>
                  <a:cubicBezTo>
                    <a:pt x="53781" y="11111"/>
                    <a:pt x="53392" y="11179"/>
                    <a:pt x="52973" y="11179"/>
                  </a:cubicBezTo>
                  <a:cubicBezTo>
                    <a:pt x="51555" y="11179"/>
                    <a:pt x="49796" y="10399"/>
                    <a:pt x="48639" y="9885"/>
                  </a:cubicBezTo>
                  <a:cubicBezTo>
                    <a:pt x="48389" y="9775"/>
                    <a:pt x="48168" y="9677"/>
                    <a:pt x="47983" y="9601"/>
                  </a:cubicBezTo>
                  <a:lnTo>
                    <a:pt x="47670" y="9472"/>
                  </a:lnTo>
                  <a:cubicBezTo>
                    <a:pt x="45561" y="8606"/>
                    <a:pt x="43393" y="7714"/>
                    <a:pt x="41097" y="7287"/>
                  </a:cubicBezTo>
                  <a:cubicBezTo>
                    <a:pt x="45273" y="6050"/>
                    <a:pt x="49446" y="4819"/>
                    <a:pt x="53616" y="3597"/>
                  </a:cubicBezTo>
                  <a:close/>
                  <a:moveTo>
                    <a:pt x="26303" y="11650"/>
                  </a:moveTo>
                  <a:lnTo>
                    <a:pt x="26303" y="11650"/>
                  </a:lnTo>
                  <a:cubicBezTo>
                    <a:pt x="24455" y="15762"/>
                    <a:pt x="21969" y="19381"/>
                    <a:pt x="18907" y="22414"/>
                  </a:cubicBezTo>
                  <a:cubicBezTo>
                    <a:pt x="17288" y="24020"/>
                    <a:pt x="15549" y="25501"/>
                    <a:pt x="13788" y="25501"/>
                  </a:cubicBezTo>
                  <a:cubicBezTo>
                    <a:pt x="13761" y="25501"/>
                    <a:pt x="13733" y="25501"/>
                    <a:pt x="13707" y="25500"/>
                  </a:cubicBezTo>
                  <a:cubicBezTo>
                    <a:pt x="12711" y="25474"/>
                    <a:pt x="11792" y="24980"/>
                    <a:pt x="10892" y="23990"/>
                  </a:cubicBezTo>
                  <a:cubicBezTo>
                    <a:pt x="9074" y="21984"/>
                    <a:pt x="7960" y="19438"/>
                    <a:pt x="6992" y="16973"/>
                  </a:cubicBezTo>
                  <a:cubicBezTo>
                    <a:pt x="12800" y="15471"/>
                    <a:pt x="18960" y="13773"/>
                    <a:pt x="26303" y="11650"/>
                  </a:cubicBezTo>
                  <a:close/>
                  <a:moveTo>
                    <a:pt x="34933" y="9612"/>
                  </a:moveTo>
                  <a:lnTo>
                    <a:pt x="34933" y="9612"/>
                  </a:lnTo>
                  <a:cubicBezTo>
                    <a:pt x="34957" y="9622"/>
                    <a:pt x="34981" y="9632"/>
                    <a:pt x="35007" y="9640"/>
                  </a:cubicBezTo>
                  <a:cubicBezTo>
                    <a:pt x="38863" y="10936"/>
                    <a:pt x="42219" y="12422"/>
                    <a:pt x="45266" y="14187"/>
                  </a:cubicBezTo>
                  <a:cubicBezTo>
                    <a:pt x="46688" y="15005"/>
                    <a:pt x="48085" y="15906"/>
                    <a:pt x="49420" y="16865"/>
                  </a:cubicBezTo>
                  <a:cubicBezTo>
                    <a:pt x="49605" y="16996"/>
                    <a:pt x="49860" y="17147"/>
                    <a:pt x="50140" y="17313"/>
                  </a:cubicBezTo>
                  <a:cubicBezTo>
                    <a:pt x="50823" y="17717"/>
                    <a:pt x="51756" y="18269"/>
                    <a:pt x="51980" y="18794"/>
                  </a:cubicBezTo>
                  <a:cubicBezTo>
                    <a:pt x="52602" y="20234"/>
                    <a:pt x="51573" y="21710"/>
                    <a:pt x="50486" y="22965"/>
                  </a:cubicBezTo>
                  <a:cubicBezTo>
                    <a:pt x="49783" y="23772"/>
                    <a:pt x="47682" y="25938"/>
                    <a:pt x="45382" y="25938"/>
                  </a:cubicBezTo>
                  <a:cubicBezTo>
                    <a:pt x="44773" y="25938"/>
                    <a:pt x="44150" y="25786"/>
                    <a:pt x="43535" y="25417"/>
                  </a:cubicBezTo>
                  <a:cubicBezTo>
                    <a:pt x="42024" y="24509"/>
                    <a:pt x="41157" y="22609"/>
                    <a:pt x="40392" y="20935"/>
                  </a:cubicBezTo>
                  <a:cubicBezTo>
                    <a:pt x="40257" y="20641"/>
                    <a:pt x="40126" y="20354"/>
                    <a:pt x="39996" y="20081"/>
                  </a:cubicBezTo>
                  <a:lnTo>
                    <a:pt x="39088" y="18168"/>
                  </a:lnTo>
                  <a:cubicBezTo>
                    <a:pt x="37752" y="15351"/>
                    <a:pt x="36374" y="12445"/>
                    <a:pt x="34933" y="9612"/>
                  </a:cubicBezTo>
                  <a:close/>
                  <a:moveTo>
                    <a:pt x="30545" y="11464"/>
                  </a:moveTo>
                  <a:cubicBezTo>
                    <a:pt x="31515" y="15113"/>
                    <a:pt x="32384" y="18726"/>
                    <a:pt x="33129" y="22216"/>
                  </a:cubicBezTo>
                  <a:cubicBezTo>
                    <a:pt x="33242" y="22751"/>
                    <a:pt x="33377" y="23300"/>
                    <a:pt x="33513" y="23858"/>
                  </a:cubicBezTo>
                  <a:cubicBezTo>
                    <a:pt x="33858" y="25263"/>
                    <a:pt x="34214" y="26719"/>
                    <a:pt x="34255" y="28086"/>
                  </a:cubicBezTo>
                  <a:cubicBezTo>
                    <a:pt x="34290" y="29168"/>
                    <a:pt x="33894" y="30037"/>
                    <a:pt x="33080" y="30664"/>
                  </a:cubicBezTo>
                  <a:cubicBezTo>
                    <a:pt x="32006" y="31494"/>
                    <a:pt x="30399" y="31797"/>
                    <a:pt x="28891" y="31797"/>
                  </a:cubicBezTo>
                  <a:cubicBezTo>
                    <a:pt x="27837" y="31797"/>
                    <a:pt x="26832" y="31649"/>
                    <a:pt x="26090" y="31430"/>
                  </a:cubicBezTo>
                  <a:cubicBezTo>
                    <a:pt x="24743" y="31039"/>
                    <a:pt x="23788" y="30265"/>
                    <a:pt x="23327" y="29192"/>
                  </a:cubicBezTo>
                  <a:cubicBezTo>
                    <a:pt x="22824" y="28017"/>
                    <a:pt x="22950" y="26591"/>
                    <a:pt x="23682" y="25171"/>
                  </a:cubicBezTo>
                  <a:cubicBezTo>
                    <a:pt x="24111" y="24333"/>
                    <a:pt x="24604" y="23499"/>
                    <a:pt x="25080" y="22692"/>
                  </a:cubicBezTo>
                  <a:cubicBezTo>
                    <a:pt x="25485" y="22011"/>
                    <a:pt x="25902" y="21305"/>
                    <a:pt x="26281" y="20595"/>
                  </a:cubicBezTo>
                  <a:cubicBezTo>
                    <a:pt x="28060" y="17289"/>
                    <a:pt x="29459" y="14292"/>
                    <a:pt x="30545" y="11464"/>
                  </a:cubicBezTo>
                  <a:close/>
                  <a:moveTo>
                    <a:pt x="55894" y="2930"/>
                  </a:moveTo>
                  <a:cubicBezTo>
                    <a:pt x="58052" y="7385"/>
                    <a:pt x="58525" y="12463"/>
                    <a:pt x="57222" y="17260"/>
                  </a:cubicBezTo>
                  <a:cubicBezTo>
                    <a:pt x="56881" y="18527"/>
                    <a:pt x="56415" y="19758"/>
                    <a:pt x="55836" y="20935"/>
                  </a:cubicBezTo>
                  <a:cubicBezTo>
                    <a:pt x="52207" y="28253"/>
                    <a:pt x="44043" y="32018"/>
                    <a:pt x="37831" y="33888"/>
                  </a:cubicBezTo>
                  <a:cubicBezTo>
                    <a:pt x="34794" y="34800"/>
                    <a:pt x="30933" y="35631"/>
                    <a:pt x="26946" y="35631"/>
                  </a:cubicBezTo>
                  <a:cubicBezTo>
                    <a:pt x="24221" y="35631"/>
                    <a:pt x="21437" y="35242"/>
                    <a:pt x="18817" y="34226"/>
                  </a:cubicBezTo>
                  <a:cubicBezTo>
                    <a:pt x="17758" y="33813"/>
                    <a:pt x="16754" y="33314"/>
                    <a:pt x="15833" y="32742"/>
                  </a:cubicBezTo>
                  <a:cubicBezTo>
                    <a:pt x="10207" y="29229"/>
                    <a:pt x="6926" y="23147"/>
                    <a:pt x="4306" y="17674"/>
                  </a:cubicBezTo>
                  <a:cubicBezTo>
                    <a:pt x="4741" y="17564"/>
                    <a:pt x="5173" y="17449"/>
                    <a:pt x="5607" y="17334"/>
                  </a:cubicBezTo>
                  <a:lnTo>
                    <a:pt x="5880" y="17262"/>
                  </a:lnTo>
                  <a:cubicBezTo>
                    <a:pt x="6609" y="20361"/>
                    <a:pt x="8870" y="25486"/>
                    <a:pt x="12158" y="26930"/>
                  </a:cubicBezTo>
                  <a:cubicBezTo>
                    <a:pt x="12740" y="27186"/>
                    <a:pt x="13326" y="27314"/>
                    <a:pt x="13913" y="27314"/>
                  </a:cubicBezTo>
                  <a:cubicBezTo>
                    <a:pt x="14708" y="27314"/>
                    <a:pt x="15504" y="27080"/>
                    <a:pt x="16296" y="26614"/>
                  </a:cubicBezTo>
                  <a:cubicBezTo>
                    <a:pt x="22800" y="22771"/>
                    <a:pt x="26737" y="14587"/>
                    <a:pt x="28174" y="11108"/>
                  </a:cubicBezTo>
                  <a:lnTo>
                    <a:pt x="29410" y="10741"/>
                  </a:lnTo>
                  <a:lnTo>
                    <a:pt x="29410" y="10741"/>
                  </a:lnTo>
                  <a:cubicBezTo>
                    <a:pt x="29220" y="11147"/>
                    <a:pt x="29029" y="11551"/>
                    <a:pt x="28839" y="11956"/>
                  </a:cubicBezTo>
                  <a:cubicBezTo>
                    <a:pt x="27768" y="14238"/>
                    <a:pt x="26660" y="16600"/>
                    <a:pt x="25460" y="18864"/>
                  </a:cubicBezTo>
                  <a:cubicBezTo>
                    <a:pt x="25014" y="19708"/>
                    <a:pt x="24486" y="20563"/>
                    <a:pt x="23978" y="21388"/>
                  </a:cubicBezTo>
                  <a:cubicBezTo>
                    <a:pt x="23076" y="22853"/>
                    <a:pt x="22143" y="24366"/>
                    <a:pt x="21550" y="25968"/>
                  </a:cubicBezTo>
                  <a:cubicBezTo>
                    <a:pt x="20821" y="27929"/>
                    <a:pt x="21196" y="29784"/>
                    <a:pt x="22604" y="31190"/>
                  </a:cubicBezTo>
                  <a:cubicBezTo>
                    <a:pt x="23570" y="32155"/>
                    <a:pt x="24975" y="32851"/>
                    <a:pt x="26559" y="33147"/>
                  </a:cubicBezTo>
                  <a:cubicBezTo>
                    <a:pt x="27304" y="33288"/>
                    <a:pt x="28144" y="33368"/>
                    <a:pt x="29007" y="33368"/>
                  </a:cubicBezTo>
                  <a:cubicBezTo>
                    <a:pt x="31021" y="33368"/>
                    <a:pt x="33158" y="32933"/>
                    <a:pt x="34496" y="31829"/>
                  </a:cubicBezTo>
                  <a:cubicBezTo>
                    <a:pt x="35436" y="31052"/>
                    <a:pt x="35915" y="30023"/>
                    <a:pt x="35918" y="28771"/>
                  </a:cubicBezTo>
                  <a:cubicBezTo>
                    <a:pt x="35923" y="26787"/>
                    <a:pt x="35402" y="24717"/>
                    <a:pt x="34898" y="22716"/>
                  </a:cubicBezTo>
                  <a:cubicBezTo>
                    <a:pt x="34723" y="22023"/>
                    <a:pt x="34549" y="21339"/>
                    <a:pt x="34405" y="20674"/>
                  </a:cubicBezTo>
                  <a:cubicBezTo>
                    <a:pt x="33653" y="17239"/>
                    <a:pt x="32776" y="13663"/>
                    <a:pt x="31796" y="10040"/>
                  </a:cubicBezTo>
                  <a:lnTo>
                    <a:pt x="33434" y="9559"/>
                  </a:lnTo>
                  <a:cubicBezTo>
                    <a:pt x="34626" y="12313"/>
                    <a:pt x="35924" y="15074"/>
                    <a:pt x="37180" y="17748"/>
                  </a:cubicBezTo>
                  <a:lnTo>
                    <a:pt x="37355" y="18119"/>
                  </a:lnTo>
                  <a:cubicBezTo>
                    <a:pt x="37619" y="18682"/>
                    <a:pt x="37875" y="19278"/>
                    <a:pt x="38136" y="19886"/>
                  </a:cubicBezTo>
                  <a:cubicBezTo>
                    <a:pt x="39069" y="22054"/>
                    <a:pt x="40032" y="24296"/>
                    <a:pt x="41641" y="25870"/>
                  </a:cubicBezTo>
                  <a:cubicBezTo>
                    <a:pt x="42734" y="26940"/>
                    <a:pt x="43986" y="27482"/>
                    <a:pt x="45361" y="27482"/>
                  </a:cubicBezTo>
                  <a:cubicBezTo>
                    <a:pt x="45425" y="27482"/>
                    <a:pt x="45488" y="27480"/>
                    <a:pt x="45552" y="27478"/>
                  </a:cubicBezTo>
                  <a:cubicBezTo>
                    <a:pt x="47560" y="27405"/>
                    <a:pt x="49777" y="26154"/>
                    <a:pt x="51638" y="24047"/>
                  </a:cubicBezTo>
                  <a:cubicBezTo>
                    <a:pt x="52829" y="22694"/>
                    <a:pt x="54178" y="20939"/>
                    <a:pt x="54035" y="19356"/>
                  </a:cubicBezTo>
                  <a:cubicBezTo>
                    <a:pt x="53991" y="18866"/>
                    <a:pt x="53787" y="18403"/>
                    <a:pt x="53408" y="17942"/>
                  </a:cubicBezTo>
                  <a:cubicBezTo>
                    <a:pt x="52873" y="17290"/>
                    <a:pt x="52083" y="16762"/>
                    <a:pt x="51386" y="16296"/>
                  </a:cubicBezTo>
                  <a:cubicBezTo>
                    <a:pt x="51131" y="16125"/>
                    <a:pt x="50886" y="15962"/>
                    <a:pt x="50671" y="15803"/>
                  </a:cubicBezTo>
                  <a:cubicBezTo>
                    <a:pt x="46493" y="12722"/>
                    <a:pt x="41865" y="10278"/>
                    <a:pt x="36905" y="8529"/>
                  </a:cubicBezTo>
                  <a:lnTo>
                    <a:pt x="39126" y="7874"/>
                  </a:lnTo>
                  <a:cubicBezTo>
                    <a:pt x="39128" y="7879"/>
                    <a:pt x="39131" y="7883"/>
                    <a:pt x="39134" y="7889"/>
                  </a:cubicBezTo>
                  <a:cubicBezTo>
                    <a:pt x="39203" y="8019"/>
                    <a:pt x="39326" y="8114"/>
                    <a:pt x="39470" y="8146"/>
                  </a:cubicBezTo>
                  <a:cubicBezTo>
                    <a:pt x="42136" y="8772"/>
                    <a:pt x="44549" y="9797"/>
                    <a:pt x="47105" y="10884"/>
                  </a:cubicBezTo>
                  <a:lnTo>
                    <a:pt x="48224" y="11357"/>
                  </a:lnTo>
                  <a:cubicBezTo>
                    <a:pt x="48416" y="11436"/>
                    <a:pt x="48611" y="11520"/>
                    <a:pt x="48809" y="11604"/>
                  </a:cubicBezTo>
                  <a:cubicBezTo>
                    <a:pt x="50181" y="12189"/>
                    <a:pt x="51699" y="12837"/>
                    <a:pt x="53214" y="12837"/>
                  </a:cubicBezTo>
                  <a:cubicBezTo>
                    <a:pt x="53575" y="12837"/>
                    <a:pt x="53934" y="12800"/>
                    <a:pt x="54292" y="12717"/>
                  </a:cubicBezTo>
                  <a:cubicBezTo>
                    <a:pt x="55304" y="12480"/>
                    <a:pt x="56021" y="11937"/>
                    <a:pt x="56423" y="11100"/>
                  </a:cubicBezTo>
                  <a:cubicBezTo>
                    <a:pt x="57462" y="8941"/>
                    <a:pt x="56119" y="5315"/>
                    <a:pt x="55120" y="3157"/>
                  </a:cubicBezTo>
                  <a:lnTo>
                    <a:pt x="55894" y="2930"/>
                  </a:lnTo>
                  <a:close/>
                  <a:moveTo>
                    <a:pt x="58881" y="2056"/>
                  </a:moveTo>
                  <a:cubicBezTo>
                    <a:pt x="58891" y="2081"/>
                    <a:pt x="58903" y="2104"/>
                    <a:pt x="58916" y="2127"/>
                  </a:cubicBezTo>
                  <a:cubicBezTo>
                    <a:pt x="62556" y="8459"/>
                    <a:pt x="62323" y="16614"/>
                    <a:pt x="58306" y="23411"/>
                  </a:cubicBezTo>
                  <a:cubicBezTo>
                    <a:pt x="54598" y="29685"/>
                    <a:pt x="47652" y="34446"/>
                    <a:pt x="38745" y="36822"/>
                  </a:cubicBezTo>
                  <a:cubicBezTo>
                    <a:pt x="34764" y="37884"/>
                    <a:pt x="30945" y="38420"/>
                    <a:pt x="27376" y="38420"/>
                  </a:cubicBezTo>
                  <a:cubicBezTo>
                    <a:pt x="27073" y="38420"/>
                    <a:pt x="26771" y="38417"/>
                    <a:pt x="26471" y="38409"/>
                  </a:cubicBezTo>
                  <a:cubicBezTo>
                    <a:pt x="22515" y="38312"/>
                    <a:pt x="18949" y="37539"/>
                    <a:pt x="15871" y="36112"/>
                  </a:cubicBezTo>
                  <a:cubicBezTo>
                    <a:pt x="8765" y="32828"/>
                    <a:pt x="5662" y="26502"/>
                    <a:pt x="2376" y="19805"/>
                  </a:cubicBezTo>
                  <a:cubicBezTo>
                    <a:pt x="2139" y="19322"/>
                    <a:pt x="1901" y="18837"/>
                    <a:pt x="1661" y="18352"/>
                  </a:cubicBezTo>
                  <a:cubicBezTo>
                    <a:pt x="2092" y="18244"/>
                    <a:pt x="2521" y="18134"/>
                    <a:pt x="2950" y="18023"/>
                  </a:cubicBezTo>
                  <a:lnTo>
                    <a:pt x="3439" y="17897"/>
                  </a:lnTo>
                  <a:cubicBezTo>
                    <a:pt x="4969" y="22417"/>
                    <a:pt x="8639" y="30469"/>
                    <a:pt x="16241" y="34635"/>
                  </a:cubicBezTo>
                  <a:cubicBezTo>
                    <a:pt x="19178" y="36238"/>
                    <a:pt x="22626" y="37103"/>
                    <a:pt x="26487" y="37208"/>
                  </a:cubicBezTo>
                  <a:cubicBezTo>
                    <a:pt x="26716" y="37213"/>
                    <a:pt x="26947" y="37216"/>
                    <a:pt x="27179" y="37216"/>
                  </a:cubicBezTo>
                  <a:cubicBezTo>
                    <a:pt x="31114" y="37216"/>
                    <a:pt x="35496" y="36443"/>
                    <a:pt x="39894" y="34949"/>
                  </a:cubicBezTo>
                  <a:cubicBezTo>
                    <a:pt x="46055" y="32858"/>
                    <a:pt x="54138" y="28737"/>
                    <a:pt x="57668" y="20970"/>
                  </a:cubicBezTo>
                  <a:cubicBezTo>
                    <a:pt x="60333" y="15102"/>
                    <a:pt x="60261" y="8378"/>
                    <a:pt x="57481" y="2467"/>
                  </a:cubicBezTo>
                  <a:lnTo>
                    <a:pt x="57870" y="2352"/>
                  </a:lnTo>
                  <a:cubicBezTo>
                    <a:pt x="58208" y="2252"/>
                    <a:pt x="58545" y="2153"/>
                    <a:pt x="58881" y="2056"/>
                  </a:cubicBezTo>
                  <a:close/>
                  <a:moveTo>
                    <a:pt x="59846" y="1"/>
                  </a:moveTo>
                  <a:cubicBezTo>
                    <a:pt x="59765" y="1"/>
                    <a:pt x="59680" y="13"/>
                    <a:pt x="59592" y="39"/>
                  </a:cubicBezTo>
                  <a:cubicBezTo>
                    <a:pt x="53395" y="1822"/>
                    <a:pt x="47060" y="3575"/>
                    <a:pt x="40933" y="5269"/>
                  </a:cubicBezTo>
                  <a:cubicBezTo>
                    <a:pt x="27611" y="8954"/>
                    <a:pt x="13835" y="12765"/>
                    <a:pt x="527" y="17159"/>
                  </a:cubicBezTo>
                  <a:cubicBezTo>
                    <a:pt x="196" y="17273"/>
                    <a:pt x="0" y="17579"/>
                    <a:pt x="42" y="17923"/>
                  </a:cubicBezTo>
                  <a:cubicBezTo>
                    <a:pt x="73" y="18187"/>
                    <a:pt x="234" y="18401"/>
                    <a:pt x="457" y="18498"/>
                  </a:cubicBezTo>
                  <a:cubicBezTo>
                    <a:pt x="2420" y="25794"/>
                    <a:pt x="7589" y="34760"/>
                    <a:pt x="16278" y="38232"/>
                  </a:cubicBezTo>
                  <a:cubicBezTo>
                    <a:pt x="19588" y="39554"/>
                    <a:pt x="23376" y="40215"/>
                    <a:pt x="27451" y="40215"/>
                  </a:cubicBezTo>
                  <a:cubicBezTo>
                    <a:pt x="31609" y="40215"/>
                    <a:pt x="36066" y="39527"/>
                    <a:pt x="40615" y="38151"/>
                  </a:cubicBezTo>
                  <a:cubicBezTo>
                    <a:pt x="49661" y="35414"/>
                    <a:pt x="56640" y="30222"/>
                    <a:pt x="60266" y="23530"/>
                  </a:cubicBezTo>
                  <a:cubicBezTo>
                    <a:pt x="63864" y="16898"/>
                    <a:pt x="64273" y="9290"/>
                    <a:pt x="61362" y="3168"/>
                  </a:cubicBezTo>
                  <a:cubicBezTo>
                    <a:pt x="61238" y="2569"/>
                    <a:pt x="61087" y="1786"/>
                    <a:pt x="61010" y="980"/>
                  </a:cubicBezTo>
                  <a:cubicBezTo>
                    <a:pt x="60982" y="677"/>
                    <a:pt x="60776" y="486"/>
                    <a:pt x="60545" y="420"/>
                  </a:cubicBezTo>
                  <a:cubicBezTo>
                    <a:pt x="60408" y="181"/>
                    <a:pt x="60159" y="1"/>
                    <a:pt x="59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6" name="Google Shape;1286;p41"/>
            <p:cNvSpPr/>
            <p:nvPr/>
          </p:nvSpPr>
          <p:spPr>
            <a:xfrm>
              <a:off x="1756710" y="1628242"/>
              <a:ext cx="57501" cy="24495"/>
            </a:xfrm>
            <a:custGeom>
              <a:avLst/>
              <a:gdLst/>
              <a:ahLst/>
              <a:cxnLst/>
              <a:rect l="l" t="t" r="r" b="b"/>
              <a:pathLst>
                <a:path w="3331" h="1419" extrusionOk="0">
                  <a:moveTo>
                    <a:pt x="332" y="1"/>
                  </a:moveTo>
                  <a:cubicBezTo>
                    <a:pt x="106" y="1"/>
                    <a:pt x="0" y="373"/>
                    <a:pt x="220" y="504"/>
                  </a:cubicBezTo>
                  <a:cubicBezTo>
                    <a:pt x="986" y="952"/>
                    <a:pt x="1855" y="1245"/>
                    <a:pt x="2725" y="1411"/>
                  </a:cubicBezTo>
                  <a:cubicBezTo>
                    <a:pt x="2750" y="1416"/>
                    <a:pt x="2775" y="1418"/>
                    <a:pt x="2799" y="1418"/>
                  </a:cubicBezTo>
                  <a:cubicBezTo>
                    <a:pt x="3195" y="1418"/>
                    <a:pt x="3330" y="793"/>
                    <a:pt x="2907" y="724"/>
                  </a:cubicBezTo>
                  <a:cubicBezTo>
                    <a:pt x="2051" y="582"/>
                    <a:pt x="1238" y="327"/>
                    <a:pt x="423" y="20"/>
                  </a:cubicBezTo>
                  <a:cubicBezTo>
                    <a:pt x="391" y="7"/>
                    <a:pt x="361" y="1"/>
                    <a:pt x="33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7" name="Google Shape;1287;p41"/>
            <p:cNvSpPr/>
            <p:nvPr/>
          </p:nvSpPr>
          <p:spPr>
            <a:xfrm>
              <a:off x="1809379" y="1737584"/>
              <a:ext cx="30140" cy="40273"/>
            </a:xfrm>
            <a:custGeom>
              <a:avLst/>
              <a:gdLst/>
              <a:ahLst/>
              <a:cxnLst/>
              <a:rect l="l" t="t" r="r" b="b"/>
              <a:pathLst>
                <a:path w="1746" h="2333" extrusionOk="0">
                  <a:moveTo>
                    <a:pt x="304" y="0"/>
                  </a:moveTo>
                  <a:cubicBezTo>
                    <a:pt x="137" y="0"/>
                    <a:pt x="1" y="206"/>
                    <a:pt x="152" y="362"/>
                  </a:cubicBezTo>
                  <a:cubicBezTo>
                    <a:pt x="625" y="843"/>
                    <a:pt x="847" y="1367"/>
                    <a:pt x="1112" y="1944"/>
                  </a:cubicBezTo>
                  <a:cubicBezTo>
                    <a:pt x="1148" y="2028"/>
                    <a:pt x="1185" y="2113"/>
                    <a:pt x="1227" y="2195"/>
                  </a:cubicBezTo>
                  <a:cubicBezTo>
                    <a:pt x="1273" y="2292"/>
                    <a:pt x="1349" y="2332"/>
                    <a:pt x="1428" y="2332"/>
                  </a:cubicBezTo>
                  <a:cubicBezTo>
                    <a:pt x="1484" y="2332"/>
                    <a:pt x="1542" y="2312"/>
                    <a:pt x="1591" y="2276"/>
                  </a:cubicBezTo>
                  <a:cubicBezTo>
                    <a:pt x="1680" y="2213"/>
                    <a:pt x="1746" y="2107"/>
                    <a:pt x="1720" y="1987"/>
                  </a:cubicBezTo>
                  <a:cubicBezTo>
                    <a:pt x="1585" y="1246"/>
                    <a:pt x="999" y="542"/>
                    <a:pt x="452" y="60"/>
                  </a:cubicBezTo>
                  <a:cubicBezTo>
                    <a:pt x="404" y="18"/>
                    <a:pt x="353" y="0"/>
                    <a:pt x="30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8" name="Google Shape;1288;p41"/>
            <p:cNvSpPr/>
            <p:nvPr/>
          </p:nvSpPr>
          <p:spPr>
            <a:xfrm>
              <a:off x="1703299" y="1582634"/>
              <a:ext cx="66461" cy="11031"/>
            </a:xfrm>
            <a:custGeom>
              <a:avLst/>
              <a:gdLst/>
              <a:ahLst/>
              <a:cxnLst/>
              <a:rect l="l" t="t" r="r" b="b"/>
              <a:pathLst>
                <a:path w="3850" h="639" extrusionOk="0">
                  <a:moveTo>
                    <a:pt x="2624" y="1"/>
                  </a:moveTo>
                  <a:cubicBezTo>
                    <a:pt x="1853" y="1"/>
                    <a:pt x="1077" y="21"/>
                    <a:pt x="311" y="61"/>
                  </a:cubicBezTo>
                  <a:cubicBezTo>
                    <a:pt x="0" y="79"/>
                    <a:pt x="6" y="520"/>
                    <a:pt x="307" y="539"/>
                  </a:cubicBezTo>
                  <a:cubicBezTo>
                    <a:pt x="1325" y="610"/>
                    <a:pt x="2360" y="639"/>
                    <a:pt x="3379" y="639"/>
                  </a:cubicBezTo>
                  <a:cubicBezTo>
                    <a:pt x="3398" y="639"/>
                    <a:pt x="3417" y="639"/>
                    <a:pt x="3436" y="639"/>
                  </a:cubicBezTo>
                  <a:cubicBezTo>
                    <a:pt x="3845" y="635"/>
                    <a:pt x="3849" y="11"/>
                    <a:pt x="3440" y="9"/>
                  </a:cubicBezTo>
                  <a:cubicBezTo>
                    <a:pt x="3169" y="3"/>
                    <a:pt x="2897" y="1"/>
                    <a:pt x="262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9" name="Google Shape;1289;p41"/>
            <p:cNvSpPr/>
            <p:nvPr/>
          </p:nvSpPr>
          <p:spPr>
            <a:xfrm>
              <a:off x="1782932" y="1755158"/>
              <a:ext cx="31987" cy="34180"/>
            </a:xfrm>
            <a:custGeom>
              <a:avLst/>
              <a:gdLst/>
              <a:ahLst/>
              <a:cxnLst/>
              <a:rect l="l" t="t" r="r" b="b"/>
              <a:pathLst>
                <a:path w="1853" h="1980" extrusionOk="0">
                  <a:moveTo>
                    <a:pt x="290" y="0"/>
                  </a:moveTo>
                  <a:cubicBezTo>
                    <a:pt x="84" y="0"/>
                    <a:pt x="1" y="291"/>
                    <a:pt x="224" y="357"/>
                  </a:cubicBezTo>
                  <a:cubicBezTo>
                    <a:pt x="553" y="462"/>
                    <a:pt x="845" y="645"/>
                    <a:pt x="1050" y="931"/>
                  </a:cubicBezTo>
                  <a:cubicBezTo>
                    <a:pt x="1236" y="1196"/>
                    <a:pt x="1275" y="1486"/>
                    <a:pt x="1339" y="1797"/>
                  </a:cubicBezTo>
                  <a:cubicBezTo>
                    <a:pt x="1340" y="1804"/>
                    <a:pt x="1344" y="1816"/>
                    <a:pt x="1346" y="1823"/>
                  </a:cubicBezTo>
                  <a:cubicBezTo>
                    <a:pt x="1376" y="1932"/>
                    <a:pt x="1458" y="1979"/>
                    <a:pt x="1547" y="1979"/>
                  </a:cubicBezTo>
                  <a:cubicBezTo>
                    <a:pt x="1675" y="1979"/>
                    <a:pt x="1818" y="1881"/>
                    <a:pt x="1836" y="1729"/>
                  </a:cubicBezTo>
                  <a:cubicBezTo>
                    <a:pt x="1853" y="1562"/>
                    <a:pt x="1831" y="1394"/>
                    <a:pt x="1776" y="1236"/>
                  </a:cubicBezTo>
                  <a:cubicBezTo>
                    <a:pt x="1584" y="605"/>
                    <a:pt x="940" y="82"/>
                    <a:pt x="322" y="2"/>
                  </a:cubicBezTo>
                  <a:cubicBezTo>
                    <a:pt x="311" y="1"/>
                    <a:pt x="301" y="0"/>
                    <a:pt x="29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0" name="Google Shape;1290;p41"/>
            <p:cNvSpPr/>
            <p:nvPr/>
          </p:nvSpPr>
          <p:spPr>
            <a:xfrm>
              <a:off x="1644761" y="1603712"/>
              <a:ext cx="69827" cy="26066"/>
            </a:xfrm>
            <a:custGeom>
              <a:avLst/>
              <a:gdLst/>
              <a:ahLst/>
              <a:cxnLst/>
              <a:rect l="l" t="t" r="r" b="b"/>
              <a:pathLst>
                <a:path w="4045" h="1510" extrusionOk="0">
                  <a:moveTo>
                    <a:pt x="311" y="1"/>
                  </a:moveTo>
                  <a:cubicBezTo>
                    <a:pt x="74" y="1"/>
                    <a:pt x="0" y="378"/>
                    <a:pt x="263" y="465"/>
                  </a:cubicBezTo>
                  <a:cubicBezTo>
                    <a:pt x="1357" y="818"/>
                    <a:pt x="2475" y="1258"/>
                    <a:pt x="3601" y="1502"/>
                  </a:cubicBezTo>
                  <a:cubicBezTo>
                    <a:pt x="3625" y="1507"/>
                    <a:pt x="3648" y="1509"/>
                    <a:pt x="3670" y="1509"/>
                  </a:cubicBezTo>
                  <a:cubicBezTo>
                    <a:pt x="3968" y="1509"/>
                    <a:pt x="4044" y="1085"/>
                    <a:pt x="3746" y="973"/>
                  </a:cubicBezTo>
                  <a:cubicBezTo>
                    <a:pt x="2667" y="556"/>
                    <a:pt x="1497" y="317"/>
                    <a:pt x="381" y="11"/>
                  </a:cubicBezTo>
                  <a:cubicBezTo>
                    <a:pt x="356" y="4"/>
                    <a:pt x="333" y="1"/>
                    <a:pt x="31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1" name="Google Shape;1291;p41"/>
            <p:cNvSpPr/>
            <p:nvPr/>
          </p:nvSpPr>
          <p:spPr>
            <a:xfrm>
              <a:off x="1661367" y="1813989"/>
              <a:ext cx="72399" cy="58295"/>
            </a:xfrm>
            <a:custGeom>
              <a:avLst/>
              <a:gdLst/>
              <a:ahLst/>
              <a:cxnLst/>
              <a:rect l="l" t="t" r="r" b="b"/>
              <a:pathLst>
                <a:path w="4194" h="3377" extrusionOk="0">
                  <a:moveTo>
                    <a:pt x="393" y="1"/>
                  </a:moveTo>
                  <a:cubicBezTo>
                    <a:pt x="175" y="1"/>
                    <a:pt x="1" y="294"/>
                    <a:pt x="179" y="518"/>
                  </a:cubicBezTo>
                  <a:cubicBezTo>
                    <a:pt x="1026" y="1582"/>
                    <a:pt x="2297" y="2811"/>
                    <a:pt x="3564" y="3351"/>
                  </a:cubicBezTo>
                  <a:cubicBezTo>
                    <a:pt x="3605" y="3369"/>
                    <a:pt x="3648" y="3377"/>
                    <a:pt x="3691" y="3377"/>
                  </a:cubicBezTo>
                  <a:cubicBezTo>
                    <a:pt x="3952" y="3377"/>
                    <a:pt x="4194" y="3074"/>
                    <a:pt x="3939" y="2860"/>
                  </a:cubicBezTo>
                  <a:cubicBezTo>
                    <a:pt x="3390" y="2393"/>
                    <a:pt x="2751" y="2037"/>
                    <a:pt x="2183" y="1575"/>
                  </a:cubicBezTo>
                  <a:cubicBezTo>
                    <a:pt x="1623" y="1118"/>
                    <a:pt x="1114" y="599"/>
                    <a:pt x="594" y="90"/>
                  </a:cubicBezTo>
                  <a:cubicBezTo>
                    <a:pt x="528" y="27"/>
                    <a:pt x="459" y="1"/>
                    <a:pt x="39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2" name="Google Shape;1292;p41"/>
            <p:cNvSpPr/>
            <p:nvPr/>
          </p:nvSpPr>
          <p:spPr>
            <a:xfrm>
              <a:off x="1574863" y="1725000"/>
              <a:ext cx="66633" cy="26843"/>
            </a:xfrm>
            <a:custGeom>
              <a:avLst/>
              <a:gdLst/>
              <a:ahLst/>
              <a:cxnLst/>
              <a:rect l="l" t="t" r="r" b="b"/>
              <a:pathLst>
                <a:path w="3860" h="1555" extrusionOk="0">
                  <a:moveTo>
                    <a:pt x="332" y="0"/>
                  </a:moveTo>
                  <a:cubicBezTo>
                    <a:pt x="75" y="0"/>
                    <a:pt x="1" y="412"/>
                    <a:pt x="283" y="512"/>
                  </a:cubicBezTo>
                  <a:cubicBezTo>
                    <a:pt x="1296" y="861"/>
                    <a:pt x="2318" y="1293"/>
                    <a:pt x="3359" y="1547"/>
                  </a:cubicBezTo>
                  <a:cubicBezTo>
                    <a:pt x="3380" y="1552"/>
                    <a:pt x="3401" y="1555"/>
                    <a:pt x="3422" y="1555"/>
                  </a:cubicBezTo>
                  <a:cubicBezTo>
                    <a:pt x="3684" y="1555"/>
                    <a:pt x="3860" y="1146"/>
                    <a:pt x="3573" y="1026"/>
                  </a:cubicBezTo>
                  <a:cubicBezTo>
                    <a:pt x="2560" y="604"/>
                    <a:pt x="1467" y="331"/>
                    <a:pt x="415" y="14"/>
                  </a:cubicBezTo>
                  <a:cubicBezTo>
                    <a:pt x="386" y="4"/>
                    <a:pt x="358" y="0"/>
                    <a:pt x="33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3" name="Google Shape;1293;p41"/>
            <p:cNvSpPr/>
            <p:nvPr/>
          </p:nvSpPr>
          <p:spPr>
            <a:xfrm>
              <a:off x="1588484" y="1779204"/>
              <a:ext cx="48749" cy="39272"/>
            </a:xfrm>
            <a:custGeom>
              <a:avLst/>
              <a:gdLst/>
              <a:ahLst/>
              <a:cxnLst/>
              <a:rect l="l" t="t" r="r" b="b"/>
              <a:pathLst>
                <a:path w="2824" h="2275" extrusionOk="0">
                  <a:moveTo>
                    <a:pt x="406" y="1"/>
                  </a:moveTo>
                  <a:cubicBezTo>
                    <a:pt x="150" y="1"/>
                    <a:pt x="1" y="442"/>
                    <a:pt x="274" y="565"/>
                  </a:cubicBezTo>
                  <a:cubicBezTo>
                    <a:pt x="672" y="745"/>
                    <a:pt x="1038" y="961"/>
                    <a:pt x="1364" y="1247"/>
                  </a:cubicBezTo>
                  <a:cubicBezTo>
                    <a:pt x="1682" y="1523"/>
                    <a:pt x="1908" y="1864"/>
                    <a:pt x="2186" y="2170"/>
                  </a:cubicBezTo>
                  <a:cubicBezTo>
                    <a:pt x="2252" y="2244"/>
                    <a:pt x="2328" y="2275"/>
                    <a:pt x="2402" y="2275"/>
                  </a:cubicBezTo>
                  <a:cubicBezTo>
                    <a:pt x="2621" y="2275"/>
                    <a:pt x="2824" y="2005"/>
                    <a:pt x="2699" y="1769"/>
                  </a:cubicBezTo>
                  <a:cubicBezTo>
                    <a:pt x="2275" y="947"/>
                    <a:pt x="1338" y="356"/>
                    <a:pt x="501" y="21"/>
                  </a:cubicBezTo>
                  <a:cubicBezTo>
                    <a:pt x="468" y="7"/>
                    <a:pt x="436" y="1"/>
                    <a:pt x="40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4" name="Google Shape;1294;p41"/>
            <p:cNvSpPr/>
            <p:nvPr/>
          </p:nvSpPr>
          <p:spPr>
            <a:xfrm>
              <a:off x="1577418" y="1830009"/>
              <a:ext cx="64113" cy="70207"/>
            </a:xfrm>
            <a:custGeom>
              <a:avLst/>
              <a:gdLst/>
              <a:ahLst/>
              <a:cxnLst/>
              <a:rect l="l" t="t" r="r" b="b"/>
              <a:pathLst>
                <a:path w="3714" h="4067" extrusionOk="0">
                  <a:moveTo>
                    <a:pt x="420" y="1"/>
                  </a:moveTo>
                  <a:cubicBezTo>
                    <a:pt x="210" y="1"/>
                    <a:pt x="0" y="229"/>
                    <a:pt x="124" y="478"/>
                  </a:cubicBezTo>
                  <a:cubicBezTo>
                    <a:pt x="787" y="1812"/>
                    <a:pt x="1833" y="3190"/>
                    <a:pt x="3089" y="4015"/>
                  </a:cubicBezTo>
                  <a:cubicBezTo>
                    <a:pt x="3143" y="4051"/>
                    <a:pt x="3198" y="4066"/>
                    <a:pt x="3252" y="4066"/>
                  </a:cubicBezTo>
                  <a:cubicBezTo>
                    <a:pt x="3509" y="4066"/>
                    <a:pt x="3713" y="3701"/>
                    <a:pt x="3487" y="3484"/>
                  </a:cubicBezTo>
                  <a:cubicBezTo>
                    <a:pt x="2403" y="2425"/>
                    <a:pt x="1460" y="1475"/>
                    <a:pt x="673" y="154"/>
                  </a:cubicBezTo>
                  <a:cubicBezTo>
                    <a:pt x="608" y="46"/>
                    <a:pt x="514" y="1"/>
                    <a:pt x="42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5" name="Google Shape;1295;p41"/>
            <p:cNvSpPr/>
            <p:nvPr/>
          </p:nvSpPr>
          <p:spPr>
            <a:xfrm>
              <a:off x="1520037" y="1702230"/>
              <a:ext cx="48249" cy="59159"/>
            </a:xfrm>
            <a:custGeom>
              <a:avLst/>
              <a:gdLst/>
              <a:ahLst/>
              <a:cxnLst/>
              <a:rect l="l" t="t" r="r" b="b"/>
              <a:pathLst>
                <a:path w="2795" h="3427" extrusionOk="0">
                  <a:moveTo>
                    <a:pt x="375" y="1"/>
                  </a:moveTo>
                  <a:cubicBezTo>
                    <a:pt x="180" y="1"/>
                    <a:pt x="0" y="181"/>
                    <a:pt x="133" y="396"/>
                  </a:cubicBezTo>
                  <a:cubicBezTo>
                    <a:pt x="750" y="1382"/>
                    <a:pt x="1413" y="2367"/>
                    <a:pt x="2114" y="3297"/>
                  </a:cubicBezTo>
                  <a:cubicBezTo>
                    <a:pt x="2185" y="3388"/>
                    <a:pt x="2281" y="3427"/>
                    <a:pt x="2375" y="3427"/>
                  </a:cubicBezTo>
                  <a:cubicBezTo>
                    <a:pt x="2591" y="3427"/>
                    <a:pt x="2794" y="3219"/>
                    <a:pt x="2645" y="2978"/>
                  </a:cubicBezTo>
                  <a:cubicBezTo>
                    <a:pt x="2017" y="2002"/>
                    <a:pt x="1327" y="1038"/>
                    <a:pt x="614" y="118"/>
                  </a:cubicBezTo>
                  <a:cubicBezTo>
                    <a:pt x="549" y="36"/>
                    <a:pt x="460" y="1"/>
                    <a:pt x="37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6" name="Google Shape;1296;p41"/>
            <p:cNvSpPr/>
            <p:nvPr/>
          </p:nvSpPr>
          <p:spPr>
            <a:xfrm>
              <a:off x="1379759" y="1751084"/>
              <a:ext cx="17332" cy="73676"/>
            </a:xfrm>
            <a:custGeom>
              <a:avLst/>
              <a:gdLst/>
              <a:ahLst/>
              <a:cxnLst/>
              <a:rect l="l" t="t" r="r" b="b"/>
              <a:pathLst>
                <a:path w="1004" h="4268" extrusionOk="0">
                  <a:moveTo>
                    <a:pt x="341" y="0"/>
                  </a:moveTo>
                  <a:cubicBezTo>
                    <a:pt x="179" y="0"/>
                    <a:pt x="1" y="142"/>
                    <a:pt x="30" y="353"/>
                  </a:cubicBezTo>
                  <a:cubicBezTo>
                    <a:pt x="216" y="1602"/>
                    <a:pt x="31" y="2752"/>
                    <a:pt x="33" y="3991"/>
                  </a:cubicBezTo>
                  <a:cubicBezTo>
                    <a:pt x="35" y="4173"/>
                    <a:pt x="170" y="4267"/>
                    <a:pt x="310" y="4267"/>
                  </a:cubicBezTo>
                  <a:cubicBezTo>
                    <a:pt x="427" y="4267"/>
                    <a:pt x="548" y="4201"/>
                    <a:pt x="596" y="4066"/>
                  </a:cubicBezTo>
                  <a:cubicBezTo>
                    <a:pt x="1004" y="2876"/>
                    <a:pt x="828" y="1416"/>
                    <a:pt x="578" y="204"/>
                  </a:cubicBezTo>
                  <a:cubicBezTo>
                    <a:pt x="548" y="61"/>
                    <a:pt x="448" y="0"/>
                    <a:pt x="34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7" name="Google Shape;1297;p41"/>
            <p:cNvSpPr/>
            <p:nvPr/>
          </p:nvSpPr>
          <p:spPr>
            <a:xfrm>
              <a:off x="1400077" y="1846736"/>
              <a:ext cx="20767" cy="75178"/>
            </a:xfrm>
            <a:custGeom>
              <a:avLst/>
              <a:gdLst/>
              <a:ahLst/>
              <a:cxnLst/>
              <a:rect l="l" t="t" r="r" b="b"/>
              <a:pathLst>
                <a:path w="1203" h="4355" extrusionOk="0">
                  <a:moveTo>
                    <a:pt x="624" y="0"/>
                  </a:moveTo>
                  <a:cubicBezTo>
                    <a:pt x="500" y="0"/>
                    <a:pt x="373" y="84"/>
                    <a:pt x="373" y="236"/>
                  </a:cubicBezTo>
                  <a:cubicBezTo>
                    <a:pt x="387" y="876"/>
                    <a:pt x="406" y="1514"/>
                    <a:pt x="343" y="2147"/>
                  </a:cubicBezTo>
                  <a:cubicBezTo>
                    <a:pt x="283" y="2787"/>
                    <a:pt x="78" y="3392"/>
                    <a:pt x="16" y="4026"/>
                  </a:cubicBezTo>
                  <a:cubicBezTo>
                    <a:pt x="1" y="4228"/>
                    <a:pt x="186" y="4355"/>
                    <a:pt x="364" y="4355"/>
                  </a:cubicBezTo>
                  <a:cubicBezTo>
                    <a:pt x="475" y="4355"/>
                    <a:pt x="584" y="4305"/>
                    <a:pt x="638" y="4192"/>
                  </a:cubicBezTo>
                  <a:cubicBezTo>
                    <a:pt x="1203" y="3040"/>
                    <a:pt x="1152" y="1399"/>
                    <a:pt x="852" y="173"/>
                  </a:cubicBezTo>
                  <a:cubicBezTo>
                    <a:pt x="823" y="55"/>
                    <a:pt x="724" y="0"/>
                    <a:pt x="62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8" name="Google Shape;1298;p41"/>
            <p:cNvSpPr/>
            <p:nvPr/>
          </p:nvSpPr>
          <p:spPr>
            <a:xfrm>
              <a:off x="1392344" y="1943131"/>
              <a:ext cx="18730" cy="49785"/>
            </a:xfrm>
            <a:custGeom>
              <a:avLst/>
              <a:gdLst/>
              <a:ahLst/>
              <a:cxnLst/>
              <a:rect l="l" t="t" r="r" b="b"/>
              <a:pathLst>
                <a:path w="1085" h="2884" extrusionOk="0">
                  <a:moveTo>
                    <a:pt x="671" y="0"/>
                  </a:moveTo>
                  <a:cubicBezTo>
                    <a:pt x="540" y="0"/>
                    <a:pt x="417" y="76"/>
                    <a:pt x="381" y="254"/>
                  </a:cubicBezTo>
                  <a:cubicBezTo>
                    <a:pt x="220" y="1022"/>
                    <a:pt x="119" y="1806"/>
                    <a:pt x="23" y="2589"/>
                  </a:cubicBezTo>
                  <a:cubicBezTo>
                    <a:pt x="0" y="2778"/>
                    <a:pt x="163" y="2883"/>
                    <a:pt x="325" y="2883"/>
                  </a:cubicBezTo>
                  <a:cubicBezTo>
                    <a:pt x="454" y="2883"/>
                    <a:pt x="583" y="2816"/>
                    <a:pt x="615" y="2670"/>
                  </a:cubicBezTo>
                  <a:cubicBezTo>
                    <a:pt x="782" y="1928"/>
                    <a:pt x="943" y="1186"/>
                    <a:pt x="1046" y="435"/>
                  </a:cubicBezTo>
                  <a:cubicBezTo>
                    <a:pt x="1084" y="175"/>
                    <a:pt x="869" y="0"/>
                    <a:pt x="67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9" name="Google Shape;1299;p41"/>
            <p:cNvSpPr/>
            <p:nvPr/>
          </p:nvSpPr>
          <p:spPr>
            <a:xfrm>
              <a:off x="1320496" y="1805099"/>
              <a:ext cx="37563" cy="88470"/>
            </a:xfrm>
            <a:custGeom>
              <a:avLst/>
              <a:gdLst/>
              <a:ahLst/>
              <a:cxnLst/>
              <a:rect l="l" t="t" r="r" b="b"/>
              <a:pathLst>
                <a:path w="2176" h="5125" extrusionOk="0">
                  <a:moveTo>
                    <a:pt x="1865" y="1"/>
                  </a:moveTo>
                  <a:cubicBezTo>
                    <a:pt x="1786" y="1"/>
                    <a:pt x="1711" y="37"/>
                    <a:pt x="1670" y="124"/>
                  </a:cubicBezTo>
                  <a:cubicBezTo>
                    <a:pt x="1004" y="1545"/>
                    <a:pt x="274" y="3171"/>
                    <a:pt x="34" y="4730"/>
                  </a:cubicBezTo>
                  <a:cubicBezTo>
                    <a:pt x="0" y="4936"/>
                    <a:pt x="194" y="5124"/>
                    <a:pt x="371" y="5124"/>
                  </a:cubicBezTo>
                  <a:cubicBezTo>
                    <a:pt x="459" y="5124"/>
                    <a:pt x="543" y="5077"/>
                    <a:pt x="592" y="4961"/>
                  </a:cubicBezTo>
                  <a:cubicBezTo>
                    <a:pt x="1223" y="3482"/>
                    <a:pt x="1608" y="1843"/>
                    <a:pt x="2117" y="311"/>
                  </a:cubicBezTo>
                  <a:cubicBezTo>
                    <a:pt x="2175" y="136"/>
                    <a:pt x="2015" y="1"/>
                    <a:pt x="18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0" name="Google Shape;1300;p41"/>
            <p:cNvSpPr/>
            <p:nvPr/>
          </p:nvSpPr>
          <p:spPr>
            <a:xfrm>
              <a:off x="1338501" y="1890204"/>
              <a:ext cx="39393" cy="81583"/>
            </a:xfrm>
            <a:custGeom>
              <a:avLst/>
              <a:gdLst/>
              <a:ahLst/>
              <a:cxnLst/>
              <a:rect l="l" t="t" r="r" b="b"/>
              <a:pathLst>
                <a:path w="2282" h="4726" extrusionOk="0">
                  <a:moveTo>
                    <a:pt x="2058" y="0"/>
                  </a:moveTo>
                  <a:cubicBezTo>
                    <a:pt x="1999" y="0"/>
                    <a:pt x="1939" y="29"/>
                    <a:pt x="1900" y="95"/>
                  </a:cubicBezTo>
                  <a:cubicBezTo>
                    <a:pt x="1491" y="763"/>
                    <a:pt x="1226" y="1539"/>
                    <a:pt x="919" y="2259"/>
                  </a:cubicBezTo>
                  <a:cubicBezTo>
                    <a:pt x="633" y="2933"/>
                    <a:pt x="331" y="3598"/>
                    <a:pt x="89" y="4287"/>
                  </a:cubicBezTo>
                  <a:cubicBezTo>
                    <a:pt x="0" y="4529"/>
                    <a:pt x="239" y="4725"/>
                    <a:pt x="455" y="4725"/>
                  </a:cubicBezTo>
                  <a:cubicBezTo>
                    <a:pt x="566" y="4725"/>
                    <a:pt x="671" y="4674"/>
                    <a:pt x="724" y="4551"/>
                  </a:cubicBezTo>
                  <a:cubicBezTo>
                    <a:pt x="1010" y="3876"/>
                    <a:pt x="1252" y="3187"/>
                    <a:pt x="1500" y="2497"/>
                  </a:cubicBezTo>
                  <a:cubicBezTo>
                    <a:pt x="1763" y="1762"/>
                    <a:pt x="2096" y="1014"/>
                    <a:pt x="2254" y="241"/>
                  </a:cubicBezTo>
                  <a:cubicBezTo>
                    <a:pt x="2281" y="102"/>
                    <a:pt x="2170" y="0"/>
                    <a:pt x="205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1" name="Google Shape;1301;p41"/>
            <p:cNvSpPr/>
            <p:nvPr/>
          </p:nvSpPr>
          <p:spPr>
            <a:xfrm>
              <a:off x="1233319" y="1731784"/>
              <a:ext cx="56966" cy="46989"/>
            </a:xfrm>
            <a:custGeom>
              <a:avLst/>
              <a:gdLst/>
              <a:ahLst/>
              <a:cxnLst/>
              <a:rect l="l" t="t" r="r" b="b"/>
              <a:pathLst>
                <a:path w="3300" h="2722" extrusionOk="0">
                  <a:moveTo>
                    <a:pt x="2872" y="0"/>
                  </a:moveTo>
                  <a:cubicBezTo>
                    <a:pt x="2807" y="0"/>
                    <a:pt x="2739" y="22"/>
                    <a:pt x="2678" y="75"/>
                  </a:cubicBezTo>
                  <a:cubicBezTo>
                    <a:pt x="1818" y="784"/>
                    <a:pt x="993" y="1544"/>
                    <a:pt x="183" y="2314"/>
                  </a:cubicBezTo>
                  <a:cubicBezTo>
                    <a:pt x="0" y="2488"/>
                    <a:pt x="172" y="2722"/>
                    <a:pt x="371" y="2722"/>
                  </a:cubicBezTo>
                  <a:cubicBezTo>
                    <a:pt x="427" y="2722"/>
                    <a:pt x="486" y="2703"/>
                    <a:pt x="539" y="2659"/>
                  </a:cubicBezTo>
                  <a:cubicBezTo>
                    <a:pt x="1407" y="1961"/>
                    <a:pt x="2270" y="1237"/>
                    <a:pt x="3088" y="478"/>
                  </a:cubicBezTo>
                  <a:cubicBezTo>
                    <a:pt x="3299" y="275"/>
                    <a:pt x="3101" y="0"/>
                    <a:pt x="287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2" name="Google Shape;1302;p41"/>
            <p:cNvSpPr/>
            <p:nvPr/>
          </p:nvSpPr>
          <p:spPr>
            <a:xfrm>
              <a:off x="1281119" y="1932118"/>
              <a:ext cx="36873" cy="59297"/>
            </a:xfrm>
            <a:custGeom>
              <a:avLst/>
              <a:gdLst/>
              <a:ahLst/>
              <a:cxnLst/>
              <a:rect l="l" t="t" r="r" b="b"/>
              <a:pathLst>
                <a:path w="2136" h="3435" extrusionOk="0">
                  <a:moveTo>
                    <a:pt x="1715" y="0"/>
                  </a:moveTo>
                  <a:cubicBezTo>
                    <a:pt x="1620" y="0"/>
                    <a:pt x="1526" y="48"/>
                    <a:pt x="1465" y="163"/>
                  </a:cubicBezTo>
                  <a:cubicBezTo>
                    <a:pt x="968" y="1096"/>
                    <a:pt x="548" y="2088"/>
                    <a:pt x="98" y="3049"/>
                  </a:cubicBezTo>
                  <a:cubicBezTo>
                    <a:pt x="1" y="3250"/>
                    <a:pt x="174" y="3434"/>
                    <a:pt x="343" y="3434"/>
                  </a:cubicBezTo>
                  <a:cubicBezTo>
                    <a:pt x="421" y="3434"/>
                    <a:pt x="498" y="3396"/>
                    <a:pt x="549" y="3302"/>
                  </a:cubicBezTo>
                  <a:cubicBezTo>
                    <a:pt x="1040" y="2370"/>
                    <a:pt x="1577" y="1440"/>
                    <a:pt x="2021" y="482"/>
                  </a:cubicBezTo>
                  <a:cubicBezTo>
                    <a:pt x="2136" y="229"/>
                    <a:pt x="1923" y="0"/>
                    <a:pt x="171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3" name="Google Shape;1303;p41"/>
            <p:cNvSpPr/>
            <p:nvPr/>
          </p:nvSpPr>
          <p:spPr>
            <a:xfrm>
              <a:off x="1173089" y="1720408"/>
              <a:ext cx="75731" cy="32574"/>
            </a:xfrm>
            <a:custGeom>
              <a:avLst/>
              <a:gdLst/>
              <a:ahLst/>
              <a:cxnLst/>
              <a:rect l="l" t="t" r="r" b="b"/>
              <a:pathLst>
                <a:path w="4387" h="1887" extrusionOk="0">
                  <a:moveTo>
                    <a:pt x="3987" y="1"/>
                  </a:moveTo>
                  <a:cubicBezTo>
                    <a:pt x="3964" y="1"/>
                    <a:pt x="3939" y="4"/>
                    <a:pt x="3913" y="12"/>
                  </a:cubicBezTo>
                  <a:cubicBezTo>
                    <a:pt x="2674" y="410"/>
                    <a:pt x="1463" y="933"/>
                    <a:pt x="251" y="1410"/>
                  </a:cubicBezTo>
                  <a:cubicBezTo>
                    <a:pt x="1" y="1508"/>
                    <a:pt x="65" y="1886"/>
                    <a:pt x="296" y="1886"/>
                  </a:cubicBezTo>
                  <a:cubicBezTo>
                    <a:pt x="321" y="1886"/>
                    <a:pt x="348" y="1882"/>
                    <a:pt x="377" y="1872"/>
                  </a:cubicBezTo>
                  <a:cubicBezTo>
                    <a:pt x="1631" y="1430"/>
                    <a:pt x="2903" y="1031"/>
                    <a:pt x="4124" y="518"/>
                  </a:cubicBezTo>
                  <a:cubicBezTo>
                    <a:pt x="4387" y="404"/>
                    <a:pt x="4236" y="1"/>
                    <a:pt x="398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4" name="Google Shape;1304;p41"/>
            <p:cNvSpPr/>
            <p:nvPr/>
          </p:nvSpPr>
          <p:spPr>
            <a:xfrm>
              <a:off x="1112030" y="1762132"/>
              <a:ext cx="83654" cy="44451"/>
            </a:xfrm>
            <a:custGeom>
              <a:avLst/>
              <a:gdLst/>
              <a:ahLst/>
              <a:cxnLst/>
              <a:rect l="l" t="t" r="r" b="b"/>
              <a:pathLst>
                <a:path w="4846" h="2575" extrusionOk="0">
                  <a:moveTo>
                    <a:pt x="4464" y="0"/>
                  </a:moveTo>
                  <a:cubicBezTo>
                    <a:pt x="4419" y="0"/>
                    <a:pt x="4371" y="13"/>
                    <a:pt x="4321" y="41"/>
                  </a:cubicBezTo>
                  <a:cubicBezTo>
                    <a:pt x="2986" y="773"/>
                    <a:pt x="1697" y="1504"/>
                    <a:pt x="274" y="2065"/>
                  </a:cubicBezTo>
                  <a:cubicBezTo>
                    <a:pt x="1" y="2171"/>
                    <a:pt x="69" y="2574"/>
                    <a:pt x="320" y="2574"/>
                  </a:cubicBezTo>
                  <a:cubicBezTo>
                    <a:pt x="347" y="2574"/>
                    <a:pt x="377" y="2569"/>
                    <a:pt x="408" y="2559"/>
                  </a:cubicBezTo>
                  <a:cubicBezTo>
                    <a:pt x="1862" y="2043"/>
                    <a:pt x="3333" y="1409"/>
                    <a:pt x="4599" y="521"/>
                  </a:cubicBezTo>
                  <a:cubicBezTo>
                    <a:pt x="4845" y="348"/>
                    <a:pt x="4703" y="0"/>
                    <a:pt x="446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5" name="Google Shape;1305;p41"/>
            <p:cNvSpPr/>
            <p:nvPr/>
          </p:nvSpPr>
          <p:spPr>
            <a:xfrm>
              <a:off x="1117761" y="1803320"/>
              <a:ext cx="79787" cy="44209"/>
            </a:xfrm>
            <a:custGeom>
              <a:avLst/>
              <a:gdLst/>
              <a:ahLst/>
              <a:cxnLst/>
              <a:rect l="l" t="t" r="r" b="b"/>
              <a:pathLst>
                <a:path w="4622" h="2561" extrusionOk="0">
                  <a:moveTo>
                    <a:pt x="4148" y="1"/>
                  </a:moveTo>
                  <a:cubicBezTo>
                    <a:pt x="4096" y="1"/>
                    <a:pt x="4042" y="17"/>
                    <a:pt x="3991" y="54"/>
                  </a:cubicBezTo>
                  <a:cubicBezTo>
                    <a:pt x="2821" y="901"/>
                    <a:pt x="1644" y="1577"/>
                    <a:pt x="275" y="2062"/>
                  </a:cubicBezTo>
                  <a:cubicBezTo>
                    <a:pt x="0" y="2162"/>
                    <a:pt x="73" y="2560"/>
                    <a:pt x="332" y="2560"/>
                  </a:cubicBezTo>
                  <a:cubicBezTo>
                    <a:pt x="355" y="2560"/>
                    <a:pt x="380" y="2557"/>
                    <a:pt x="407" y="2550"/>
                  </a:cubicBezTo>
                  <a:cubicBezTo>
                    <a:pt x="1850" y="2163"/>
                    <a:pt x="3225" y="1502"/>
                    <a:pt x="4391" y="561"/>
                  </a:cubicBezTo>
                  <a:cubicBezTo>
                    <a:pt x="4622" y="371"/>
                    <a:pt x="4400" y="1"/>
                    <a:pt x="41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6" name="Google Shape;1306;p41"/>
            <p:cNvSpPr/>
            <p:nvPr/>
          </p:nvSpPr>
          <p:spPr>
            <a:xfrm>
              <a:off x="1193183" y="1991260"/>
              <a:ext cx="42535" cy="48628"/>
            </a:xfrm>
            <a:custGeom>
              <a:avLst/>
              <a:gdLst/>
              <a:ahLst/>
              <a:cxnLst/>
              <a:rect l="l" t="t" r="r" b="b"/>
              <a:pathLst>
                <a:path w="2464" h="2817" extrusionOk="0">
                  <a:moveTo>
                    <a:pt x="294" y="0"/>
                  </a:moveTo>
                  <a:cubicBezTo>
                    <a:pt x="193" y="0"/>
                    <a:pt x="86" y="70"/>
                    <a:pt x="68" y="204"/>
                  </a:cubicBezTo>
                  <a:cubicBezTo>
                    <a:pt x="0" y="719"/>
                    <a:pt x="134" y="1232"/>
                    <a:pt x="401" y="1675"/>
                  </a:cubicBezTo>
                  <a:cubicBezTo>
                    <a:pt x="747" y="2258"/>
                    <a:pt x="1331" y="2703"/>
                    <a:pt x="2011" y="2813"/>
                  </a:cubicBezTo>
                  <a:cubicBezTo>
                    <a:pt x="2028" y="2815"/>
                    <a:pt x="2045" y="2817"/>
                    <a:pt x="2061" y="2817"/>
                  </a:cubicBezTo>
                  <a:cubicBezTo>
                    <a:pt x="2353" y="2817"/>
                    <a:pt x="2464" y="2392"/>
                    <a:pt x="2147" y="2301"/>
                  </a:cubicBezTo>
                  <a:cubicBezTo>
                    <a:pt x="1165" y="2018"/>
                    <a:pt x="523" y="1234"/>
                    <a:pt x="490" y="203"/>
                  </a:cubicBezTo>
                  <a:cubicBezTo>
                    <a:pt x="486" y="66"/>
                    <a:pt x="392" y="0"/>
                    <a:pt x="29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7" name="Google Shape;1307;p41"/>
            <p:cNvSpPr/>
            <p:nvPr/>
          </p:nvSpPr>
          <p:spPr>
            <a:xfrm>
              <a:off x="1103986" y="1845908"/>
              <a:ext cx="72744" cy="42207"/>
            </a:xfrm>
            <a:custGeom>
              <a:avLst/>
              <a:gdLst/>
              <a:ahLst/>
              <a:cxnLst/>
              <a:rect l="l" t="t" r="r" b="b"/>
              <a:pathLst>
                <a:path w="4214" h="2445" extrusionOk="0">
                  <a:moveTo>
                    <a:pt x="3748" y="1"/>
                  </a:moveTo>
                  <a:cubicBezTo>
                    <a:pt x="3694" y="1"/>
                    <a:pt x="3638" y="18"/>
                    <a:pt x="3584" y="59"/>
                  </a:cubicBezTo>
                  <a:cubicBezTo>
                    <a:pt x="2480" y="902"/>
                    <a:pt x="1423" y="1551"/>
                    <a:pt x="170" y="2140"/>
                  </a:cubicBezTo>
                  <a:cubicBezTo>
                    <a:pt x="1" y="2218"/>
                    <a:pt x="112" y="2444"/>
                    <a:pt x="264" y="2444"/>
                  </a:cubicBezTo>
                  <a:cubicBezTo>
                    <a:pt x="273" y="2444"/>
                    <a:pt x="282" y="2444"/>
                    <a:pt x="292" y="2442"/>
                  </a:cubicBezTo>
                  <a:cubicBezTo>
                    <a:pt x="1628" y="2179"/>
                    <a:pt x="2990" y="1494"/>
                    <a:pt x="3994" y="578"/>
                  </a:cubicBezTo>
                  <a:cubicBezTo>
                    <a:pt x="4213" y="375"/>
                    <a:pt x="3998" y="1"/>
                    <a:pt x="37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8" name="Google Shape;1308;p41"/>
            <p:cNvSpPr/>
            <p:nvPr/>
          </p:nvSpPr>
          <p:spPr>
            <a:xfrm>
              <a:off x="1176127" y="2028823"/>
              <a:ext cx="39600" cy="36372"/>
            </a:xfrm>
            <a:custGeom>
              <a:avLst/>
              <a:gdLst/>
              <a:ahLst/>
              <a:cxnLst/>
              <a:rect l="l" t="t" r="r" b="b"/>
              <a:pathLst>
                <a:path w="2294" h="2107" extrusionOk="0">
                  <a:moveTo>
                    <a:pt x="210" y="0"/>
                  </a:moveTo>
                  <a:cubicBezTo>
                    <a:pt x="193" y="0"/>
                    <a:pt x="176" y="3"/>
                    <a:pt x="160" y="8"/>
                  </a:cubicBezTo>
                  <a:cubicBezTo>
                    <a:pt x="73" y="31"/>
                    <a:pt x="1" y="111"/>
                    <a:pt x="42" y="214"/>
                  </a:cubicBezTo>
                  <a:cubicBezTo>
                    <a:pt x="339" y="1059"/>
                    <a:pt x="1013" y="1713"/>
                    <a:pt x="1822" y="2076"/>
                  </a:cubicBezTo>
                  <a:cubicBezTo>
                    <a:pt x="1860" y="2096"/>
                    <a:pt x="1903" y="2106"/>
                    <a:pt x="1945" y="2106"/>
                  </a:cubicBezTo>
                  <a:cubicBezTo>
                    <a:pt x="1969" y="2106"/>
                    <a:pt x="1992" y="2103"/>
                    <a:pt x="2015" y="2097"/>
                  </a:cubicBezTo>
                  <a:cubicBezTo>
                    <a:pt x="2221" y="2042"/>
                    <a:pt x="2293" y="1713"/>
                    <a:pt x="2016" y="1608"/>
                  </a:cubicBezTo>
                  <a:cubicBezTo>
                    <a:pt x="1271" y="1308"/>
                    <a:pt x="749" y="766"/>
                    <a:pt x="355" y="82"/>
                  </a:cubicBezTo>
                  <a:cubicBezTo>
                    <a:pt x="324" y="30"/>
                    <a:pt x="268" y="0"/>
                    <a:pt x="21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9" name="Google Shape;1309;p41"/>
            <p:cNvSpPr/>
            <p:nvPr/>
          </p:nvSpPr>
          <p:spPr>
            <a:xfrm>
              <a:off x="1029911" y="1753500"/>
              <a:ext cx="78251" cy="48784"/>
            </a:xfrm>
            <a:custGeom>
              <a:avLst/>
              <a:gdLst/>
              <a:ahLst/>
              <a:cxnLst/>
              <a:rect l="l" t="t" r="r" b="b"/>
              <a:pathLst>
                <a:path w="4533" h="2826" extrusionOk="0">
                  <a:moveTo>
                    <a:pt x="4110" y="1"/>
                  </a:moveTo>
                  <a:cubicBezTo>
                    <a:pt x="4064" y="1"/>
                    <a:pt x="4014" y="13"/>
                    <a:pt x="3963" y="42"/>
                  </a:cubicBezTo>
                  <a:cubicBezTo>
                    <a:pt x="2697" y="761"/>
                    <a:pt x="1457" y="1547"/>
                    <a:pt x="241" y="2326"/>
                  </a:cubicBezTo>
                  <a:cubicBezTo>
                    <a:pt x="0" y="2482"/>
                    <a:pt x="145" y="2826"/>
                    <a:pt x="379" y="2826"/>
                  </a:cubicBezTo>
                  <a:cubicBezTo>
                    <a:pt x="421" y="2826"/>
                    <a:pt x="467" y="2814"/>
                    <a:pt x="514" y="2788"/>
                  </a:cubicBezTo>
                  <a:cubicBezTo>
                    <a:pt x="1773" y="2071"/>
                    <a:pt x="3041" y="1337"/>
                    <a:pt x="4261" y="550"/>
                  </a:cubicBezTo>
                  <a:cubicBezTo>
                    <a:pt x="4533" y="380"/>
                    <a:pt x="4369" y="1"/>
                    <a:pt x="41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0" name="Google Shape;1310;p41"/>
            <p:cNvSpPr/>
            <p:nvPr/>
          </p:nvSpPr>
          <p:spPr>
            <a:xfrm>
              <a:off x="1038007" y="1831148"/>
              <a:ext cx="53099" cy="38357"/>
            </a:xfrm>
            <a:custGeom>
              <a:avLst/>
              <a:gdLst/>
              <a:ahLst/>
              <a:cxnLst/>
              <a:rect l="l" t="t" r="r" b="b"/>
              <a:pathLst>
                <a:path w="3076" h="2222" extrusionOk="0">
                  <a:moveTo>
                    <a:pt x="2670" y="1"/>
                  </a:moveTo>
                  <a:cubicBezTo>
                    <a:pt x="2619" y="1"/>
                    <a:pt x="2564" y="17"/>
                    <a:pt x="2508" y="54"/>
                  </a:cubicBezTo>
                  <a:cubicBezTo>
                    <a:pt x="1720" y="583"/>
                    <a:pt x="971" y="1181"/>
                    <a:pt x="213" y="1743"/>
                  </a:cubicBezTo>
                  <a:cubicBezTo>
                    <a:pt x="0" y="1900"/>
                    <a:pt x="126" y="2222"/>
                    <a:pt x="333" y="2222"/>
                  </a:cubicBezTo>
                  <a:cubicBezTo>
                    <a:pt x="376" y="2222"/>
                    <a:pt x="423" y="2207"/>
                    <a:pt x="471" y="2175"/>
                  </a:cubicBezTo>
                  <a:cubicBezTo>
                    <a:pt x="1253" y="1648"/>
                    <a:pt x="2061" y="1146"/>
                    <a:pt x="2820" y="585"/>
                  </a:cubicBezTo>
                  <a:cubicBezTo>
                    <a:pt x="3075" y="393"/>
                    <a:pt x="2922" y="1"/>
                    <a:pt x="267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11" name="Google Shape;1311;p41"/>
          <p:cNvGrpSpPr/>
          <p:nvPr/>
        </p:nvGrpSpPr>
        <p:grpSpPr>
          <a:xfrm>
            <a:off x="3062965" y="4515856"/>
            <a:ext cx="714149" cy="732993"/>
            <a:chOff x="891532" y="2489185"/>
            <a:chExt cx="855063" cy="877626"/>
          </a:xfrm>
        </p:grpSpPr>
        <p:sp>
          <p:nvSpPr>
            <p:cNvPr id="1312" name="Google Shape;1312;p41"/>
            <p:cNvSpPr/>
            <p:nvPr/>
          </p:nvSpPr>
          <p:spPr>
            <a:xfrm>
              <a:off x="1113705" y="2489185"/>
              <a:ext cx="538452" cy="644703"/>
            </a:xfrm>
            <a:custGeom>
              <a:avLst/>
              <a:gdLst/>
              <a:ahLst/>
              <a:cxnLst/>
              <a:rect l="l" t="t" r="r" b="b"/>
              <a:pathLst>
                <a:path w="31192" h="37347" extrusionOk="0">
                  <a:moveTo>
                    <a:pt x="12856" y="1"/>
                  </a:moveTo>
                  <a:cubicBezTo>
                    <a:pt x="8003" y="1"/>
                    <a:pt x="1" y="8912"/>
                    <a:pt x="1" y="19225"/>
                  </a:cubicBezTo>
                  <a:cubicBezTo>
                    <a:pt x="1" y="29448"/>
                    <a:pt x="1496" y="37346"/>
                    <a:pt x="12567" y="37346"/>
                  </a:cubicBezTo>
                  <a:cubicBezTo>
                    <a:pt x="12663" y="37346"/>
                    <a:pt x="12759" y="37345"/>
                    <a:pt x="12856" y="37344"/>
                  </a:cubicBezTo>
                  <a:cubicBezTo>
                    <a:pt x="31192" y="37121"/>
                    <a:pt x="24572" y="29051"/>
                    <a:pt x="24572" y="18738"/>
                  </a:cubicBezTo>
                  <a:cubicBezTo>
                    <a:pt x="24572" y="8427"/>
                    <a:pt x="17711" y="1"/>
                    <a:pt x="128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3" name="Google Shape;1313;p41"/>
            <p:cNvSpPr/>
            <p:nvPr/>
          </p:nvSpPr>
          <p:spPr>
            <a:xfrm>
              <a:off x="1278616" y="2623851"/>
              <a:ext cx="109600" cy="105560"/>
            </a:xfrm>
            <a:custGeom>
              <a:avLst/>
              <a:gdLst/>
              <a:ahLst/>
              <a:cxnLst/>
              <a:rect l="l" t="t" r="r" b="b"/>
              <a:pathLst>
                <a:path w="6349" h="6115" extrusionOk="0">
                  <a:moveTo>
                    <a:pt x="4212" y="1813"/>
                  </a:moveTo>
                  <a:cubicBezTo>
                    <a:pt x="3955" y="2503"/>
                    <a:pt x="3690" y="3168"/>
                    <a:pt x="3465" y="3684"/>
                  </a:cubicBezTo>
                  <a:cubicBezTo>
                    <a:pt x="3074" y="3029"/>
                    <a:pt x="2720" y="2434"/>
                    <a:pt x="2437" y="1958"/>
                  </a:cubicBezTo>
                  <a:cubicBezTo>
                    <a:pt x="2719" y="1935"/>
                    <a:pt x="3015" y="1910"/>
                    <a:pt x="3307" y="1887"/>
                  </a:cubicBezTo>
                  <a:cubicBezTo>
                    <a:pt x="3611" y="1862"/>
                    <a:pt x="3918" y="1838"/>
                    <a:pt x="4212" y="1813"/>
                  </a:cubicBezTo>
                  <a:close/>
                  <a:moveTo>
                    <a:pt x="5460" y="0"/>
                  </a:moveTo>
                  <a:cubicBezTo>
                    <a:pt x="5423" y="0"/>
                    <a:pt x="5386" y="3"/>
                    <a:pt x="5349" y="8"/>
                  </a:cubicBezTo>
                  <a:cubicBezTo>
                    <a:pt x="4842" y="72"/>
                    <a:pt x="3994" y="140"/>
                    <a:pt x="3172" y="206"/>
                  </a:cubicBezTo>
                  <a:cubicBezTo>
                    <a:pt x="2298" y="276"/>
                    <a:pt x="1473" y="342"/>
                    <a:pt x="929" y="411"/>
                  </a:cubicBezTo>
                  <a:cubicBezTo>
                    <a:pt x="326" y="487"/>
                    <a:pt x="0" y="1155"/>
                    <a:pt x="310" y="1678"/>
                  </a:cubicBezTo>
                  <a:cubicBezTo>
                    <a:pt x="310" y="1678"/>
                    <a:pt x="1413" y="3541"/>
                    <a:pt x="2680" y="5657"/>
                  </a:cubicBezTo>
                  <a:cubicBezTo>
                    <a:pt x="2853" y="5945"/>
                    <a:pt x="3150" y="6114"/>
                    <a:pt x="3472" y="6114"/>
                  </a:cubicBezTo>
                  <a:cubicBezTo>
                    <a:pt x="3504" y="6113"/>
                    <a:pt x="3536" y="6112"/>
                    <a:pt x="3568" y="6109"/>
                  </a:cubicBezTo>
                  <a:cubicBezTo>
                    <a:pt x="4063" y="6056"/>
                    <a:pt x="4574" y="6004"/>
                    <a:pt x="6254" y="1118"/>
                  </a:cubicBezTo>
                  <a:cubicBezTo>
                    <a:pt x="6348" y="841"/>
                    <a:pt x="6294" y="538"/>
                    <a:pt x="6110" y="312"/>
                  </a:cubicBezTo>
                  <a:cubicBezTo>
                    <a:pt x="5950" y="114"/>
                    <a:pt x="5710" y="0"/>
                    <a:pt x="54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4" name="Google Shape;1314;p41"/>
            <p:cNvSpPr/>
            <p:nvPr/>
          </p:nvSpPr>
          <p:spPr>
            <a:xfrm>
              <a:off x="1244540" y="2550347"/>
              <a:ext cx="57985" cy="71380"/>
            </a:xfrm>
            <a:custGeom>
              <a:avLst/>
              <a:gdLst/>
              <a:ahLst/>
              <a:cxnLst/>
              <a:rect l="l" t="t" r="r" b="b"/>
              <a:pathLst>
                <a:path w="3359" h="4135" extrusionOk="0">
                  <a:moveTo>
                    <a:pt x="1679" y="0"/>
                  </a:moveTo>
                  <a:cubicBezTo>
                    <a:pt x="752" y="0"/>
                    <a:pt x="0" y="926"/>
                    <a:pt x="0" y="2067"/>
                  </a:cubicBezTo>
                  <a:cubicBezTo>
                    <a:pt x="0" y="3209"/>
                    <a:pt x="752" y="4134"/>
                    <a:pt x="1679" y="4134"/>
                  </a:cubicBezTo>
                  <a:cubicBezTo>
                    <a:pt x="2605" y="4134"/>
                    <a:pt x="3358" y="3209"/>
                    <a:pt x="3358" y="2067"/>
                  </a:cubicBezTo>
                  <a:cubicBezTo>
                    <a:pt x="3358" y="926"/>
                    <a:pt x="2605" y="0"/>
                    <a:pt x="16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5" name="Google Shape;1315;p41"/>
            <p:cNvSpPr/>
            <p:nvPr/>
          </p:nvSpPr>
          <p:spPr>
            <a:xfrm>
              <a:off x="1349532" y="2544995"/>
              <a:ext cx="57985" cy="71380"/>
            </a:xfrm>
            <a:custGeom>
              <a:avLst/>
              <a:gdLst/>
              <a:ahLst/>
              <a:cxnLst/>
              <a:rect l="l" t="t" r="r" b="b"/>
              <a:pathLst>
                <a:path w="3359" h="4135" extrusionOk="0">
                  <a:moveTo>
                    <a:pt x="1679" y="1"/>
                  </a:moveTo>
                  <a:cubicBezTo>
                    <a:pt x="737" y="1"/>
                    <a:pt x="0" y="908"/>
                    <a:pt x="0" y="2067"/>
                  </a:cubicBezTo>
                  <a:cubicBezTo>
                    <a:pt x="0" y="3226"/>
                    <a:pt x="737" y="4135"/>
                    <a:pt x="1679" y="4135"/>
                  </a:cubicBezTo>
                  <a:cubicBezTo>
                    <a:pt x="2621" y="4135"/>
                    <a:pt x="3358" y="3227"/>
                    <a:pt x="3358" y="2067"/>
                  </a:cubicBezTo>
                  <a:cubicBezTo>
                    <a:pt x="3358" y="908"/>
                    <a:pt x="2621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6" name="Google Shape;1316;p41"/>
            <p:cNvSpPr/>
            <p:nvPr/>
          </p:nvSpPr>
          <p:spPr>
            <a:xfrm>
              <a:off x="891532" y="2489185"/>
              <a:ext cx="855063" cy="877626"/>
            </a:xfrm>
            <a:custGeom>
              <a:avLst/>
              <a:gdLst/>
              <a:ahLst/>
              <a:cxnLst/>
              <a:rect l="l" t="t" r="r" b="b"/>
              <a:pathLst>
                <a:path w="49533" h="50840" extrusionOk="0">
                  <a:moveTo>
                    <a:pt x="27807" y="20354"/>
                  </a:moveTo>
                  <a:cubicBezTo>
                    <a:pt x="28755" y="20354"/>
                    <a:pt x="29592" y="20595"/>
                    <a:pt x="30192" y="21055"/>
                  </a:cubicBezTo>
                  <a:cubicBezTo>
                    <a:pt x="30342" y="21173"/>
                    <a:pt x="30481" y="21306"/>
                    <a:pt x="30607" y="21450"/>
                  </a:cubicBezTo>
                  <a:lnTo>
                    <a:pt x="24031" y="21572"/>
                  </a:lnTo>
                  <a:cubicBezTo>
                    <a:pt x="25029" y="20909"/>
                    <a:pt x="26173" y="20453"/>
                    <a:pt x="27442" y="20366"/>
                  </a:cubicBezTo>
                  <a:cubicBezTo>
                    <a:pt x="27565" y="20358"/>
                    <a:pt x="27687" y="20354"/>
                    <a:pt x="27807" y="20354"/>
                  </a:cubicBezTo>
                  <a:close/>
                  <a:moveTo>
                    <a:pt x="31531" y="23120"/>
                  </a:moveTo>
                  <a:cubicBezTo>
                    <a:pt x="31606" y="23329"/>
                    <a:pt x="31677" y="23543"/>
                    <a:pt x="31742" y="23765"/>
                  </a:cubicBezTo>
                  <a:cubicBezTo>
                    <a:pt x="29811" y="23841"/>
                    <a:pt x="27870" y="23879"/>
                    <a:pt x="25930" y="23879"/>
                  </a:cubicBezTo>
                  <a:cubicBezTo>
                    <a:pt x="24506" y="23879"/>
                    <a:pt x="23083" y="23858"/>
                    <a:pt x="21664" y="23817"/>
                  </a:cubicBezTo>
                  <a:cubicBezTo>
                    <a:pt x="21801" y="23639"/>
                    <a:pt x="21947" y="23463"/>
                    <a:pt x="22097" y="23291"/>
                  </a:cubicBezTo>
                  <a:lnTo>
                    <a:pt x="22097" y="23290"/>
                  </a:lnTo>
                  <a:cubicBezTo>
                    <a:pt x="22108" y="23290"/>
                    <a:pt x="22117" y="23293"/>
                    <a:pt x="22127" y="23293"/>
                  </a:cubicBezTo>
                  <a:lnTo>
                    <a:pt x="22144" y="23293"/>
                  </a:lnTo>
                  <a:lnTo>
                    <a:pt x="31531" y="23120"/>
                  </a:lnTo>
                  <a:close/>
                  <a:moveTo>
                    <a:pt x="36354" y="11473"/>
                  </a:moveTo>
                  <a:lnTo>
                    <a:pt x="36354" y="11473"/>
                  </a:lnTo>
                  <a:cubicBezTo>
                    <a:pt x="38718" y="12308"/>
                    <a:pt x="40925" y="13432"/>
                    <a:pt x="42821" y="14462"/>
                  </a:cubicBezTo>
                  <a:cubicBezTo>
                    <a:pt x="44691" y="15477"/>
                    <a:pt x="46594" y="16618"/>
                    <a:pt x="47502" y="18422"/>
                  </a:cubicBezTo>
                  <a:cubicBezTo>
                    <a:pt x="47713" y="18841"/>
                    <a:pt x="47787" y="19182"/>
                    <a:pt x="47715" y="19410"/>
                  </a:cubicBezTo>
                  <a:cubicBezTo>
                    <a:pt x="47617" y="19720"/>
                    <a:pt x="47176" y="19904"/>
                    <a:pt x="46771" y="19904"/>
                  </a:cubicBezTo>
                  <a:cubicBezTo>
                    <a:pt x="46701" y="19904"/>
                    <a:pt x="46632" y="19898"/>
                    <a:pt x="46567" y="19887"/>
                  </a:cubicBezTo>
                  <a:cubicBezTo>
                    <a:pt x="46280" y="19839"/>
                    <a:pt x="46113" y="19806"/>
                    <a:pt x="45959" y="19744"/>
                  </a:cubicBezTo>
                  <a:cubicBezTo>
                    <a:pt x="45917" y="19714"/>
                    <a:pt x="45878" y="19683"/>
                    <a:pt x="45833" y="19653"/>
                  </a:cubicBezTo>
                  <a:lnTo>
                    <a:pt x="45830" y="19652"/>
                  </a:lnTo>
                  <a:cubicBezTo>
                    <a:pt x="45616" y="19508"/>
                    <a:pt x="45399" y="19368"/>
                    <a:pt x="45185" y="19235"/>
                  </a:cubicBezTo>
                  <a:cubicBezTo>
                    <a:pt x="45046" y="19147"/>
                    <a:pt x="44890" y="19105"/>
                    <a:pt x="44736" y="19105"/>
                  </a:cubicBezTo>
                  <a:cubicBezTo>
                    <a:pt x="44467" y="19105"/>
                    <a:pt x="44204" y="19233"/>
                    <a:pt x="44041" y="19471"/>
                  </a:cubicBezTo>
                  <a:cubicBezTo>
                    <a:pt x="43785" y="19844"/>
                    <a:pt x="43868" y="20353"/>
                    <a:pt x="44231" y="20623"/>
                  </a:cubicBezTo>
                  <a:cubicBezTo>
                    <a:pt x="44576" y="20880"/>
                    <a:pt x="44825" y="21058"/>
                    <a:pt x="45085" y="21194"/>
                  </a:cubicBezTo>
                  <a:cubicBezTo>
                    <a:pt x="45923" y="21810"/>
                    <a:pt x="46207" y="22382"/>
                    <a:pt x="46178" y="22725"/>
                  </a:cubicBezTo>
                  <a:cubicBezTo>
                    <a:pt x="46163" y="22914"/>
                    <a:pt x="46045" y="23060"/>
                    <a:pt x="45830" y="23158"/>
                  </a:cubicBezTo>
                  <a:cubicBezTo>
                    <a:pt x="45685" y="23223"/>
                    <a:pt x="45494" y="23263"/>
                    <a:pt x="45266" y="23263"/>
                  </a:cubicBezTo>
                  <a:cubicBezTo>
                    <a:pt x="44747" y="23263"/>
                    <a:pt x="44035" y="23055"/>
                    <a:pt x="43230" y="22458"/>
                  </a:cubicBezTo>
                  <a:cubicBezTo>
                    <a:pt x="43080" y="22346"/>
                    <a:pt x="42904" y="22292"/>
                    <a:pt x="42729" y="22292"/>
                  </a:cubicBezTo>
                  <a:cubicBezTo>
                    <a:pt x="42487" y="22292"/>
                    <a:pt x="42248" y="22397"/>
                    <a:pt x="42081" y="22596"/>
                  </a:cubicBezTo>
                  <a:cubicBezTo>
                    <a:pt x="41795" y="22938"/>
                    <a:pt x="41825" y="23444"/>
                    <a:pt x="42151" y="23750"/>
                  </a:cubicBezTo>
                  <a:cubicBezTo>
                    <a:pt x="42992" y="24539"/>
                    <a:pt x="43622" y="25764"/>
                    <a:pt x="43134" y="26484"/>
                  </a:cubicBezTo>
                  <a:cubicBezTo>
                    <a:pt x="42902" y="26828"/>
                    <a:pt x="42452" y="26978"/>
                    <a:pt x="41990" y="26978"/>
                  </a:cubicBezTo>
                  <a:cubicBezTo>
                    <a:pt x="41712" y="26978"/>
                    <a:pt x="41430" y="26924"/>
                    <a:pt x="41187" y="26824"/>
                  </a:cubicBezTo>
                  <a:cubicBezTo>
                    <a:pt x="40395" y="26500"/>
                    <a:pt x="39723" y="25788"/>
                    <a:pt x="39128" y="25121"/>
                  </a:cubicBezTo>
                  <a:cubicBezTo>
                    <a:pt x="39128" y="20463"/>
                    <a:pt x="38162" y="15786"/>
                    <a:pt x="36354" y="11473"/>
                  </a:cubicBezTo>
                  <a:close/>
                  <a:moveTo>
                    <a:pt x="32164" y="25436"/>
                  </a:moveTo>
                  <a:cubicBezTo>
                    <a:pt x="32294" y="25989"/>
                    <a:pt x="32426" y="26564"/>
                    <a:pt x="32549" y="27154"/>
                  </a:cubicBezTo>
                  <a:cubicBezTo>
                    <a:pt x="32264" y="27155"/>
                    <a:pt x="31979" y="27155"/>
                    <a:pt x="31694" y="27155"/>
                  </a:cubicBezTo>
                  <a:cubicBezTo>
                    <a:pt x="27796" y="27155"/>
                    <a:pt x="23863" y="27070"/>
                    <a:pt x="19966" y="26899"/>
                  </a:cubicBezTo>
                  <a:cubicBezTo>
                    <a:pt x="20132" y="26473"/>
                    <a:pt x="20312" y="26051"/>
                    <a:pt x="20518" y="25640"/>
                  </a:cubicBezTo>
                  <a:cubicBezTo>
                    <a:pt x="20546" y="25585"/>
                    <a:pt x="20577" y="25531"/>
                    <a:pt x="20605" y="25476"/>
                  </a:cubicBezTo>
                  <a:cubicBezTo>
                    <a:pt x="22365" y="25538"/>
                    <a:pt x="24132" y="25571"/>
                    <a:pt x="25905" y="25572"/>
                  </a:cubicBezTo>
                  <a:cubicBezTo>
                    <a:pt x="27997" y="25572"/>
                    <a:pt x="30086" y="25523"/>
                    <a:pt x="32164" y="25436"/>
                  </a:cubicBezTo>
                  <a:close/>
                  <a:moveTo>
                    <a:pt x="12980" y="13440"/>
                  </a:moveTo>
                  <a:lnTo>
                    <a:pt x="12980" y="13440"/>
                  </a:lnTo>
                  <a:cubicBezTo>
                    <a:pt x="11501" y="17068"/>
                    <a:pt x="10598" y="20709"/>
                    <a:pt x="10553" y="23327"/>
                  </a:cubicBezTo>
                  <a:cubicBezTo>
                    <a:pt x="10523" y="25054"/>
                    <a:pt x="10667" y="26518"/>
                    <a:pt x="10994" y="27824"/>
                  </a:cubicBezTo>
                  <a:cubicBezTo>
                    <a:pt x="10961" y="27869"/>
                    <a:pt x="10929" y="27911"/>
                    <a:pt x="10897" y="27956"/>
                  </a:cubicBezTo>
                  <a:cubicBezTo>
                    <a:pt x="10074" y="29075"/>
                    <a:pt x="9468" y="29830"/>
                    <a:pt x="8723" y="29830"/>
                  </a:cubicBezTo>
                  <a:cubicBezTo>
                    <a:pt x="8681" y="29830"/>
                    <a:pt x="8639" y="29827"/>
                    <a:pt x="8597" y="29823"/>
                  </a:cubicBezTo>
                  <a:cubicBezTo>
                    <a:pt x="8141" y="29776"/>
                    <a:pt x="7846" y="29575"/>
                    <a:pt x="7669" y="29195"/>
                  </a:cubicBezTo>
                  <a:cubicBezTo>
                    <a:pt x="7341" y="28491"/>
                    <a:pt x="7500" y="27414"/>
                    <a:pt x="7864" y="26704"/>
                  </a:cubicBezTo>
                  <a:cubicBezTo>
                    <a:pt x="7930" y="26602"/>
                    <a:pt x="7992" y="26497"/>
                    <a:pt x="8051" y="26389"/>
                  </a:cubicBezTo>
                  <a:cubicBezTo>
                    <a:pt x="8268" y="25994"/>
                    <a:pt x="8137" y="25498"/>
                    <a:pt x="7753" y="25263"/>
                  </a:cubicBezTo>
                  <a:cubicBezTo>
                    <a:pt x="7616" y="25180"/>
                    <a:pt x="7464" y="25139"/>
                    <a:pt x="7313" y="25139"/>
                  </a:cubicBezTo>
                  <a:cubicBezTo>
                    <a:pt x="7043" y="25139"/>
                    <a:pt x="6777" y="25270"/>
                    <a:pt x="6615" y="25510"/>
                  </a:cubicBezTo>
                  <a:cubicBezTo>
                    <a:pt x="6546" y="25611"/>
                    <a:pt x="6480" y="25719"/>
                    <a:pt x="6418" y="25835"/>
                  </a:cubicBezTo>
                  <a:cubicBezTo>
                    <a:pt x="5747" y="26854"/>
                    <a:pt x="4711" y="27369"/>
                    <a:pt x="3952" y="27369"/>
                  </a:cubicBezTo>
                  <a:cubicBezTo>
                    <a:pt x="3906" y="27369"/>
                    <a:pt x="3860" y="27367"/>
                    <a:pt x="3816" y="27363"/>
                  </a:cubicBezTo>
                  <a:cubicBezTo>
                    <a:pt x="3696" y="27353"/>
                    <a:pt x="3410" y="27310"/>
                    <a:pt x="3352" y="27136"/>
                  </a:cubicBezTo>
                  <a:cubicBezTo>
                    <a:pt x="3246" y="26823"/>
                    <a:pt x="3523" y="25799"/>
                    <a:pt x="5321" y="24151"/>
                  </a:cubicBezTo>
                  <a:cubicBezTo>
                    <a:pt x="5337" y="24137"/>
                    <a:pt x="5354" y="24122"/>
                    <a:pt x="5368" y="24107"/>
                  </a:cubicBezTo>
                  <a:cubicBezTo>
                    <a:pt x="5688" y="23789"/>
                    <a:pt x="5700" y="23276"/>
                    <a:pt x="5397" y="22943"/>
                  </a:cubicBezTo>
                  <a:cubicBezTo>
                    <a:pt x="5231" y="22761"/>
                    <a:pt x="5003" y="22667"/>
                    <a:pt x="4773" y="22667"/>
                  </a:cubicBezTo>
                  <a:cubicBezTo>
                    <a:pt x="4584" y="22667"/>
                    <a:pt x="4394" y="22731"/>
                    <a:pt x="4237" y="22860"/>
                  </a:cubicBezTo>
                  <a:cubicBezTo>
                    <a:pt x="4082" y="22929"/>
                    <a:pt x="3795" y="22967"/>
                    <a:pt x="3476" y="22967"/>
                  </a:cubicBezTo>
                  <a:cubicBezTo>
                    <a:pt x="2879" y="22967"/>
                    <a:pt x="2167" y="22835"/>
                    <a:pt x="1979" y="22532"/>
                  </a:cubicBezTo>
                  <a:cubicBezTo>
                    <a:pt x="1971" y="22520"/>
                    <a:pt x="1301" y="21297"/>
                    <a:pt x="6621" y="17339"/>
                  </a:cubicBezTo>
                  <a:cubicBezTo>
                    <a:pt x="8566" y="15891"/>
                    <a:pt x="10593" y="14766"/>
                    <a:pt x="12739" y="13575"/>
                  </a:cubicBezTo>
                  <a:cubicBezTo>
                    <a:pt x="12820" y="13530"/>
                    <a:pt x="12900" y="13484"/>
                    <a:pt x="12980" y="13440"/>
                  </a:cubicBezTo>
                  <a:close/>
                  <a:moveTo>
                    <a:pt x="19415" y="28565"/>
                  </a:moveTo>
                  <a:cubicBezTo>
                    <a:pt x="23471" y="28750"/>
                    <a:pt x="27573" y="28845"/>
                    <a:pt x="31634" y="28845"/>
                  </a:cubicBezTo>
                  <a:cubicBezTo>
                    <a:pt x="32041" y="28845"/>
                    <a:pt x="32449" y="28844"/>
                    <a:pt x="32856" y="28842"/>
                  </a:cubicBezTo>
                  <a:cubicBezTo>
                    <a:pt x="32951" y="29457"/>
                    <a:pt x="33023" y="30082"/>
                    <a:pt x="33062" y="30707"/>
                  </a:cubicBezTo>
                  <a:lnTo>
                    <a:pt x="18964" y="30441"/>
                  </a:lnTo>
                  <a:cubicBezTo>
                    <a:pt x="19090" y="29807"/>
                    <a:pt x="19240" y="29182"/>
                    <a:pt x="19415" y="28565"/>
                  </a:cubicBezTo>
                  <a:close/>
                  <a:moveTo>
                    <a:pt x="25414" y="1690"/>
                  </a:moveTo>
                  <a:cubicBezTo>
                    <a:pt x="27519" y="1690"/>
                    <a:pt x="29583" y="3235"/>
                    <a:pt x="31726" y="6414"/>
                  </a:cubicBezTo>
                  <a:cubicBezTo>
                    <a:pt x="35428" y="11906"/>
                    <a:pt x="37458" y="18577"/>
                    <a:pt x="37442" y="25200"/>
                  </a:cubicBezTo>
                  <a:cubicBezTo>
                    <a:pt x="37438" y="27375"/>
                    <a:pt x="37195" y="29044"/>
                    <a:pt x="36677" y="30452"/>
                  </a:cubicBezTo>
                  <a:cubicBezTo>
                    <a:pt x="36234" y="31656"/>
                    <a:pt x="35530" y="32760"/>
                    <a:pt x="34638" y="33714"/>
                  </a:cubicBezTo>
                  <a:cubicBezTo>
                    <a:pt x="35104" y="30547"/>
                    <a:pt x="34336" y="27286"/>
                    <a:pt x="33693" y="24577"/>
                  </a:cubicBezTo>
                  <a:cubicBezTo>
                    <a:pt x="33243" y="22673"/>
                    <a:pt x="32715" y="20868"/>
                    <a:pt x="31218" y="19720"/>
                  </a:cubicBezTo>
                  <a:cubicBezTo>
                    <a:pt x="30329" y="19036"/>
                    <a:pt x="29141" y="18668"/>
                    <a:pt x="27827" y="18668"/>
                  </a:cubicBezTo>
                  <a:cubicBezTo>
                    <a:pt x="27662" y="18668"/>
                    <a:pt x="27496" y="18674"/>
                    <a:pt x="27327" y="18686"/>
                  </a:cubicBezTo>
                  <a:cubicBezTo>
                    <a:pt x="23357" y="18956"/>
                    <a:pt x="20428" y="22065"/>
                    <a:pt x="19012" y="24885"/>
                  </a:cubicBezTo>
                  <a:cubicBezTo>
                    <a:pt x="17630" y="27636"/>
                    <a:pt x="17126" y="30748"/>
                    <a:pt x="16764" y="33618"/>
                  </a:cubicBezTo>
                  <a:cubicBezTo>
                    <a:pt x="16190" y="33120"/>
                    <a:pt x="15651" y="32584"/>
                    <a:pt x="15151" y="32011"/>
                  </a:cubicBezTo>
                  <a:cubicBezTo>
                    <a:pt x="14203" y="30925"/>
                    <a:pt x="13528" y="29877"/>
                    <a:pt x="13083" y="28811"/>
                  </a:cubicBezTo>
                  <a:cubicBezTo>
                    <a:pt x="12469" y="27333"/>
                    <a:pt x="12201" y="25601"/>
                    <a:pt x="12240" y="23357"/>
                  </a:cubicBezTo>
                  <a:cubicBezTo>
                    <a:pt x="12372" y="15825"/>
                    <a:pt x="19397" y="1690"/>
                    <a:pt x="25414" y="1690"/>
                  </a:cubicBezTo>
                  <a:close/>
                  <a:moveTo>
                    <a:pt x="18673" y="32122"/>
                  </a:moveTo>
                  <a:lnTo>
                    <a:pt x="33074" y="32393"/>
                  </a:lnTo>
                  <a:cubicBezTo>
                    <a:pt x="33038" y="33102"/>
                    <a:pt x="32943" y="33805"/>
                    <a:pt x="32769" y="34489"/>
                  </a:cubicBezTo>
                  <a:cubicBezTo>
                    <a:pt x="32135" y="34501"/>
                    <a:pt x="31501" y="34507"/>
                    <a:pt x="30867" y="34507"/>
                  </a:cubicBezTo>
                  <a:cubicBezTo>
                    <a:pt x="26717" y="34507"/>
                    <a:pt x="22570" y="34242"/>
                    <a:pt x="18452" y="33710"/>
                  </a:cubicBezTo>
                  <a:cubicBezTo>
                    <a:pt x="18520" y="33182"/>
                    <a:pt x="18593" y="32652"/>
                    <a:pt x="18673" y="32122"/>
                  </a:cubicBezTo>
                  <a:close/>
                  <a:moveTo>
                    <a:pt x="19476" y="35526"/>
                  </a:moveTo>
                  <a:lnTo>
                    <a:pt x="19476" y="35526"/>
                  </a:lnTo>
                  <a:cubicBezTo>
                    <a:pt x="23250" y="35964"/>
                    <a:pt x="27062" y="36198"/>
                    <a:pt x="30863" y="36198"/>
                  </a:cubicBezTo>
                  <a:cubicBezTo>
                    <a:pt x="30984" y="36198"/>
                    <a:pt x="31103" y="36193"/>
                    <a:pt x="31223" y="36193"/>
                  </a:cubicBezTo>
                  <a:cubicBezTo>
                    <a:pt x="29820" y="36863"/>
                    <a:pt x="28268" y="37272"/>
                    <a:pt x="26668" y="37335"/>
                  </a:cubicBezTo>
                  <a:cubicBezTo>
                    <a:pt x="26507" y="37342"/>
                    <a:pt x="26346" y="37345"/>
                    <a:pt x="26185" y="37345"/>
                  </a:cubicBezTo>
                  <a:cubicBezTo>
                    <a:pt x="23897" y="37345"/>
                    <a:pt x="21585" y="36700"/>
                    <a:pt x="19476" y="35526"/>
                  </a:cubicBezTo>
                  <a:close/>
                  <a:moveTo>
                    <a:pt x="25414" y="1"/>
                  </a:moveTo>
                  <a:cubicBezTo>
                    <a:pt x="21076" y="1"/>
                    <a:pt x="16902" y="5144"/>
                    <a:pt x="14088" y="10954"/>
                  </a:cubicBezTo>
                  <a:cubicBezTo>
                    <a:pt x="13982" y="10968"/>
                    <a:pt x="13881" y="11002"/>
                    <a:pt x="13787" y="11054"/>
                  </a:cubicBezTo>
                  <a:cubicBezTo>
                    <a:pt x="13162" y="11410"/>
                    <a:pt x="12540" y="11755"/>
                    <a:pt x="11922" y="12098"/>
                  </a:cubicBezTo>
                  <a:cubicBezTo>
                    <a:pt x="9726" y="13317"/>
                    <a:pt x="7650" y="14470"/>
                    <a:pt x="5615" y="15984"/>
                  </a:cubicBezTo>
                  <a:cubicBezTo>
                    <a:pt x="1697" y="18900"/>
                    <a:pt x="1" y="21035"/>
                    <a:pt x="278" y="22702"/>
                  </a:cubicBezTo>
                  <a:cubicBezTo>
                    <a:pt x="414" y="23517"/>
                    <a:pt x="1012" y="24133"/>
                    <a:pt x="1961" y="24439"/>
                  </a:cubicBezTo>
                  <a:cubicBezTo>
                    <a:pt x="2179" y="24506"/>
                    <a:pt x="2402" y="24558"/>
                    <a:pt x="2628" y="24591"/>
                  </a:cubicBezTo>
                  <a:cubicBezTo>
                    <a:pt x="1575" y="26011"/>
                    <a:pt x="1536" y="27021"/>
                    <a:pt x="1756" y="27674"/>
                  </a:cubicBezTo>
                  <a:cubicBezTo>
                    <a:pt x="2017" y="28447"/>
                    <a:pt x="2732" y="28958"/>
                    <a:pt x="3668" y="29041"/>
                  </a:cubicBezTo>
                  <a:cubicBezTo>
                    <a:pt x="3759" y="29050"/>
                    <a:pt x="3853" y="29054"/>
                    <a:pt x="3949" y="29054"/>
                  </a:cubicBezTo>
                  <a:cubicBezTo>
                    <a:pt x="4522" y="29054"/>
                    <a:pt x="5176" y="28900"/>
                    <a:pt x="5818" y="28577"/>
                  </a:cubicBezTo>
                  <a:cubicBezTo>
                    <a:pt x="5848" y="29039"/>
                    <a:pt x="5949" y="29493"/>
                    <a:pt x="6142" y="29905"/>
                  </a:cubicBezTo>
                  <a:cubicBezTo>
                    <a:pt x="6569" y="30823"/>
                    <a:pt x="7380" y="31390"/>
                    <a:pt x="8424" y="31498"/>
                  </a:cubicBezTo>
                  <a:cubicBezTo>
                    <a:pt x="8527" y="31509"/>
                    <a:pt x="8629" y="31515"/>
                    <a:pt x="8731" y="31515"/>
                  </a:cubicBezTo>
                  <a:cubicBezTo>
                    <a:pt x="10009" y="31515"/>
                    <a:pt x="10921" y="30659"/>
                    <a:pt x="11662" y="29737"/>
                  </a:cubicBezTo>
                  <a:cubicBezTo>
                    <a:pt x="12173" y="30875"/>
                    <a:pt x="12895" y="31985"/>
                    <a:pt x="13882" y="33117"/>
                  </a:cubicBezTo>
                  <a:cubicBezTo>
                    <a:pt x="15488" y="34962"/>
                    <a:pt x="17419" y="36426"/>
                    <a:pt x="19504" y="37437"/>
                  </a:cubicBezTo>
                  <a:cubicBezTo>
                    <a:pt x="19465" y="38667"/>
                    <a:pt x="19427" y="41015"/>
                    <a:pt x="19389" y="43294"/>
                  </a:cubicBezTo>
                  <a:cubicBezTo>
                    <a:pt x="19374" y="44240"/>
                    <a:pt x="19358" y="45199"/>
                    <a:pt x="19343" y="46083"/>
                  </a:cubicBezTo>
                  <a:cubicBezTo>
                    <a:pt x="18265" y="46695"/>
                    <a:pt x="17026" y="48017"/>
                    <a:pt x="16269" y="48894"/>
                  </a:cubicBezTo>
                  <a:cubicBezTo>
                    <a:pt x="15961" y="49246"/>
                    <a:pt x="15999" y="49781"/>
                    <a:pt x="16353" y="50086"/>
                  </a:cubicBezTo>
                  <a:cubicBezTo>
                    <a:pt x="16513" y="50224"/>
                    <a:pt x="16709" y="50292"/>
                    <a:pt x="16904" y="50292"/>
                  </a:cubicBezTo>
                  <a:cubicBezTo>
                    <a:pt x="17142" y="50292"/>
                    <a:pt x="17379" y="50191"/>
                    <a:pt x="17546" y="49995"/>
                  </a:cubicBezTo>
                  <a:cubicBezTo>
                    <a:pt x="18126" y="49323"/>
                    <a:pt x="18766" y="48678"/>
                    <a:pt x="19301" y="48200"/>
                  </a:cubicBezTo>
                  <a:lnTo>
                    <a:pt x="19301" y="48200"/>
                  </a:lnTo>
                  <a:cubicBezTo>
                    <a:pt x="19289" y="48693"/>
                    <a:pt x="19278" y="49110"/>
                    <a:pt x="19267" y="49413"/>
                  </a:cubicBezTo>
                  <a:cubicBezTo>
                    <a:pt x="19249" y="49878"/>
                    <a:pt x="19613" y="50269"/>
                    <a:pt x="20078" y="50287"/>
                  </a:cubicBezTo>
                  <a:lnTo>
                    <a:pt x="20110" y="50287"/>
                  </a:lnTo>
                  <a:cubicBezTo>
                    <a:pt x="20563" y="50287"/>
                    <a:pt x="20935" y="49928"/>
                    <a:pt x="20952" y="49475"/>
                  </a:cubicBezTo>
                  <a:cubicBezTo>
                    <a:pt x="20961" y="49224"/>
                    <a:pt x="20970" y="48896"/>
                    <a:pt x="20980" y="48514"/>
                  </a:cubicBezTo>
                  <a:cubicBezTo>
                    <a:pt x="21270" y="49083"/>
                    <a:pt x="21520" y="49671"/>
                    <a:pt x="21732" y="50273"/>
                  </a:cubicBezTo>
                  <a:cubicBezTo>
                    <a:pt x="21849" y="50612"/>
                    <a:pt x="22168" y="50839"/>
                    <a:pt x="22528" y="50839"/>
                  </a:cubicBezTo>
                  <a:cubicBezTo>
                    <a:pt x="22621" y="50839"/>
                    <a:pt x="22715" y="50823"/>
                    <a:pt x="22804" y="50792"/>
                  </a:cubicBezTo>
                  <a:cubicBezTo>
                    <a:pt x="23244" y="50640"/>
                    <a:pt x="23476" y="50159"/>
                    <a:pt x="23324" y="49720"/>
                  </a:cubicBezTo>
                  <a:cubicBezTo>
                    <a:pt x="22806" y="48232"/>
                    <a:pt x="22021" y="46512"/>
                    <a:pt x="21031" y="45943"/>
                  </a:cubicBezTo>
                  <a:cubicBezTo>
                    <a:pt x="21046" y="45104"/>
                    <a:pt x="21060" y="44207"/>
                    <a:pt x="21075" y="43320"/>
                  </a:cubicBezTo>
                  <a:cubicBezTo>
                    <a:pt x="21106" y="41401"/>
                    <a:pt x="21138" y="39434"/>
                    <a:pt x="21171" y="38137"/>
                  </a:cubicBezTo>
                  <a:cubicBezTo>
                    <a:pt x="22805" y="38718"/>
                    <a:pt x="24505" y="39028"/>
                    <a:pt x="26194" y="39028"/>
                  </a:cubicBezTo>
                  <a:cubicBezTo>
                    <a:pt x="26375" y="39028"/>
                    <a:pt x="26556" y="39023"/>
                    <a:pt x="26737" y="39017"/>
                  </a:cubicBezTo>
                  <a:cubicBezTo>
                    <a:pt x="27795" y="38975"/>
                    <a:pt x="28835" y="38796"/>
                    <a:pt x="29836" y="38508"/>
                  </a:cubicBezTo>
                  <a:lnTo>
                    <a:pt x="29836" y="38508"/>
                  </a:lnTo>
                  <a:cubicBezTo>
                    <a:pt x="29802" y="39718"/>
                    <a:pt x="29769" y="41494"/>
                    <a:pt x="29737" y="43232"/>
                  </a:cubicBezTo>
                  <a:cubicBezTo>
                    <a:pt x="29722" y="44019"/>
                    <a:pt x="29707" y="44814"/>
                    <a:pt x="29692" y="45562"/>
                  </a:cubicBezTo>
                  <a:cubicBezTo>
                    <a:pt x="28591" y="46146"/>
                    <a:pt x="27297" y="47520"/>
                    <a:pt x="26516" y="48426"/>
                  </a:cubicBezTo>
                  <a:cubicBezTo>
                    <a:pt x="26205" y="48778"/>
                    <a:pt x="26242" y="49316"/>
                    <a:pt x="26597" y="49622"/>
                  </a:cubicBezTo>
                  <a:cubicBezTo>
                    <a:pt x="26756" y="49760"/>
                    <a:pt x="26952" y="49827"/>
                    <a:pt x="27147" y="49827"/>
                  </a:cubicBezTo>
                  <a:cubicBezTo>
                    <a:pt x="27387" y="49827"/>
                    <a:pt x="27626" y="49725"/>
                    <a:pt x="27793" y="49528"/>
                  </a:cubicBezTo>
                  <a:cubicBezTo>
                    <a:pt x="28408" y="48814"/>
                    <a:pt x="29092" y="48130"/>
                    <a:pt x="29645" y="47647"/>
                  </a:cubicBezTo>
                  <a:lnTo>
                    <a:pt x="29645" y="47647"/>
                  </a:lnTo>
                  <a:cubicBezTo>
                    <a:pt x="29634" y="48053"/>
                    <a:pt x="29624" y="48409"/>
                    <a:pt x="29613" y="48690"/>
                  </a:cubicBezTo>
                  <a:cubicBezTo>
                    <a:pt x="29596" y="49156"/>
                    <a:pt x="29959" y="49546"/>
                    <a:pt x="30425" y="49564"/>
                  </a:cubicBezTo>
                  <a:lnTo>
                    <a:pt x="30457" y="49564"/>
                  </a:lnTo>
                  <a:cubicBezTo>
                    <a:pt x="30910" y="49563"/>
                    <a:pt x="31282" y="49205"/>
                    <a:pt x="31299" y="48753"/>
                  </a:cubicBezTo>
                  <a:cubicBezTo>
                    <a:pt x="31304" y="48599"/>
                    <a:pt x="31310" y="48420"/>
                    <a:pt x="31315" y="48227"/>
                  </a:cubicBezTo>
                  <a:cubicBezTo>
                    <a:pt x="31568" y="48740"/>
                    <a:pt x="31790" y="49267"/>
                    <a:pt x="31979" y="49807"/>
                  </a:cubicBezTo>
                  <a:cubicBezTo>
                    <a:pt x="32097" y="50145"/>
                    <a:pt x="32416" y="50373"/>
                    <a:pt x="32775" y="50373"/>
                  </a:cubicBezTo>
                  <a:cubicBezTo>
                    <a:pt x="32870" y="50373"/>
                    <a:pt x="32963" y="50357"/>
                    <a:pt x="33052" y="50326"/>
                  </a:cubicBezTo>
                  <a:cubicBezTo>
                    <a:pt x="33492" y="50172"/>
                    <a:pt x="33725" y="49692"/>
                    <a:pt x="33572" y="49253"/>
                  </a:cubicBezTo>
                  <a:cubicBezTo>
                    <a:pt x="33072" y="47815"/>
                    <a:pt x="32322" y="46162"/>
                    <a:pt x="31378" y="45540"/>
                  </a:cubicBezTo>
                  <a:cubicBezTo>
                    <a:pt x="31393" y="44807"/>
                    <a:pt x="31408" y="44031"/>
                    <a:pt x="31422" y="43263"/>
                  </a:cubicBezTo>
                  <a:cubicBezTo>
                    <a:pt x="31461" y="41171"/>
                    <a:pt x="31502" y="39015"/>
                    <a:pt x="31542" y="37892"/>
                  </a:cubicBezTo>
                  <a:cubicBezTo>
                    <a:pt x="34631" y="36535"/>
                    <a:pt x="37146" y="34061"/>
                    <a:pt x="38261" y="31031"/>
                  </a:cubicBezTo>
                  <a:cubicBezTo>
                    <a:pt x="38709" y="29813"/>
                    <a:pt x="38925" y="28552"/>
                    <a:pt x="39031" y="27412"/>
                  </a:cubicBezTo>
                  <a:cubicBezTo>
                    <a:pt x="39476" y="27797"/>
                    <a:pt x="39976" y="28146"/>
                    <a:pt x="40550" y="28381"/>
                  </a:cubicBezTo>
                  <a:cubicBezTo>
                    <a:pt x="40981" y="28558"/>
                    <a:pt x="41480" y="28656"/>
                    <a:pt x="41983" y="28656"/>
                  </a:cubicBezTo>
                  <a:cubicBezTo>
                    <a:pt x="42953" y="28656"/>
                    <a:pt x="43945" y="28291"/>
                    <a:pt x="44533" y="27426"/>
                  </a:cubicBezTo>
                  <a:cubicBezTo>
                    <a:pt x="45057" y="26651"/>
                    <a:pt x="45108" y="25773"/>
                    <a:pt x="44861" y="24926"/>
                  </a:cubicBezTo>
                  <a:lnTo>
                    <a:pt x="44861" y="24926"/>
                  </a:lnTo>
                  <a:cubicBezTo>
                    <a:pt x="44999" y="24942"/>
                    <a:pt x="45135" y="24949"/>
                    <a:pt x="45269" y="24949"/>
                  </a:cubicBezTo>
                  <a:cubicBezTo>
                    <a:pt x="45717" y="24949"/>
                    <a:pt x="46141" y="24863"/>
                    <a:pt x="46526" y="24689"/>
                  </a:cubicBezTo>
                  <a:cubicBezTo>
                    <a:pt x="47294" y="24342"/>
                    <a:pt x="47793" y="23659"/>
                    <a:pt x="47861" y="22861"/>
                  </a:cubicBezTo>
                  <a:cubicBezTo>
                    <a:pt x="47888" y="22532"/>
                    <a:pt x="47853" y="22044"/>
                    <a:pt x="47571" y="21477"/>
                  </a:cubicBezTo>
                  <a:cubicBezTo>
                    <a:pt x="48357" y="21264"/>
                    <a:pt x="49063" y="20740"/>
                    <a:pt x="49325" y="19914"/>
                  </a:cubicBezTo>
                  <a:cubicBezTo>
                    <a:pt x="49533" y="19255"/>
                    <a:pt x="49426" y="18496"/>
                    <a:pt x="49006" y="17662"/>
                  </a:cubicBezTo>
                  <a:cubicBezTo>
                    <a:pt x="47880" y="15424"/>
                    <a:pt x="45637" y="14071"/>
                    <a:pt x="43624" y="12979"/>
                  </a:cubicBezTo>
                  <a:cubicBezTo>
                    <a:pt x="41274" y="11703"/>
                    <a:pt x="38461" y="10279"/>
                    <a:pt x="35406" y="9390"/>
                  </a:cubicBezTo>
                  <a:cubicBezTo>
                    <a:pt x="35404" y="9390"/>
                    <a:pt x="35400" y="9390"/>
                    <a:pt x="35397" y="9388"/>
                  </a:cubicBezTo>
                  <a:cubicBezTo>
                    <a:pt x="34723" y="8033"/>
                    <a:pt x="33967" y="6721"/>
                    <a:pt x="33123" y="5469"/>
                  </a:cubicBezTo>
                  <a:cubicBezTo>
                    <a:pt x="30644" y="1790"/>
                    <a:pt x="28122" y="1"/>
                    <a:pt x="254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" name="Google Shape;727;p28"/>
          <p:cNvSpPr txBox="1">
            <a:spLocks/>
          </p:cNvSpPr>
          <p:nvPr/>
        </p:nvSpPr>
        <p:spPr>
          <a:xfrm>
            <a:off x="6574297" y="695832"/>
            <a:ext cx="2671304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l"/>
            <a:r>
              <a:rPr lang="en-US" sz="4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  <a:endParaRPr lang="vi-VN" sz="43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Google Shape;727;p28"/>
          <p:cNvSpPr txBox="1">
            <a:spLocks/>
          </p:cNvSpPr>
          <p:nvPr/>
        </p:nvSpPr>
        <p:spPr>
          <a:xfrm>
            <a:off x="3568283" y="1854039"/>
            <a:ext cx="8471317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/>
            <a:r>
              <a:rPr lang="en-US" sz="4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cuộn vải như thế dài số mét là:</a:t>
            </a:r>
            <a:endParaRPr lang="vi-VN" sz="43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Google Shape;727;p28"/>
          <p:cNvSpPr txBox="1">
            <a:spLocks/>
          </p:cNvSpPr>
          <p:nvPr/>
        </p:nvSpPr>
        <p:spPr>
          <a:xfrm>
            <a:off x="5910155" y="3000450"/>
            <a:ext cx="4838491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l"/>
            <a:r>
              <a:rPr lang="en-US" sz="4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35 x 2 = 70 ( m )</a:t>
            </a:r>
            <a:endParaRPr lang="vi-VN" sz="43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Google Shape;727;p28"/>
          <p:cNvSpPr txBox="1">
            <a:spLocks/>
          </p:cNvSpPr>
          <p:nvPr/>
        </p:nvSpPr>
        <p:spPr>
          <a:xfrm>
            <a:off x="6826355" y="4114491"/>
            <a:ext cx="4838491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l"/>
            <a:r>
              <a:rPr lang="en-US" sz="43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 số: 70m</a:t>
            </a:r>
            <a:endParaRPr lang="vi-VN" sz="43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2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AAEA13-48BB-461E-8F76-C0CAE13B4729}"/>
              </a:ext>
            </a:extLst>
          </p:cNvPr>
          <p:cNvSpPr/>
          <p:nvPr/>
        </p:nvSpPr>
        <p:spPr>
          <a:xfrm>
            <a:off x="3727451" y="309282"/>
            <a:ext cx="4533900" cy="86177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121917" tIns="60958" rIns="121917" bIns="60958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8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8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2B519E-F026-4F8A-9D65-F2E010F86DC1}"/>
              </a:ext>
            </a:extLst>
          </p:cNvPr>
          <p:cNvSpPr/>
          <p:nvPr/>
        </p:nvSpPr>
        <p:spPr>
          <a:xfrm>
            <a:off x="1861292" y="1884771"/>
            <a:ext cx="8305800" cy="301355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none" lIns="121917" tIns="60958" rIns="121917" bIns="60958">
            <a:prstTxWarp prst="textArchUp">
              <a:avLst>
                <a:gd name="adj" fmla="val 8263326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5" name="Google Shape;974;p47"/>
          <p:cNvGrpSpPr/>
          <p:nvPr/>
        </p:nvGrpSpPr>
        <p:grpSpPr>
          <a:xfrm>
            <a:off x="4217640" y="2917205"/>
            <a:ext cx="3554760" cy="3940795"/>
            <a:chOff x="858648" y="1583388"/>
            <a:chExt cx="3710047" cy="3888226"/>
          </a:xfrm>
        </p:grpSpPr>
        <p:grpSp>
          <p:nvGrpSpPr>
            <p:cNvPr id="6" name="Google Shape;975;p47"/>
            <p:cNvGrpSpPr/>
            <p:nvPr/>
          </p:nvGrpSpPr>
          <p:grpSpPr>
            <a:xfrm>
              <a:off x="858648" y="1583388"/>
              <a:ext cx="3710047" cy="3888226"/>
              <a:chOff x="858648" y="1583388"/>
              <a:chExt cx="3710047" cy="3888226"/>
            </a:xfrm>
          </p:grpSpPr>
          <p:sp>
            <p:nvSpPr>
              <p:cNvPr id="12" name="Google Shape;976;p47"/>
              <p:cNvSpPr/>
              <p:nvPr/>
            </p:nvSpPr>
            <p:spPr>
              <a:xfrm>
                <a:off x="3787624" y="2377250"/>
                <a:ext cx="781071" cy="880689"/>
              </a:xfrm>
              <a:custGeom>
                <a:avLst/>
                <a:gdLst/>
                <a:ahLst/>
                <a:cxnLst/>
                <a:rect l="l" t="t" r="r" b="b"/>
                <a:pathLst>
                  <a:path w="17996" h="20371" extrusionOk="0">
                    <a:moveTo>
                      <a:pt x="1145" y="0"/>
                    </a:moveTo>
                    <a:cubicBezTo>
                      <a:pt x="1119" y="0"/>
                      <a:pt x="1092" y="4"/>
                      <a:pt x="1065" y="10"/>
                    </a:cubicBezTo>
                    <a:cubicBezTo>
                      <a:pt x="1" y="314"/>
                      <a:pt x="1430" y="5664"/>
                      <a:pt x="1430" y="5664"/>
                    </a:cubicBezTo>
                    <a:cubicBezTo>
                      <a:pt x="1430" y="5664"/>
                      <a:pt x="3618" y="7549"/>
                      <a:pt x="3983" y="11682"/>
                    </a:cubicBezTo>
                    <a:cubicBezTo>
                      <a:pt x="4253" y="14513"/>
                      <a:pt x="5821" y="14835"/>
                      <a:pt x="7436" y="14835"/>
                    </a:cubicBezTo>
                    <a:cubicBezTo>
                      <a:pt x="7912" y="14835"/>
                      <a:pt x="8393" y="14807"/>
                      <a:pt x="8846" y="14807"/>
                    </a:cubicBezTo>
                    <a:cubicBezTo>
                      <a:pt x="9100" y="14807"/>
                      <a:pt x="9345" y="14816"/>
                      <a:pt x="9576" y="14844"/>
                    </a:cubicBezTo>
                    <a:cubicBezTo>
                      <a:pt x="11582" y="15056"/>
                      <a:pt x="11582" y="17306"/>
                      <a:pt x="11886" y="18673"/>
                    </a:cubicBezTo>
                    <a:cubicBezTo>
                      <a:pt x="12143" y="19805"/>
                      <a:pt x="12835" y="20371"/>
                      <a:pt x="14037" y="20371"/>
                    </a:cubicBezTo>
                    <a:cubicBezTo>
                      <a:pt x="14255" y="20371"/>
                      <a:pt x="14490" y="20352"/>
                      <a:pt x="14743" y="20315"/>
                    </a:cubicBezTo>
                    <a:cubicBezTo>
                      <a:pt x="16415" y="20102"/>
                      <a:pt x="17995" y="16941"/>
                      <a:pt x="17235" y="16333"/>
                    </a:cubicBezTo>
                    <a:cubicBezTo>
                      <a:pt x="17008" y="16151"/>
                      <a:pt x="16843" y="16113"/>
                      <a:pt x="16697" y="16113"/>
                    </a:cubicBezTo>
                    <a:cubicBezTo>
                      <a:pt x="16595" y="16113"/>
                      <a:pt x="16503" y="16132"/>
                      <a:pt x="16405" y="16132"/>
                    </a:cubicBezTo>
                    <a:cubicBezTo>
                      <a:pt x="16177" y="16132"/>
                      <a:pt x="15919" y="16031"/>
                      <a:pt x="15442" y="15360"/>
                    </a:cubicBezTo>
                    <a:cubicBezTo>
                      <a:pt x="8725" y="5451"/>
                      <a:pt x="4682" y="5299"/>
                      <a:pt x="4682" y="5299"/>
                    </a:cubicBezTo>
                    <a:cubicBezTo>
                      <a:pt x="4682" y="5299"/>
                      <a:pt x="6323" y="862"/>
                      <a:pt x="5503" y="618"/>
                    </a:cubicBezTo>
                    <a:cubicBezTo>
                      <a:pt x="5484" y="614"/>
                      <a:pt x="5465" y="611"/>
                      <a:pt x="5445" y="611"/>
                    </a:cubicBezTo>
                    <a:cubicBezTo>
                      <a:pt x="4604" y="611"/>
                      <a:pt x="2949" y="4995"/>
                      <a:pt x="2949" y="4995"/>
                    </a:cubicBezTo>
                    <a:cubicBezTo>
                      <a:pt x="2949" y="4995"/>
                      <a:pt x="2170" y="0"/>
                      <a:pt x="11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3" name="Google Shape;977;p47"/>
              <p:cNvSpPr/>
              <p:nvPr/>
            </p:nvSpPr>
            <p:spPr>
              <a:xfrm>
                <a:off x="3132447" y="3283875"/>
                <a:ext cx="91829" cy="214210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94" extrusionOk="0">
                    <a:moveTo>
                      <a:pt x="2097" y="0"/>
                    </a:moveTo>
                    <a:lnTo>
                      <a:pt x="0" y="2098"/>
                    </a:lnTo>
                    <a:lnTo>
                      <a:pt x="0" y="4894"/>
                    </a:lnTo>
                    <a:lnTo>
                      <a:pt x="2097" y="2766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4" name="Google Shape;978;p47"/>
              <p:cNvSpPr/>
              <p:nvPr/>
            </p:nvSpPr>
            <p:spPr>
              <a:xfrm>
                <a:off x="1392240" y="3120683"/>
                <a:ext cx="308710" cy="364648"/>
              </a:xfrm>
              <a:custGeom>
                <a:avLst/>
                <a:gdLst/>
                <a:ahLst/>
                <a:cxnLst/>
                <a:rect l="l" t="t" r="r" b="b"/>
                <a:pathLst>
                  <a:path w="7053" h="8331" extrusionOk="0">
                    <a:moveTo>
                      <a:pt x="2214" y="0"/>
                    </a:moveTo>
                    <a:cubicBezTo>
                      <a:pt x="1355" y="0"/>
                      <a:pt x="566" y="364"/>
                      <a:pt x="0" y="731"/>
                    </a:cubicBezTo>
                    <a:cubicBezTo>
                      <a:pt x="92" y="1187"/>
                      <a:pt x="183" y="1583"/>
                      <a:pt x="274" y="1917"/>
                    </a:cubicBezTo>
                    <a:cubicBezTo>
                      <a:pt x="411" y="1890"/>
                      <a:pt x="547" y="1877"/>
                      <a:pt x="683" y="1877"/>
                    </a:cubicBezTo>
                    <a:cubicBezTo>
                      <a:pt x="3141" y="1877"/>
                      <a:pt x="5401" y="6141"/>
                      <a:pt x="6323" y="8330"/>
                    </a:cubicBezTo>
                    <a:lnTo>
                      <a:pt x="7052" y="7814"/>
                    </a:lnTo>
                    <a:cubicBezTo>
                      <a:pt x="6049" y="1549"/>
                      <a:pt x="3984" y="0"/>
                      <a:pt x="2214" y="0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5" name="Google Shape;979;p47"/>
              <p:cNvSpPr/>
              <p:nvPr/>
            </p:nvSpPr>
            <p:spPr>
              <a:xfrm>
                <a:off x="1381603" y="3018962"/>
                <a:ext cx="356594" cy="443740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10138" extrusionOk="0">
                    <a:moveTo>
                      <a:pt x="1078" y="1"/>
                    </a:moveTo>
                    <a:cubicBezTo>
                      <a:pt x="704" y="1"/>
                      <a:pt x="379" y="49"/>
                      <a:pt x="122" y="107"/>
                    </a:cubicBezTo>
                    <a:cubicBezTo>
                      <a:pt x="0" y="1080"/>
                      <a:pt x="91" y="2144"/>
                      <a:pt x="243" y="3055"/>
                    </a:cubicBezTo>
                    <a:cubicBezTo>
                      <a:pt x="809" y="2688"/>
                      <a:pt x="1598" y="2324"/>
                      <a:pt x="2456" y="2324"/>
                    </a:cubicBezTo>
                    <a:cubicBezTo>
                      <a:pt x="4224" y="2324"/>
                      <a:pt x="6282" y="3873"/>
                      <a:pt x="7265" y="10138"/>
                    </a:cubicBezTo>
                    <a:lnTo>
                      <a:pt x="8146" y="9560"/>
                    </a:lnTo>
                    <a:cubicBezTo>
                      <a:pt x="6358" y="1335"/>
                      <a:pt x="3046" y="1"/>
                      <a:pt x="1078" y="1"/>
                    </a:cubicBezTo>
                    <a:close/>
                  </a:path>
                </a:pathLst>
              </a:custGeom>
              <a:solidFill>
                <a:srgbClr val="C2B9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6" name="Google Shape;980;p47"/>
              <p:cNvSpPr/>
              <p:nvPr/>
            </p:nvSpPr>
            <p:spPr>
              <a:xfrm>
                <a:off x="1386900" y="2935799"/>
                <a:ext cx="367230" cy="501648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11461" extrusionOk="0">
                    <a:moveTo>
                      <a:pt x="8390" y="11187"/>
                    </a:moveTo>
                    <a:lnTo>
                      <a:pt x="8390" y="11187"/>
                    </a:lnTo>
                    <a:lnTo>
                      <a:pt x="8390" y="11187"/>
                    </a:lnTo>
                    <a:cubicBezTo>
                      <a:pt x="8390" y="11187"/>
                      <a:pt x="8390" y="11187"/>
                      <a:pt x="8390" y="11187"/>
                    </a:cubicBezTo>
                    <a:cubicBezTo>
                      <a:pt x="8390" y="11187"/>
                      <a:pt x="8390" y="11187"/>
                      <a:pt x="8390" y="11187"/>
                    </a:cubicBezTo>
                    <a:close/>
                    <a:moveTo>
                      <a:pt x="791" y="1"/>
                    </a:moveTo>
                    <a:cubicBezTo>
                      <a:pt x="335" y="518"/>
                      <a:pt x="92" y="1247"/>
                      <a:pt x="1" y="2007"/>
                    </a:cubicBezTo>
                    <a:cubicBezTo>
                      <a:pt x="258" y="1949"/>
                      <a:pt x="583" y="1901"/>
                      <a:pt x="957" y="1901"/>
                    </a:cubicBezTo>
                    <a:cubicBezTo>
                      <a:pt x="2925" y="1901"/>
                      <a:pt x="6237" y="3235"/>
                      <a:pt x="8025" y="11460"/>
                    </a:cubicBezTo>
                    <a:lnTo>
                      <a:pt x="8390" y="11187"/>
                    </a:lnTo>
                    <a:lnTo>
                      <a:pt x="8390" y="11187"/>
                    </a:lnTo>
                    <a:cubicBezTo>
                      <a:pt x="8381" y="11164"/>
                      <a:pt x="6492" y="304"/>
                      <a:pt x="852" y="1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7" name="Google Shape;981;p47"/>
              <p:cNvSpPr/>
              <p:nvPr/>
            </p:nvSpPr>
            <p:spPr>
              <a:xfrm>
                <a:off x="3324312" y="2359131"/>
                <a:ext cx="453720" cy="389816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8906" extrusionOk="0">
                    <a:moveTo>
                      <a:pt x="3557" y="0"/>
                    </a:moveTo>
                    <a:cubicBezTo>
                      <a:pt x="3040" y="608"/>
                      <a:pt x="2493" y="1155"/>
                      <a:pt x="1885" y="1581"/>
                    </a:cubicBezTo>
                    <a:cubicBezTo>
                      <a:pt x="1429" y="1885"/>
                      <a:pt x="761" y="2310"/>
                      <a:pt x="1" y="2857"/>
                    </a:cubicBezTo>
                    <a:cubicBezTo>
                      <a:pt x="396" y="2827"/>
                      <a:pt x="791" y="2804"/>
                      <a:pt x="1186" y="2804"/>
                    </a:cubicBezTo>
                    <a:cubicBezTo>
                      <a:pt x="1581" y="2804"/>
                      <a:pt x="1977" y="2827"/>
                      <a:pt x="2372" y="2888"/>
                    </a:cubicBezTo>
                    <a:cubicBezTo>
                      <a:pt x="3709" y="3070"/>
                      <a:pt x="5077" y="3678"/>
                      <a:pt x="5867" y="4803"/>
                    </a:cubicBezTo>
                    <a:cubicBezTo>
                      <a:pt x="6414" y="5593"/>
                      <a:pt x="6688" y="6596"/>
                      <a:pt x="7265" y="7356"/>
                    </a:cubicBezTo>
                    <a:cubicBezTo>
                      <a:pt x="7843" y="8146"/>
                      <a:pt x="8724" y="8632"/>
                      <a:pt x="9667" y="8906"/>
                    </a:cubicBezTo>
                    <a:lnTo>
                      <a:pt x="10366" y="8328"/>
                    </a:lnTo>
                    <a:cubicBezTo>
                      <a:pt x="9454" y="8025"/>
                      <a:pt x="8694" y="7295"/>
                      <a:pt x="8329" y="6414"/>
                    </a:cubicBezTo>
                    <a:cubicBezTo>
                      <a:pt x="8056" y="5836"/>
                      <a:pt x="7965" y="5167"/>
                      <a:pt x="7873" y="4499"/>
                    </a:cubicBezTo>
                    <a:cubicBezTo>
                      <a:pt x="7661" y="3131"/>
                      <a:pt x="7326" y="1641"/>
                      <a:pt x="6202" y="760"/>
                    </a:cubicBezTo>
                    <a:cubicBezTo>
                      <a:pt x="5472" y="182"/>
                      <a:pt x="4530" y="0"/>
                      <a:pt x="3557" y="0"/>
                    </a:cubicBezTo>
                    <a:close/>
                  </a:path>
                </a:pathLst>
              </a:custGeom>
              <a:solidFill>
                <a:srgbClr val="C2B9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" name="Google Shape;982;p47"/>
              <p:cNvSpPr/>
              <p:nvPr/>
            </p:nvSpPr>
            <p:spPr>
              <a:xfrm>
                <a:off x="3480002" y="2165799"/>
                <a:ext cx="411132" cy="557892"/>
              </a:xfrm>
              <a:custGeom>
                <a:avLst/>
                <a:gdLst/>
                <a:ahLst/>
                <a:cxnLst/>
                <a:rect l="l" t="t" r="r" b="b"/>
                <a:pathLst>
                  <a:path w="9393" h="12746" extrusionOk="0">
                    <a:moveTo>
                      <a:pt x="2304" y="1"/>
                    </a:moveTo>
                    <a:cubicBezTo>
                      <a:pt x="2207" y="1"/>
                      <a:pt x="2108" y="4"/>
                      <a:pt x="2006" y="10"/>
                    </a:cubicBezTo>
                    <a:cubicBezTo>
                      <a:pt x="1824" y="1438"/>
                      <a:pt x="1064" y="3080"/>
                      <a:pt x="0" y="4417"/>
                    </a:cubicBezTo>
                    <a:cubicBezTo>
                      <a:pt x="973" y="4417"/>
                      <a:pt x="1915" y="4599"/>
                      <a:pt x="2645" y="5177"/>
                    </a:cubicBezTo>
                    <a:cubicBezTo>
                      <a:pt x="3769" y="6058"/>
                      <a:pt x="4104" y="7548"/>
                      <a:pt x="4316" y="8916"/>
                    </a:cubicBezTo>
                    <a:cubicBezTo>
                      <a:pt x="4408" y="9584"/>
                      <a:pt x="4499" y="10253"/>
                      <a:pt x="4772" y="10831"/>
                    </a:cubicBezTo>
                    <a:cubicBezTo>
                      <a:pt x="5137" y="11712"/>
                      <a:pt x="5897" y="12442"/>
                      <a:pt x="6809" y="12745"/>
                    </a:cubicBezTo>
                    <a:lnTo>
                      <a:pt x="9392" y="10587"/>
                    </a:lnTo>
                    <a:cubicBezTo>
                      <a:pt x="9392" y="10587"/>
                      <a:pt x="6018" y="9280"/>
                      <a:pt x="6079" y="5846"/>
                    </a:cubicBezTo>
                    <a:cubicBezTo>
                      <a:pt x="6138" y="2554"/>
                      <a:pt x="5145" y="1"/>
                      <a:pt x="2304" y="1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9" name="Google Shape;983;p47"/>
              <p:cNvSpPr/>
              <p:nvPr/>
            </p:nvSpPr>
            <p:spPr>
              <a:xfrm>
                <a:off x="3126078" y="2573035"/>
                <a:ext cx="586781" cy="274394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6269" extrusionOk="0">
                    <a:moveTo>
                      <a:pt x="4109" y="1"/>
                    </a:moveTo>
                    <a:cubicBezTo>
                      <a:pt x="3449" y="1"/>
                      <a:pt x="2793" y="84"/>
                      <a:pt x="2159" y="189"/>
                    </a:cubicBezTo>
                    <a:cubicBezTo>
                      <a:pt x="1490" y="949"/>
                      <a:pt x="852" y="1861"/>
                      <a:pt x="335" y="2925"/>
                    </a:cubicBezTo>
                    <a:cubicBezTo>
                      <a:pt x="944" y="2833"/>
                      <a:pt x="1652" y="2763"/>
                      <a:pt x="2387" y="2763"/>
                    </a:cubicBezTo>
                    <a:cubicBezTo>
                      <a:pt x="2864" y="2763"/>
                      <a:pt x="3352" y="2792"/>
                      <a:pt x="3831" y="2864"/>
                    </a:cubicBezTo>
                    <a:cubicBezTo>
                      <a:pt x="2493" y="3472"/>
                      <a:pt x="1034" y="4171"/>
                      <a:pt x="1" y="4688"/>
                    </a:cubicBezTo>
                    <a:cubicBezTo>
                      <a:pt x="1095" y="4414"/>
                      <a:pt x="2250" y="4262"/>
                      <a:pt x="3405" y="4201"/>
                    </a:cubicBezTo>
                    <a:cubicBezTo>
                      <a:pt x="3623" y="4195"/>
                      <a:pt x="3841" y="4192"/>
                      <a:pt x="4059" y="4192"/>
                    </a:cubicBezTo>
                    <a:cubicBezTo>
                      <a:pt x="4964" y="4192"/>
                      <a:pt x="5866" y="4254"/>
                      <a:pt x="6749" y="4475"/>
                    </a:cubicBezTo>
                    <a:cubicBezTo>
                      <a:pt x="7904" y="4779"/>
                      <a:pt x="8937" y="5356"/>
                      <a:pt x="10062" y="5782"/>
                    </a:cubicBezTo>
                    <a:cubicBezTo>
                      <a:pt x="10548" y="5995"/>
                      <a:pt x="11035" y="6147"/>
                      <a:pt x="11551" y="6268"/>
                    </a:cubicBezTo>
                    <a:lnTo>
                      <a:pt x="11551" y="6238"/>
                    </a:lnTo>
                    <a:lnTo>
                      <a:pt x="13405" y="4688"/>
                    </a:lnTo>
                    <a:cubicBezTo>
                      <a:pt x="13132" y="4627"/>
                      <a:pt x="12889" y="4536"/>
                      <a:pt x="12615" y="4445"/>
                    </a:cubicBezTo>
                    <a:cubicBezTo>
                      <a:pt x="11035" y="3745"/>
                      <a:pt x="10031" y="2195"/>
                      <a:pt x="8633" y="1223"/>
                    </a:cubicBezTo>
                    <a:cubicBezTo>
                      <a:pt x="7417" y="402"/>
                      <a:pt x="5898" y="37"/>
                      <a:pt x="4408" y="7"/>
                    </a:cubicBezTo>
                    <a:cubicBezTo>
                      <a:pt x="4308" y="3"/>
                      <a:pt x="4208" y="1"/>
                      <a:pt x="4109" y="1"/>
                    </a:cubicBezTo>
                    <a:close/>
                  </a:path>
                </a:pathLst>
              </a:custGeom>
              <a:solidFill>
                <a:srgbClr val="C2B9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" name="Google Shape;984;p47"/>
              <p:cNvSpPr/>
              <p:nvPr/>
            </p:nvSpPr>
            <p:spPr>
              <a:xfrm>
                <a:off x="3074210" y="2755880"/>
                <a:ext cx="557498" cy="291815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6667" extrusionOk="0">
                    <a:moveTo>
                      <a:pt x="9929" y="3918"/>
                    </a:moveTo>
                    <a:cubicBezTo>
                      <a:pt x="9784" y="4037"/>
                      <a:pt x="9632" y="4147"/>
                      <a:pt x="9473" y="4247"/>
                    </a:cubicBezTo>
                    <a:lnTo>
                      <a:pt x="9473" y="4247"/>
                    </a:lnTo>
                    <a:cubicBezTo>
                      <a:pt x="9549" y="4195"/>
                      <a:pt x="9624" y="4141"/>
                      <a:pt x="9697" y="4083"/>
                    </a:cubicBezTo>
                    <a:cubicBezTo>
                      <a:pt x="9774" y="4026"/>
                      <a:pt x="9851" y="3971"/>
                      <a:pt x="9929" y="3918"/>
                    </a:cubicBezTo>
                    <a:close/>
                    <a:moveTo>
                      <a:pt x="5232" y="1"/>
                    </a:moveTo>
                    <a:cubicBezTo>
                      <a:pt x="5016" y="1"/>
                      <a:pt x="4802" y="4"/>
                      <a:pt x="4590" y="10"/>
                    </a:cubicBezTo>
                    <a:cubicBezTo>
                      <a:pt x="3435" y="71"/>
                      <a:pt x="2280" y="193"/>
                      <a:pt x="1155" y="497"/>
                    </a:cubicBezTo>
                    <a:cubicBezTo>
                      <a:pt x="1004" y="557"/>
                      <a:pt x="852" y="618"/>
                      <a:pt x="730" y="709"/>
                    </a:cubicBezTo>
                    <a:cubicBezTo>
                      <a:pt x="396" y="1773"/>
                      <a:pt x="183" y="2959"/>
                      <a:pt x="92" y="4296"/>
                    </a:cubicBezTo>
                    <a:cubicBezTo>
                      <a:pt x="92" y="4570"/>
                      <a:pt x="92" y="4843"/>
                      <a:pt x="61" y="5086"/>
                    </a:cubicBezTo>
                    <a:lnTo>
                      <a:pt x="3222" y="4083"/>
                    </a:lnTo>
                    <a:lnTo>
                      <a:pt x="31" y="6059"/>
                    </a:lnTo>
                    <a:cubicBezTo>
                      <a:pt x="31" y="6272"/>
                      <a:pt x="0" y="6485"/>
                      <a:pt x="0" y="6667"/>
                    </a:cubicBezTo>
                    <a:cubicBezTo>
                      <a:pt x="578" y="6333"/>
                      <a:pt x="1216" y="6029"/>
                      <a:pt x="1855" y="5846"/>
                    </a:cubicBezTo>
                    <a:cubicBezTo>
                      <a:pt x="2037" y="5816"/>
                      <a:pt x="2219" y="5755"/>
                      <a:pt x="2371" y="5725"/>
                    </a:cubicBezTo>
                    <a:cubicBezTo>
                      <a:pt x="2736" y="5634"/>
                      <a:pt x="3101" y="5573"/>
                      <a:pt x="3435" y="5542"/>
                    </a:cubicBezTo>
                    <a:cubicBezTo>
                      <a:pt x="4347" y="5421"/>
                      <a:pt x="5259" y="5390"/>
                      <a:pt x="6140" y="5269"/>
                    </a:cubicBezTo>
                    <a:cubicBezTo>
                      <a:pt x="6323" y="5238"/>
                      <a:pt x="6505" y="5238"/>
                      <a:pt x="6688" y="5208"/>
                    </a:cubicBezTo>
                    <a:cubicBezTo>
                      <a:pt x="6706" y="5205"/>
                      <a:pt x="6725" y="5202"/>
                      <a:pt x="6743" y="5198"/>
                    </a:cubicBezTo>
                    <a:lnTo>
                      <a:pt x="6743" y="5198"/>
                    </a:lnTo>
                    <a:cubicBezTo>
                      <a:pt x="6725" y="5202"/>
                      <a:pt x="6706" y="5205"/>
                      <a:pt x="6688" y="5208"/>
                    </a:cubicBezTo>
                    <a:cubicBezTo>
                      <a:pt x="6828" y="5185"/>
                      <a:pt x="6968" y="5159"/>
                      <a:pt x="7107" y="5131"/>
                    </a:cubicBezTo>
                    <a:lnTo>
                      <a:pt x="7107" y="5131"/>
                    </a:lnTo>
                    <a:cubicBezTo>
                      <a:pt x="7921" y="4970"/>
                      <a:pt x="8732" y="4732"/>
                      <a:pt x="9418" y="4283"/>
                    </a:cubicBezTo>
                    <a:lnTo>
                      <a:pt x="9418" y="4283"/>
                    </a:lnTo>
                    <a:cubicBezTo>
                      <a:pt x="9597" y="4173"/>
                      <a:pt x="9769" y="4051"/>
                      <a:pt x="9931" y="3917"/>
                    </a:cubicBezTo>
                    <a:lnTo>
                      <a:pt x="9931" y="3917"/>
                    </a:lnTo>
                    <a:cubicBezTo>
                      <a:pt x="10680" y="3407"/>
                      <a:pt x="11461" y="3088"/>
                      <a:pt x="12341" y="2868"/>
                    </a:cubicBezTo>
                    <a:lnTo>
                      <a:pt x="12736" y="2077"/>
                    </a:lnTo>
                    <a:cubicBezTo>
                      <a:pt x="12220" y="1956"/>
                      <a:pt x="11733" y="1804"/>
                      <a:pt x="11247" y="1591"/>
                    </a:cubicBezTo>
                    <a:cubicBezTo>
                      <a:pt x="10122" y="1165"/>
                      <a:pt x="9058" y="588"/>
                      <a:pt x="7903" y="284"/>
                    </a:cubicBezTo>
                    <a:cubicBezTo>
                      <a:pt x="7046" y="63"/>
                      <a:pt x="6129" y="1"/>
                      <a:pt x="5232" y="1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" name="Google Shape;985;p47"/>
              <p:cNvSpPr/>
              <p:nvPr/>
            </p:nvSpPr>
            <p:spPr>
              <a:xfrm>
                <a:off x="3075523" y="3084348"/>
                <a:ext cx="436431" cy="299387"/>
              </a:xfrm>
              <a:custGeom>
                <a:avLst/>
                <a:gdLst/>
                <a:ahLst/>
                <a:cxnLst/>
                <a:rect l="l" t="t" r="r" b="b"/>
                <a:pathLst>
                  <a:path w="9971" h="6840" extrusionOk="0">
                    <a:moveTo>
                      <a:pt x="9971" y="0"/>
                    </a:moveTo>
                    <a:lnTo>
                      <a:pt x="9971" y="0"/>
                    </a:lnTo>
                    <a:cubicBezTo>
                      <a:pt x="8572" y="851"/>
                      <a:pt x="7083" y="1581"/>
                      <a:pt x="5502" y="2037"/>
                    </a:cubicBezTo>
                    <a:cubicBezTo>
                      <a:pt x="3679" y="2523"/>
                      <a:pt x="1733" y="2644"/>
                      <a:pt x="1" y="3252"/>
                    </a:cubicBezTo>
                    <a:cubicBezTo>
                      <a:pt x="1" y="3404"/>
                      <a:pt x="1" y="3526"/>
                      <a:pt x="1" y="3648"/>
                    </a:cubicBezTo>
                    <a:cubicBezTo>
                      <a:pt x="122" y="5958"/>
                      <a:pt x="366" y="6839"/>
                      <a:pt x="366" y="6839"/>
                    </a:cubicBezTo>
                    <a:lnTo>
                      <a:pt x="7357" y="5289"/>
                    </a:lnTo>
                    <a:lnTo>
                      <a:pt x="9332" y="1307"/>
                    </a:lnTo>
                    <a:lnTo>
                      <a:pt x="9971" y="0"/>
                    </a:ln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" name="Google Shape;986;p47"/>
              <p:cNvSpPr/>
              <p:nvPr/>
            </p:nvSpPr>
            <p:spPr>
              <a:xfrm>
                <a:off x="3072897" y="2881369"/>
                <a:ext cx="541479" cy="345958"/>
              </a:xfrm>
              <a:custGeom>
                <a:avLst/>
                <a:gdLst/>
                <a:ahLst/>
                <a:cxnLst/>
                <a:rect l="l" t="t" r="r" b="b"/>
                <a:pathLst>
                  <a:path w="12371" h="7904" extrusionOk="0">
                    <a:moveTo>
                      <a:pt x="12371" y="1"/>
                    </a:moveTo>
                    <a:cubicBezTo>
                      <a:pt x="11429" y="244"/>
                      <a:pt x="10547" y="608"/>
                      <a:pt x="9757" y="1216"/>
                    </a:cubicBezTo>
                    <a:cubicBezTo>
                      <a:pt x="8876" y="1885"/>
                      <a:pt x="7781" y="2159"/>
                      <a:pt x="6718" y="2341"/>
                    </a:cubicBezTo>
                    <a:cubicBezTo>
                      <a:pt x="6535" y="2371"/>
                      <a:pt x="6353" y="2371"/>
                      <a:pt x="6201" y="2402"/>
                    </a:cubicBezTo>
                    <a:cubicBezTo>
                      <a:pt x="5289" y="2523"/>
                      <a:pt x="4377" y="2554"/>
                      <a:pt x="3496" y="2675"/>
                    </a:cubicBezTo>
                    <a:cubicBezTo>
                      <a:pt x="3131" y="2706"/>
                      <a:pt x="2766" y="2767"/>
                      <a:pt x="2432" y="2858"/>
                    </a:cubicBezTo>
                    <a:cubicBezTo>
                      <a:pt x="2249" y="2888"/>
                      <a:pt x="2067" y="2919"/>
                      <a:pt x="1885" y="2979"/>
                    </a:cubicBezTo>
                    <a:cubicBezTo>
                      <a:pt x="1246" y="3162"/>
                      <a:pt x="638" y="3466"/>
                      <a:pt x="61" y="3800"/>
                    </a:cubicBezTo>
                    <a:cubicBezTo>
                      <a:pt x="0" y="5472"/>
                      <a:pt x="0" y="6840"/>
                      <a:pt x="61" y="7903"/>
                    </a:cubicBezTo>
                    <a:cubicBezTo>
                      <a:pt x="1793" y="7265"/>
                      <a:pt x="3769" y="7174"/>
                      <a:pt x="5562" y="6657"/>
                    </a:cubicBezTo>
                    <a:cubicBezTo>
                      <a:pt x="7173" y="6232"/>
                      <a:pt x="8632" y="5502"/>
                      <a:pt x="10061" y="4651"/>
                    </a:cubicBezTo>
                    <a:lnTo>
                      <a:pt x="12371" y="1"/>
                    </a:lnTo>
                    <a:close/>
                  </a:path>
                </a:pathLst>
              </a:custGeom>
              <a:solidFill>
                <a:srgbClr val="C2B9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3" name="Google Shape;987;p47"/>
              <p:cNvSpPr/>
              <p:nvPr/>
            </p:nvSpPr>
            <p:spPr>
              <a:xfrm>
                <a:off x="3213924" y="2479849"/>
                <a:ext cx="533513" cy="297286"/>
              </a:xfrm>
              <a:custGeom>
                <a:avLst/>
                <a:gdLst/>
                <a:ahLst/>
                <a:cxnLst/>
                <a:rect l="l" t="t" r="r" b="b"/>
                <a:pathLst>
                  <a:path w="12189" h="6792" extrusionOk="0">
                    <a:moveTo>
                      <a:pt x="3708" y="0"/>
                    </a:moveTo>
                    <a:cubicBezTo>
                      <a:pt x="3313" y="0"/>
                      <a:pt x="2918" y="23"/>
                      <a:pt x="2523" y="69"/>
                    </a:cubicBezTo>
                    <a:cubicBezTo>
                      <a:pt x="1763" y="646"/>
                      <a:pt x="790" y="1558"/>
                      <a:pt x="0" y="2470"/>
                    </a:cubicBezTo>
                    <a:cubicBezTo>
                      <a:pt x="760" y="2349"/>
                      <a:pt x="1489" y="2197"/>
                      <a:pt x="2249" y="2197"/>
                    </a:cubicBezTo>
                    <a:cubicBezTo>
                      <a:pt x="3739" y="2227"/>
                      <a:pt x="5258" y="2561"/>
                      <a:pt x="6505" y="3412"/>
                    </a:cubicBezTo>
                    <a:cubicBezTo>
                      <a:pt x="7903" y="4355"/>
                      <a:pt x="8845" y="6057"/>
                      <a:pt x="10426" y="6756"/>
                    </a:cubicBezTo>
                    <a:cubicBezTo>
                      <a:pt x="10506" y="6783"/>
                      <a:pt x="10603" y="6791"/>
                      <a:pt x="10706" y="6791"/>
                    </a:cubicBezTo>
                    <a:cubicBezTo>
                      <a:pt x="10876" y="6791"/>
                      <a:pt x="11064" y="6768"/>
                      <a:pt x="11227" y="6768"/>
                    </a:cubicBezTo>
                    <a:cubicBezTo>
                      <a:pt x="11301" y="6768"/>
                      <a:pt x="11369" y="6773"/>
                      <a:pt x="11429" y="6786"/>
                    </a:cubicBezTo>
                    <a:lnTo>
                      <a:pt x="12189" y="6118"/>
                    </a:lnTo>
                    <a:cubicBezTo>
                      <a:pt x="11277" y="5844"/>
                      <a:pt x="10395" y="5327"/>
                      <a:pt x="9787" y="4567"/>
                    </a:cubicBezTo>
                    <a:cubicBezTo>
                      <a:pt x="9210" y="3777"/>
                      <a:pt x="8967" y="2804"/>
                      <a:pt x="8389" y="2014"/>
                    </a:cubicBezTo>
                    <a:cubicBezTo>
                      <a:pt x="7599" y="890"/>
                      <a:pt x="6262" y="282"/>
                      <a:pt x="4894" y="69"/>
                    </a:cubicBezTo>
                    <a:cubicBezTo>
                      <a:pt x="4499" y="23"/>
                      <a:pt x="4103" y="0"/>
                      <a:pt x="3708" y="0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4" name="Google Shape;988;p47"/>
              <p:cNvSpPr/>
              <p:nvPr/>
            </p:nvSpPr>
            <p:spPr>
              <a:xfrm>
                <a:off x="1273842" y="2597107"/>
                <a:ext cx="2847107" cy="2746830"/>
              </a:xfrm>
              <a:custGeom>
                <a:avLst/>
                <a:gdLst/>
                <a:ahLst/>
                <a:cxnLst/>
                <a:rect l="l" t="t" r="r" b="b"/>
                <a:pathLst>
                  <a:path w="65047" h="62756" extrusionOk="0">
                    <a:moveTo>
                      <a:pt x="58686" y="0"/>
                    </a:moveTo>
                    <a:cubicBezTo>
                      <a:pt x="58605" y="0"/>
                      <a:pt x="58627" y="135"/>
                      <a:pt x="58786" y="444"/>
                    </a:cubicBezTo>
                    <a:cubicBezTo>
                      <a:pt x="46323" y="2633"/>
                      <a:pt x="43618" y="18712"/>
                      <a:pt x="43618" y="18712"/>
                    </a:cubicBezTo>
                    <a:lnTo>
                      <a:pt x="43618" y="18773"/>
                    </a:lnTo>
                    <a:cubicBezTo>
                      <a:pt x="42776" y="19362"/>
                      <a:pt x="41061" y="20271"/>
                      <a:pt x="38320" y="20271"/>
                    </a:cubicBezTo>
                    <a:cubicBezTo>
                      <a:pt x="37102" y="20271"/>
                      <a:pt x="35681" y="20091"/>
                      <a:pt x="34043" y="19624"/>
                    </a:cubicBezTo>
                    <a:cubicBezTo>
                      <a:pt x="29519" y="18317"/>
                      <a:pt x="24957" y="15596"/>
                      <a:pt x="19643" y="15596"/>
                    </a:cubicBezTo>
                    <a:cubicBezTo>
                      <a:pt x="16675" y="15596"/>
                      <a:pt x="13471" y="16445"/>
                      <a:pt x="9909" y="18864"/>
                    </a:cubicBezTo>
                    <a:cubicBezTo>
                      <a:pt x="0" y="25642"/>
                      <a:pt x="11733" y="37132"/>
                      <a:pt x="4347" y="43454"/>
                    </a:cubicBezTo>
                    <a:cubicBezTo>
                      <a:pt x="5259" y="44578"/>
                      <a:pt x="16171" y="51813"/>
                      <a:pt x="15867" y="61296"/>
                    </a:cubicBezTo>
                    <a:cubicBezTo>
                      <a:pt x="16385" y="62571"/>
                      <a:pt x="16535" y="62755"/>
                      <a:pt x="16579" y="62755"/>
                    </a:cubicBezTo>
                    <a:cubicBezTo>
                      <a:pt x="16596" y="62755"/>
                      <a:pt x="16596" y="62725"/>
                      <a:pt x="16596" y="62725"/>
                    </a:cubicBezTo>
                    <a:cubicBezTo>
                      <a:pt x="16596" y="62725"/>
                      <a:pt x="17356" y="49168"/>
                      <a:pt x="10882" y="44578"/>
                    </a:cubicBezTo>
                    <a:cubicBezTo>
                      <a:pt x="11356" y="43515"/>
                      <a:pt x="12978" y="43369"/>
                      <a:pt x="14868" y="43369"/>
                    </a:cubicBezTo>
                    <a:cubicBezTo>
                      <a:pt x="15586" y="43369"/>
                      <a:pt x="16343" y="43390"/>
                      <a:pt x="17091" y="43390"/>
                    </a:cubicBezTo>
                    <a:cubicBezTo>
                      <a:pt x="18538" y="43390"/>
                      <a:pt x="19948" y="43311"/>
                      <a:pt x="20973" y="42846"/>
                    </a:cubicBezTo>
                    <a:cubicBezTo>
                      <a:pt x="22280" y="42268"/>
                      <a:pt x="23375" y="41235"/>
                      <a:pt x="24195" y="40080"/>
                    </a:cubicBezTo>
                    <a:cubicBezTo>
                      <a:pt x="28655" y="42761"/>
                      <a:pt x="32620" y="43853"/>
                      <a:pt x="36491" y="43853"/>
                    </a:cubicBezTo>
                    <a:cubicBezTo>
                      <a:pt x="40825" y="43853"/>
                      <a:pt x="45041" y="42484"/>
                      <a:pt x="49697" y="40445"/>
                    </a:cubicBezTo>
                    <a:cubicBezTo>
                      <a:pt x="58786" y="36463"/>
                      <a:pt x="58938" y="22238"/>
                      <a:pt x="60305" y="15399"/>
                    </a:cubicBezTo>
                    <a:cubicBezTo>
                      <a:pt x="61643" y="8560"/>
                      <a:pt x="65047" y="6766"/>
                      <a:pt x="65047" y="6766"/>
                    </a:cubicBezTo>
                    <a:cubicBezTo>
                      <a:pt x="65047" y="6766"/>
                      <a:pt x="59261" y="0"/>
                      <a:pt x="586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5" name="Google Shape;989;p47"/>
              <p:cNvSpPr/>
              <p:nvPr/>
            </p:nvSpPr>
            <p:spPr>
              <a:xfrm>
                <a:off x="2163905" y="3291036"/>
                <a:ext cx="947270" cy="546862"/>
              </a:xfrm>
              <a:custGeom>
                <a:avLst/>
                <a:gdLst/>
                <a:ahLst/>
                <a:cxnLst/>
                <a:rect l="l" t="t" r="r" b="b"/>
                <a:pathLst>
                  <a:path w="21642" h="12494" extrusionOk="0">
                    <a:moveTo>
                      <a:pt x="2280" y="1"/>
                    </a:moveTo>
                    <a:cubicBezTo>
                      <a:pt x="2280" y="1"/>
                      <a:pt x="0" y="12372"/>
                      <a:pt x="10882" y="12493"/>
                    </a:cubicBezTo>
                    <a:cubicBezTo>
                      <a:pt x="10933" y="12494"/>
                      <a:pt x="10985" y="12494"/>
                      <a:pt x="11036" y="12494"/>
                    </a:cubicBezTo>
                    <a:cubicBezTo>
                      <a:pt x="20919" y="12494"/>
                      <a:pt x="21642" y="3770"/>
                      <a:pt x="21642" y="3770"/>
                    </a:cubicBezTo>
                    <a:lnTo>
                      <a:pt x="21642" y="3770"/>
                    </a:lnTo>
                    <a:cubicBezTo>
                      <a:pt x="21641" y="3770"/>
                      <a:pt x="20031" y="4321"/>
                      <a:pt x="17571" y="4321"/>
                    </a:cubicBezTo>
                    <a:cubicBezTo>
                      <a:pt x="15990" y="4321"/>
                      <a:pt x="14057" y="4093"/>
                      <a:pt x="11976" y="3344"/>
                    </a:cubicBezTo>
                    <a:cubicBezTo>
                      <a:pt x="6657" y="1429"/>
                      <a:pt x="3556" y="183"/>
                      <a:pt x="2280" y="1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6" name="Google Shape;990;p47"/>
              <p:cNvSpPr/>
              <p:nvPr/>
            </p:nvSpPr>
            <p:spPr>
              <a:xfrm>
                <a:off x="2227721" y="3187258"/>
                <a:ext cx="818280" cy="617376"/>
              </a:xfrm>
              <a:custGeom>
                <a:avLst/>
                <a:gdLst/>
                <a:ahLst/>
                <a:cxnLst/>
                <a:rect l="l" t="t" r="r" b="b"/>
                <a:pathLst>
                  <a:path w="18695" h="14105" extrusionOk="0">
                    <a:moveTo>
                      <a:pt x="4682" y="1"/>
                    </a:moveTo>
                    <a:cubicBezTo>
                      <a:pt x="4591" y="1"/>
                      <a:pt x="1" y="3162"/>
                      <a:pt x="123" y="6749"/>
                    </a:cubicBezTo>
                    <a:cubicBezTo>
                      <a:pt x="244" y="10335"/>
                      <a:pt x="1977" y="13436"/>
                      <a:pt x="7174" y="13679"/>
                    </a:cubicBezTo>
                    <a:cubicBezTo>
                      <a:pt x="8694" y="13740"/>
                      <a:pt x="9758" y="13922"/>
                      <a:pt x="10548" y="14104"/>
                    </a:cubicBezTo>
                    <a:cubicBezTo>
                      <a:pt x="11004" y="13071"/>
                      <a:pt x="12676" y="10396"/>
                      <a:pt x="15807" y="9302"/>
                    </a:cubicBezTo>
                    <a:cubicBezTo>
                      <a:pt x="14287" y="8360"/>
                      <a:pt x="12737" y="7478"/>
                      <a:pt x="12737" y="7478"/>
                    </a:cubicBezTo>
                    <a:lnTo>
                      <a:pt x="13436" y="6505"/>
                    </a:lnTo>
                    <a:lnTo>
                      <a:pt x="16323" y="6779"/>
                    </a:lnTo>
                    <a:cubicBezTo>
                      <a:pt x="16475" y="6779"/>
                      <a:pt x="16597" y="6779"/>
                      <a:pt x="16719" y="6749"/>
                    </a:cubicBezTo>
                    <a:lnTo>
                      <a:pt x="18694" y="6475"/>
                    </a:lnTo>
                    <a:cubicBezTo>
                      <a:pt x="18694" y="6475"/>
                      <a:pt x="16779" y="3496"/>
                      <a:pt x="13254" y="2159"/>
                    </a:cubicBezTo>
                    <a:cubicBezTo>
                      <a:pt x="9728" y="821"/>
                      <a:pt x="4682" y="1"/>
                      <a:pt x="4682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7" name="Google Shape;991;p47"/>
              <p:cNvSpPr/>
              <p:nvPr/>
            </p:nvSpPr>
            <p:spPr>
              <a:xfrm>
                <a:off x="2290269" y="2682327"/>
                <a:ext cx="666792" cy="711481"/>
              </a:xfrm>
              <a:custGeom>
                <a:avLst/>
                <a:gdLst/>
                <a:ahLst/>
                <a:cxnLst/>
                <a:rect l="l" t="t" r="r" b="b"/>
                <a:pathLst>
                  <a:path w="15234" h="16255" extrusionOk="0">
                    <a:moveTo>
                      <a:pt x="8423" y="0"/>
                    </a:moveTo>
                    <a:cubicBezTo>
                      <a:pt x="6727" y="0"/>
                      <a:pt x="6292" y="534"/>
                      <a:pt x="6292" y="534"/>
                    </a:cubicBezTo>
                    <a:cubicBezTo>
                      <a:pt x="6292" y="534"/>
                      <a:pt x="2250" y="1020"/>
                      <a:pt x="1125" y="3604"/>
                    </a:cubicBezTo>
                    <a:cubicBezTo>
                      <a:pt x="1" y="6157"/>
                      <a:pt x="2189" y="15549"/>
                      <a:pt x="7995" y="16218"/>
                    </a:cubicBezTo>
                    <a:cubicBezTo>
                      <a:pt x="8219" y="16242"/>
                      <a:pt x="8436" y="16254"/>
                      <a:pt x="8648" y="16254"/>
                    </a:cubicBezTo>
                    <a:cubicBezTo>
                      <a:pt x="13882" y="16254"/>
                      <a:pt x="15233" y="8888"/>
                      <a:pt x="14591" y="5762"/>
                    </a:cubicBezTo>
                    <a:cubicBezTo>
                      <a:pt x="14074" y="3087"/>
                      <a:pt x="13192" y="1263"/>
                      <a:pt x="11277" y="473"/>
                    </a:cubicBezTo>
                    <a:lnTo>
                      <a:pt x="11247" y="382"/>
                    </a:lnTo>
                    <a:lnTo>
                      <a:pt x="11125" y="351"/>
                    </a:lnTo>
                    <a:cubicBezTo>
                      <a:pt x="11125" y="382"/>
                      <a:pt x="11125" y="412"/>
                      <a:pt x="11125" y="412"/>
                    </a:cubicBezTo>
                    <a:cubicBezTo>
                      <a:pt x="10761" y="290"/>
                      <a:pt x="10335" y="169"/>
                      <a:pt x="9879" y="108"/>
                    </a:cubicBezTo>
                    <a:cubicBezTo>
                      <a:pt x="9313" y="31"/>
                      <a:pt x="8832" y="0"/>
                      <a:pt x="8423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8" name="Google Shape;992;p47"/>
              <p:cNvSpPr/>
              <p:nvPr/>
            </p:nvSpPr>
            <p:spPr>
              <a:xfrm>
                <a:off x="1638358" y="1748581"/>
                <a:ext cx="1387684" cy="1071227"/>
              </a:xfrm>
              <a:custGeom>
                <a:avLst/>
                <a:gdLst/>
                <a:ahLst/>
                <a:cxnLst/>
                <a:rect l="l" t="t" r="r" b="b"/>
                <a:pathLst>
                  <a:path w="31704" h="24474" extrusionOk="0">
                    <a:moveTo>
                      <a:pt x="24227" y="1"/>
                    </a:moveTo>
                    <a:cubicBezTo>
                      <a:pt x="23355" y="1"/>
                      <a:pt x="22469" y="166"/>
                      <a:pt x="21673" y="377"/>
                    </a:cubicBezTo>
                    <a:cubicBezTo>
                      <a:pt x="19940" y="833"/>
                      <a:pt x="18299" y="1714"/>
                      <a:pt x="16961" y="2900"/>
                    </a:cubicBezTo>
                    <a:cubicBezTo>
                      <a:pt x="15290" y="4389"/>
                      <a:pt x="14074" y="6365"/>
                      <a:pt x="12189" y="7581"/>
                    </a:cubicBezTo>
                    <a:cubicBezTo>
                      <a:pt x="9332" y="9496"/>
                      <a:pt x="5320" y="9374"/>
                      <a:pt x="2827" y="11775"/>
                    </a:cubicBezTo>
                    <a:cubicBezTo>
                      <a:pt x="1" y="14511"/>
                      <a:pt x="92" y="20316"/>
                      <a:pt x="3344" y="22718"/>
                    </a:cubicBezTo>
                    <a:cubicBezTo>
                      <a:pt x="4378" y="23478"/>
                      <a:pt x="5654" y="23933"/>
                      <a:pt x="6931" y="24207"/>
                    </a:cubicBezTo>
                    <a:cubicBezTo>
                      <a:pt x="7688" y="24365"/>
                      <a:pt x="8495" y="24473"/>
                      <a:pt x="9295" y="24473"/>
                    </a:cubicBezTo>
                    <a:cubicBezTo>
                      <a:pt x="10036" y="24473"/>
                      <a:pt x="10773" y="24380"/>
                      <a:pt x="11460" y="24146"/>
                    </a:cubicBezTo>
                    <a:cubicBezTo>
                      <a:pt x="12858" y="23690"/>
                      <a:pt x="13952" y="22626"/>
                      <a:pt x="15229" y="21958"/>
                    </a:cubicBezTo>
                    <a:cubicBezTo>
                      <a:pt x="16428" y="21313"/>
                      <a:pt x="17554" y="21196"/>
                      <a:pt x="18723" y="21196"/>
                    </a:cubicBezTo>
                    <a:cubicBezTo>
                      <a:pt x="19393" y="21196"/>
                      <a:pt x="20078" y="21235"/>
                      <a:pt x="20799" y="21235"/>
                    </a:cubicBezTo>
                    <a:cubicBezTo>
                      <a:pt x="20957" y="21235"/>
                      <a:pt x="21116" y="21233"/>
                      <a:pt x="21278" y="21228"/>
                    </a:cubicBezTo>
                    <a:cubicBezTo>
                      <a:pt x="23162" y="21167"/>
                      <a:pt x="24956" y="19982"/>
                      <a:pt x="25746" y="18310"/>
                    </a:cubicBezTo>
                    <a:cubicBezTo>
                      <a:pt x="25989" y="17854"/>
                      <a:pt x="26141" y="17368"/>
                      <a:pt x="26384" y="16942"/>
                    </a:cubicBezTo>
                    <a:cubicBezTo>
                      <a:pt x="27083" y="15696"/>
                      <a:pt x="28481" y="15028"/>
                      <a:pt x="29515" y="14085"/>
                    </a:cubicBezTo>
                    <a:cubicBezTo>
                      <a:pt x="30883" y="12809"/>
                      <a:pt x="31673" y="10985"/>
                      <a:pt x="31703" y="9131"/>
                    </a:cubicBezTo>
                    <a:cubicBezTo>
                      <a:pt x="31703" y="7277"/>
                      <a:pt x="31247" y="4602"/>
                      <a:pt x="29910" y="3234"/>
                    </a:cubicBezTo>
                    <a:cubicBezTo>
                      <a:pt x="29393" y="2687"/>
                      <a:pt x="28755" y="2292"/>
                      <a:pt x="28177" y="1836"/>
                    </a:cubicBezTo>
                    <a:cubicBezTo>
                      <a:pt x="27722" y="1410"/>
                      <a:pt x="27296" y="954"/>
                      <a:pt x="26749" y="650"/>
                    </a:cubicBezTo>
                    <a:cubicBezTo>
                      <a:pt x="25996" y="174"/>
                      <a:pt x="25119" y="1"/>
                      <a:pt x="24227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9" name="Google Shape;993;p47"/>
              <p:cNvSpPr/>
              <p:nvPr/>
            </p:nvSpPr>
            <p:spPr>
              <a:xfrm>
                <a:off x="2404683" y="1759743"/>
                <a:ext cx="375240" cy="966923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22091" extrusionOk="0">
                    <a:moveTo>
                      <a:pt x="8025" y="0"/>
                    </a:moveTo>
                    <a:cubicBezTo>
                      <a:pt x="7356" y="4134"/>
                      <a:pt x="2068" y="7447"/>
                      <a:pt x="1" y="8602"/>
                    </a:cubicBezTo>
                    <a:lnTo>
                      <a:pt x="1" y="12371"/>
                    </a:lnTo>
                    <a:cubicBezTo>
                      <a:pt x="1" y="14651"/>
                      <a:pt x="1520" y="16809"/>
                      <a:pt x="3223" y="18025"/>
                    </a:cubicBezTo>
                    <a:lnTo>
                      <a:pt x="2280" y="21916"/>
                    </a:lnTo>
                    <a:cubicBezTo>
                      <a:pt x="2720" y="22036"/>
                      <a:pt x="3114" y="22090"/>
                      <a:pt x="3467" y="22090"/>
                    </a:cubicBezTo>
                    <a:cubicBezTo>
                      <a:pt x="6585" y="22090"/>
                      <a:pt x="6536" y="17873"/>
                      <a:pt x="6536" y="17873"/>
                    </a:cubicBezTo>
                    <a:cubicBezTo>
                      <a:pt x="3283" y="17204"/>
                      <a:pt x="2767" y="12159"/>
                      <a:pt x="2979" y="9393"/>
                    </a:cubicBezTo>
                    <a:cubicBezTo>
                      <a:pt x="6475" y="8177"/>
                      <a:pt x="8055" y="2432"/>
                      <a:pt x="8572" y="0"/>
                    </a:cubicBezTo>
                    <a:close/>
                  </a:path>
                </a:pathLst>
              </a:custGeom>
              <a:solidFill>
                <a:srgbClr val="FFB89E"/>
              </a:solidFill>
              <a:ln w="9525" cap="flat" cmpd="sng">
                <a:solidFill>
                  <a:srgbClr val="FFB89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0" name="Google Shape;994;p47"/>
              <p:cNvSpPr/>
              <p:nvPr/>
            </p:nvSpPr>
            <p:spPr>
              <a:xfrm>
                <a:off x="2448147" y="1759743"/>
                <a:ext cx="688327" cy="1131630"/>
              </a:xfrm>
              <a:custGeom>
                <a:avLst/>
                <a:gdLst/>
                <a:ahLst/>
                <a:cxnLst/>
                <a:rect l="l" t="t" r="r" b="b"/>
                <a:pathLst>
                  <a:path w="15726" h="25854" extrusionOk="0">
                    <a:moveTo>
                      <a:pt x="7579" y="0"/>
                    </a:moveTo>
                    <a:cubicBezTo>
                      <a:pt x="7062" y="2432"/>
                      <a:pt x="5482" y="8177"/>
                      <a:pt x="1986" y="9393"/>
                    </a:cubicBezTo>
                    <a:cubicBezTo>
                      <a:pt x="1774" y="12159"/>
                      <a:pt x="2290" y="17204"/>
                      <a:pt x="5543" y="17873"/>
                    </a:cubicBezTo>
                    <a:cubicBezTo>
                      <a:pt x="5543" y="17873"/>
                      <a:pt x="5938" y="20760"/>
                      <a:pt x="1287" y="21916"/>
                    </a:cubicBezTo>
                    <a:cubicBezTo>
                      <a:pt x="0" y="22237"/>
                      <a:pt x="3246" y="25853"/>
                      <a:pt x="5795" y="25853"/>
                    </a:cubicBezTo>
                    <a:cubicBezTo>
                      <a:pt x="5894" y="25853"/>
                      <a:pt x="5993" y="25848"/>
                      <a:pt x="6090" y="25837"/>
                    </a:cubicBezTo>
                    <a:cubicBezTo>
                      <a:pt x="8400" y="25563"/>
                      <a:pt x="9312" y="24378"/>
                      <a:pt x="9038" y="22432"/>
                    </a:cubicBezTo>
                    <a:lnTo>
                      <a:pt x="7792" y="21064"/>
                    </a:lnTo>
                    <a:lnTo>
                      <a:pt x="7792" y="19119"/>
                    </a:lnTo>
                    <a:lnTo>
                      <a:pt x="8977" y="19119"/>
                    </a:lnTo>
                    <a:cubicBezTo>
                      <a:pt x="12686" y="19119"/>
                      <a:pt x="15725" y="16080"/>
                      <a:pt x="15725" y="12371"/>
                    </a:cubicBezTo>
                    <a:lnTo>
                      <a:pt x="15725" y="6748"/>
                    </a:lnTo>
                    <a:cubicBezTo>
                      <a:pt x="15725" y="6231"/>
                      <a:pt x="15634" y="5715"/>
                      <a:pt x="15543" y="5228"/>
                    </a:cubicBezTo>
                    <a:cubicBezTo>
                      <a:pt x="11774" y="4408"/>
                      <a:pt x="9616" y="1095"/>
                      <a:pt x="8977" y="0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1" name="Google Shape;995;p47"/>
              <p:cNvSpPr/>
              <p:nvPr/>
            </p:nvSpPr>
            <p:spPr>
              <a:xfrm>
                <a:off x="4019796" y="2802782"/>
                <a:ext cx="93843" cy="72177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1649" extrusionOk="0">
                    <a:moveTo>
                      <a:pt x="304" y="1"/>
                    </a:moveTo>
                    <a:cubicBezTo>
                      <a:pt x="240" y="1"/>
                      <a:pt x="177" y="37"/>
                      <a:pt x="153" y="122"/>
                    </a:cubicBezTo>
                    <a:cubicBezTo>
                      <a:pt x="1" y="760"/>
                      <a:pt x="305" y="1551"/>
                      <a:pt x="1034" y="1642"/>
                    </a:cubicBezTo>
                    <a:cubicBezTo>
                      <a:pt x="1071" y="1646"/>
                      <a:pt x="1107" y="1648"/>
                      <a:pt x="1142" y="1648"/>
                    </a:cubicBezTo>
                    <a:cubicBezTo>
                      <a:pt x="1847" y="1648"/>
                      <a:pt x="2071" y="793"/>
                      <a:pt x="2129" y="213"/>
                    </a:cubicBezTo>
                    <a:cubicBezTo>
                      <a:pt x="2144" y="107"/>
                      <a:pt x="2068" y="54"/>
                      <a:pt x="1984" y="54"/>
                    </a:cubicBezTo>
                    <a:cubicBezTo>
                      <a:pt x="1901" y="54"/>
                      <a:pt x="1810" y="107"/>
                      <a:pt x="1794" y="213"/>
                    </a:cubicBezTo>
                    <a:cubicBezTo>
                      <a:pt x="1765" y="593"/>
                      <a:pt x="1651" y="1311"/>
                      <a:pt x="1129" y="1311"/>
                    </a:cubicBezTo>
                    <a:cubicBezTo>
                      <a:pt x="1108" y="1311"/>
                      <a:pt x="1087" y="1310"/>
                      <a:pt x="1065" y="1307"/>
                    </a:cubicBezTo>
                    <a:cubicBezTo>
                      <a:pt x="579" y="1247"/>
                      <a:pt x="366" y="669"/>
                      <a:pt x="487" y="213"/>
                    </a:cubicBezTo>
                    <a:cubicBezTo>
                      <a:pt x="506" y="85"/>
                      <a:pt x="403" y="1"/>
                      <a:pt x="304" y="1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2" name="Google Shape;996;p47"/>
              <p:cNvSpPr/>
              <p:nvPr/>
            </p:nvSpPr>
            <p:spPr>
              <a:xfrm>
                <a:off x="3961845" y="2574040"/>
                <a:ext cx="450218" cy="303414"/>
              </a:xfrm>
              <a:custGeom>
                <a:avLst/>
                <a:gdLst/>
                <a:ahLst/>
                <a:cxnLst/>
                <a:rect l="l" t="t" r="r" b="b"/>
                <a:pathLst>
                  <a:path w="10286" h="6932" extrusionOk="0">
                    <a:moveTo>
                      <a:pt x="2587" y="1"/>
                    </a:moveTo>
                    <a:cubicBezTo>
                      <a:pt x="1097" y="1"/>
                      <a:pt x="1" y="948"/>
                      <a:pt x="8" y="948"/>
                    </a:cubicBezTo>
                    <a:cubicBezTo>
                      <a:pt x="8" y="948"/>
                      <a:pt x="12" y="946"/>
                      <a:pt x="18" y="941"/>
                    </a:cubicBezTo>
                    <a:cubicBezTo>
                      <a:pt x="18" y="941"/>
                      <a:pt x="4851" y="6169"/>
                      <a:pt x="6918" y="6868"/>
                    </a:cubicBezTo>
                    <a:cubicBezTo>
                      <a:pt x="7052" y="6911"/>
                      <a:pt x="7185" y="6931"/>
                      <a:pt x="7314" y="6931"/>
                    </a:cubicBezTo>
                    <a:cubicBezTo>
                      <a:pt x="9049" y="6931"/>
                      <a:pt x="10285" y="3309"/>
                      <a:pt x="8961" y="3309"/>
                    </a:cubicBezTo>
                    <a:cubicBezTo>
                      <a:pt x="8862" y="3309"/>
                      <a:pt x="8748" y="3329"/>
                      <a:pt x="8620" y="3372"/>
                    </a:cubicBezTo>
                    <a:cubicBezTo>
                      <a:pt x="8318" y="3471"/>
                      <a:pt x="8077" y="3517"/>
                      <a:pt x="7876" y="3517"/>
                    </a:cubicBezTo>
                    <a:cubicBezTo>
                      <a:pt x="6778" y="3517"/>
                      <a:pt x="6856" y="2161"/>
                      <a:pt x="4699" y="697"/>
                    </a:cubicBezTo>
                    <a:cubicBezTo>
                      <a:pt x="3960" y="181"/>
                      <a:pt x="3236" y="1"/>
                      <a:pt x="2587" y="1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3" name="Google Shape;997;p47"/>
              <p:cNvSpPr/>
              <p:nvPr/>
            </p:nvSpPr>
            <p:spPr>
              <a:xfrm>
                <a:off x="981161" y="2935580"/>
                <a:ext cx="441596" cy="791318"/>
              </a:xfrm>
              <a:custGeom>
                <a:avLst/>
                <a:gdLst/>
                <a:ahLst/>
                <a:cxnLst/>
                <a:rect l="l" t="t" r="r" b="b"/>
                <a:pathLst>
                  <a:path w="10089" h="18079" extrusionOk="0">
                    <a:moveTo>
                      <a:pt x="9842" y="1"/>
                    </a:moveTo>
                    <a:cubicBezTo>
                      <a:pt x="4582" y="1"/>
                      <a:pt x="6414" y="7732"/>
                      <a:pt x="6623" y="10067"/>
                    </a:cubicBezTo>
                    <a:cubicBezTo>
                      <a:pt x="6861" y="12445"/>
                      <a:pt x="6721" y="15725"/>
                      <a:pt x="4097" y="15725"/>
                    </a:cubicBezTo>
                    <a:cubicBezTo>
                      <a:pt x="4039" y="15725"/>
                      <a:pt x="3979" y="15724"/>
                      <a:pt x="3918" y="15721"/>
                    </a:cubicBezTo>
                    <a:cubicBezTo>
                      <a:pt x="1122" y="15569"/>
                      <a:pt x="2580" y="9915"/>
                      <a:pt x="2580" y="9915"/>
                    </a:cubicBezTo>
                    <a:lnTo>
                      <a:pt x="2580" y="9915"/>
                    </a:lnTo>
                    <a:lnTo>
                      <a:pt x="696" y="10189"/>
                    </a:lnTo>
                    <a:cubicBezTo>
                      <a:pt x="578" y="11222"/>
                      <a:pt x="1" y="18079"/>
                      <a:pt x="3953" y="18079"/>
                    </a:cubicBezTo>
                    <a:cubicBezTo>
                      <a:pt x="4069" y="18079"/>
                      <a:pt x="4189" y="18073"/>
                      <a:pt x="4313" y="18061"/>
                    </a:cubicBezTo>
                    <a:cubicBezTo>
                      <a:pt x="8994" y="17605"/>
                      <a:pt x="8204" y="10584"/>
                      <a:pt x="7809" y="7453"/>
                    </a:cubicBezTo>
                    <a:cubicBezTo>
                      <a:pt x="7505" y="4991"/>
                      <a:pt x="7809" y="2863"/>
                      <a:pt x="9298" y="1860"/>
                    </a:cubicBezTo>
                    <a:cubicBezTo>
                      <a:pt x="9419" y="1161"/>
                      <a:pt x="9663" y="492"/>
                      <a:pt x="10088" y="6"/>
                    </a:cubicBezTo>
                    <a:cubicBezTo>
                      <a:pt x="10004" y="2"/>
                      <a:pt x="9922" y="1"/>
                      <a:pt x="9842" y="1"/>
                    </a:cubicBezTo>
                    <a:close/>
                  </a:path>
                </a:pathLst>
              </a:custGeom>
              <a:solidFill>
                <a:srgbClr val="C2B9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4" name="Google Shape;998;p47"/>
              <p:cNvSpPr/>
              <p:nvPr/>
            </p:nvSpPr>
            <p:spPr>
              <a:xfrm>
                <a:off x="858648" y="3016992"/>
                <a:ext cx="653223" cy="821169"/>
              </a:xfrm>
              <a:custGeom>
                <a:avLst/>
                <a:gdLst/>
                <a:ahLst/>
                <a:cxnLst/>
                <a:rect l="l" t="t" r="r" b="b"/>
                <a:pathLst>
                  <a:path w="14924" h="18761" extrusionOk="0">
                    <a:moveTo>
                      <a:pt x="12097" y="0"/>
                    </a:moveTo>
                    <a:lnTo>
                      <a:pt x="12097" y="0"/>
                    </a:lnTo>
                    <a:cubicBezTo>
                      <a:pt x="10608" y="1003"/>
                      <a:pt x="10304" y="3131"/>
                      <a:pt x="10608" y="5593"/>
                    </a:cubicBezTo>
                    <a:cubicBezTo>
                      <a:pt x="11003" y="8693"/>
                      <a:pt x="11793" y="15745"/>
                      <a:pt x="7112" y="16201"/>
                    </a:cubicBezTo>
                    <a:cubicBezTo>
                      <a:pt x="6989" y="16213"/>
                      <a:pt x="6869" y="16219"/>
                      <a:pt x="6754" y="16219"/>
                    </a:cubicBezTo>
                    <a:cubicBezTo>
                      <a:pt x="2800" y="16219"/>
                      <a:pt x="3377" y="9333"/>
                      <a:pt x="3495" y="8329"/>
                    </a:cubicBezTo>
                    <a:lnTo>
                      <a:pt x="3495" y="8329"/>
                    </a:lnTo>
                    <a:lnTo>
                      <a:pt x="2127" y="8511"/>
                    </a:lnTo>
                    <a:cubicBezTo>
                      <a:pt x="2127" y="8511"/>
                      <a:pt x="0" y="18761"/>
                      <a:pt x="5647" y="18761"/>
                    </a:cubicBezTo>
                    <a:cubicBezTo>
                      <a:pt x="5729" y="18761"/>
                      <a:pt x="5812" y="18759"/>
                      <a:pt x="5896" y="18754"/>
                    </a:cubicBezTo>
                    <a:cubicBezTo>
                      <a:pt x="11823" y="18450"/>
                      <a:pt x="14924" y="11216"/>
                      <a:pt x="12431" y="4316"/>
                    </a:cubicBezTo>
                    <a:cubicBezTo>
                      <a:pt x="12462" y="4316"/>
                      <a:pt x="12462" y="4316"/>
                      <a:pt x="12492" y="4286"/>
                    </a:cubicBezTo>
                    <a:cubicBezTo>
                      <a:pt x="12218" y="3252"/>
                      <a:pt x="11884" y="1520"/>
                      <a:pt x="12097" y="0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5" name="Google Shape;999;p47"/>
              <p:cNvSpPr/>
              <p:nvPr/>
            </p:nvSpPr>
            <p:spPr>
              <a:xfrm>
                <a:off x="3846861" y="4863605"/>
                <a:ext cx="196921" cy="232856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5320" extrusionOk="0">
                    <a:moveTo>
                      <a:pt x="1" y="0"/>
                    </a:moveTo>
                    <a:lnTo>
                      <a:pt x="396" y="5319"/>
                    </a:lnTo>
                    <a:lnTo>
                      <a:pt x="2280" y="3404"/>
                    </a:lnTo>
                    <a:lnTo>
                      <a:pt x="3071" y="2493"/>
                    </a:lnTo>
                    <a:cubicBezTo>
                      <a:pt x="3283" y="2280"/>
                      <a:pt x="3526" y="1976"/>
                      <a:pt x="3678" y="1702"/>
                    </a:cubicBezTo>
                    <a:lnTo>
                      <a:pt x="4499" y="39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6" name="Google Shape;1000;p47"/>
              <p:cNvSpPr/>
              <p:nvPr/>
            </p:nvSpPr>
            <p:spPr>
              <a:xfrm>
                <a:off x="1968297" y="5278676"/>
                <a:ext cx="236883" cy="192938"/>
              </a:xfrm>
              <a:custGeom>
                <a:avLst/>
                <a:gdLst/>
                <a:ahLst/>
                <a:cxnLst/>
                <a:rect l="l" t="t" r="r" b="b"/>
                <a:pathLst>
                  <a:path w="5412" h="4408" extrusionOk="0">
                    <a:moveTo>
                      <a:pt x="1" y="1"/>
                    </a:moveTo>
                    <a:lnTo>
                      <a:pt x="1764" y="4408"/>
                    </a:lnTo>
                    <a:lnTo>
                      <a:pt x="5411" y="4286"/>
                    </a:lnTo>
                    <a:cubicBezTo>
                      <a:pt x="5411" y="4286"/>
                      <a:pt x="2584" y="365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7" name="Google Shape;1001;p47"/>
              <p:cNvSpPr/>
              <p:nvPr/>
            </p:nvSpPr>
            <p:spPr>
              <a:xfrm>
                <a:off x="1825957" y="3500913"/>
                <a:ext cx="207601" cy="158710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3626" extrusionOk="0">
                    <a:moveTo>
                      <a:pt x="3706" y="0"/>
                    </a:moveTo>
                    <a:cubicBezTo>
                      <a:pt x="3289" y="0"/>
                      <a:pt x="2860" y="243"/>
                      <a:pt x="2736" y="738"/>
                    </a:cubicBezTo>
                    <a:cubicBezTo>
                      <a:pt x="2736" y="738"/>
                      <a:pt x="1885" y="21"/>
                      <a:pt x="1198" y="21"/>
                    </a:cubicBezTo>
                    <a:cubicBezTo>
                      <a:pt x="905" y="21"/>
                      <a:pt x="641" y="152"/>
                      <a:pt x="487" y="525"/>
                    </a:cubicBezTo>
                    <a:cubicBezTo>
                      <a:pt x="0" y="1741"/>
                      <a:pt x="1520" y="2774"/>
                      <a:pt x="2523" y="3625"/>
                    </a:cubicBezTo>
                    <a:cubicBezTo>
                      <a:pt x="3466" y="3048"/>
                      <a:pt x="4742" y="1589"/>
                      <a:pt x="4590" y="677"/>
                    </a:cubicBezTo>
                    <a:cubicBezTo>
                      <a:pt x="4501" y="228"/>
                      <a:pt x="4109" y="0"/>
                      <a:pt x="37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8" name="Google Shape;1002;p47"/>
              <p:cNvSpPr/>
              <p:nvPr/>
            </p:nvSpPr>
            <p:spPr>
              <a:xfrm>
                <a:off x="2653472" y="2114893"/>
                <a:ext cx="46615" cy="78874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1802" extrusionOk="0">
                    <a:moveTo>
                      <a:pt x="612" y="0"/>
                    </a:moveTo>
                    <a:cubicBezTo>
                      <a:pt x="376" y="0"/>
                      <a:pt x="120" y="384"/>
                      <a:pt x="61" y="853"/>
                    </a:cubicBezTo>
                    <a:cubicBezTo>
                      <a:pt x="1" y="1339"/>
                      <a:pt x="153" y="1765"/>
                      <a:pt x="426" y="1795"/>
                    </a:cubicBezTo>
                    <a:cubicBezTo>
                      <a:pt x="443" y="1799"/>
                      <a:pt x="460" y="1801"/>
                      <a:pt x="476" y="1801"/>
                    </a:cubicBezTo>
                    <a:cubicBezTo>
                      <a:pt x="706" y="1801"/>
                      <a:pt x="947" y="1428"/>
                      <a:pt x="1004" y="975"/>
                    </a:cubicBezTo>
                    <a:cubicBezTo>
                      <a:pt x="1064" y="488"/>
                      <a:pt x="912" y="63"/>
                      <a:pt x="639" y="2"/>
                    </a:cubicBezTo>
                    <a:cubicBezTo>
                      <a:pt x="630" y="1"/>
                      <a:pt x="621" y="0"/>
                      <a:pt x="612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39" name="Google Shape;1003;p47"/>
              <p:cNvSpPr/>
              <p:nvPr/>
            </p:nvSpPr>
            <p:spPr>
              <a:xfrm>
                <a:off x="3023329" y="2154811"/>
                <a:ext cx="47928" cy="78655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1797" extrusionOk="0">
                    <a:moveTo>
                      <a:pt x="638" y="0"/>
                    </a:moveTo>
                    <a:cubicBezTo>
                      <a:pt x="377" y="0"/>
                      <a:pt x="149" y="356"/>
                      <a:pt x="61" y="853"/>
                    </a:cubicBezTo>
                    <a:cubicBezTo>
                      <a:pt x="1" y="1339"/>
                      <a:pt x="183" y="1765"/>
                      <a:pt x="426" y="1795"/>
                    </a:cubicBezTo>
                    <a:cubicBezTo>
                      <a:pt x="437" y="1796"/>
                      <a:pt x="447" y="1797"/>
                      <a:pt x="458" y="1797"/>
                    </a:cubicBezTo>
                    <a:cubicBezTo>
                      <a:pt x="721" y="1797"/>
                      <a:pt x="976" y="1442"/>
                      <a:pt x="1034" y="974"/>
                    </a:cubicBezTo>
                    <a:cubicBezTo>
                      <a:pt x="1095" y="458"/>
                      <a:pt x="943" y="32"/>
                      <a:pt x="669" y="2"/>
                    </a:cubicBezTo>
                    <a:cubicBezTo>
                      <a:pt x="659" y="1"/>
                      <a:pt x="648" y="0"/>
                      <a:pt x="638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0" name="Google Shape;1004;p47"/>
              <p:cNvSpPr/>
              <p:nvPr/>
            </p:nvSpPr>
            <p:spPr>
              <a:xfrm>
                <a:off x="2849036" y="2154723"/>
                <a:ext cx="113145" cy="149212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3409" extrusionOk="0">
                    <a:moveTo>
                      <a:pt x="2218" y="1"/>
                    </a:moveTo>
                    <a:cubicBezTo>
                      <a:pt x="2107" y="1"/>
                      <a:pt x="1990" y="80"/>
                      <a:pt x="2007" y="217"/>
                    </a:cubicBezTo>
                    <a:cubicBezTo>
                      <a:pt x="2063" y="1145"/>
                      <a:pt x="2119" y="2074"/>
                      <a:pt x="2176" y="3003"/>
                    </a:cubicBezTo>
                    <a:lnTo>
                      <a:pt x="2176" y="3003"/>
                    </a:lnTo>
                    <a:cubicBezTo>
                      <a:pt x="1552" y="2976"/>
                      <a:pt x="928" y="2949"/>
                      <a:pt x="305" y="2922"/>
                    </a:cubicBezTo>
                    <a:cubicBezTo>
                      <a:pt x="62" y="2922"/>
                      <a:pt x="1" y="3317"/>
                      <a:pt x="244" y="3317"/>
                    </a:cubicBezTo>
                    <a:cubicBezTo>
                      <a:pt x="943" y="3347"/>
                      <a:pt x="1642" y="3378"/>
                      <a:pt x="2341" y="3408"/>
                    </a:cubicBezTo>
                    <a:cubicBezTo>
                      <a:pt x="2493" y="3408"/>
                      <a:pt x="2584" y="3317"/>
                      <a:pt x="2554" y="3165"/>
                    </a:cubicBezTo>
                    <a:cubicBezTo>
                      <a:pt x="2493" y="2162"/>
                      <a:pt x="2432" y="1159"/>
                      <a:pt x="2402" y="156"/>
                    </a:cubicBezTo>
                    <a:cubicBezTo>
                      <a:pt x="2389" y="49"/>
                      <a:pt x="2305" y="1"/>
                      <a:pt x="2218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1" name="Google Shape;1005;p47"/>
              <p:cNvSpPr/>
              <p:nvPr/>
            </p:nvSpPr>
            <p:spPr>
              <a:xfrm>
                <a:off x="2485833" y="2216570"/>
                <a:ext cx="187642" cy="177312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4051" extrusionOk="0">
                    <a:moveTo>
                      <a:pt x="2132" y="1"/>
                    </a:moveTo>
                    <a:cubicBezTo>
                      <a:pt x="1143" y="1"/>
                      <a:pt x="262" y="751"/>
                      <a:pt x="122" y="1782"/>
                    </a:cubicBezTo>
                    <a:cubicBezTo>
                      <a:pt x="1" y="2877"/>
                      <a:pt x="761" y="3910"/>
                      <a:pt x="1885" y="4032"/>
                    </a:cubicBezTo>
                    <a:cubicBezTo>
                      <a:pt x="1979" y="4045"/>
                      <a:pt x="2072" y="4051"/>
                      <a:pt x="2164" y="4051"/>
                    </a:cubicBezTo>
                    <a:cubicBezTo>
                      <a:pt x="3150" y="4051"/>
                      <a:pt x="4026" y="3327"/>
                      <a:pt x="4165" y="2299"/>
                    </a:cubicBezTo>
                    <a:cubicBezTo>
                      <a:pt x="4287" y="1205"/>
                      <a:pt x="3527" y="171"/>
                      <a:pt x="2402" y="19"/>
                    </a:cubicBezTo>
                    <a:cubicBezTo>
                      <a:pt x="2311" y="7"/>
                      <a:pt x="2221" y="1"/>
                      <a:pt x="2132" y="1"/>
                    </a:cubicBezTo>
                    <a:close/>
                  </a:path>
                </a:pathLst>
              </a:custGeom>
              <a:solidFill>
                <a:srgbClr val="E2A6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2" name="Google Shape;1006;p47"/>
              <p:cNvSpPr/>
              <p:nvPr/>
            </p:nvSpPr>
            <p:spPr>
              <a:xfrm>
                <a:off x="2976757" y="2249835"/>
                <a:ext cx="188955" cy="17731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4051" extrusionOk="0">
                    <a:moveTo>
                      <a:pt x="2132" y="1"/>
                    </a:moveTo>
                    <a:cubicBezTo>
                      <a:pt x="1143" y="1"/>
                      <a:pt x="262" y="751"/>
                      <a:pt x="122" y="1782"/>
                    </a:cubicBezTo>
                    <a:cubicBezTo>
                      <a:pt x="1" y="2876"/>
                      <a:pt x="761" y="3910"/>
                      <a:pt x="1885" y="4031"/>
                    </a:cubicBezTo>
                    <a:cubicBezTo>
                      <a:pt x="1979" y="4044"/>
                      <a:pt x="2072" y="4051"/>
                      <a:pt x="2164" y="4051"/>
                    </a:cubicBezTo>
                    <a:cubicBezTo>
                      <a:pt x="3150" y="4051"/>
                      <a:pt x="4026" y="3327"/>
                      <a:pt x="4165" y="2299"/>
                    </a:cubicBezTo>
                    <a:cubicBezTo>
                      <a:pt x="4317" y="1174"/>
                      <a:pt x="3527" y="171"/>
                      <a:pt x="2402" y="19"/>
                    </a:cubicBezTo>
                    <a:cubicBezTo>
                      <a:pt x="2311" y="7"/>
                      <a:pt x="2221" y="1"/>
                      <a:pt x="2132" y="1"/>
                    </a:cubicBezTo>
                    <a:close/>
                  </a:path>
                </a:pathLst>
              </a:custGeom>
              <a:solidFill>
                <a:srgbClr val="E2A6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3" name="Google Shape;1007;p47"/>
              <p:cNvSpPr/>
              <p:nvPr/>
            </p:nvSpPr>
            <p:spPr>
              <a:xfrm>
                <a:off x="2706696" y="2383422"/>
                <a:ext cx="101152" cy="57514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1314" extrusionOk="0">
                    <a:moveTo>
                      <a:pt x="704" y="1"/>
                    </a:moveTo>
                    <a:cubicBezTo>
                      <a:pt x="497" y="1"/>
                      <a:pt x="264" y="22"/>
                      <a:pt x="0" y="68"/>
                    </a:cubicBezTo>
                    <a:cubicBezTo>
                      <a:pt x="335" y="463"/>
                      <a:pt x="821" y="828"/>
                      <a:pt x="1551" y="1131"/>
                    </a:cubicBezTo>
                    <a:cubicBezTo>
                      <a:pt x="1824" y="1223"/>
                      <a:pt x="2098" y="1283"/>
                      <a:pt x="2311" y="1314"/>
                    </a:cubicBezTo>
                    <a:cubicBezTo>
                      <a:pt x="2258" y="816"/>
                      <a:pt x="2002" y="1"/>
                      <a:pt x="704" y="1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4" name="Google Shape;1008;p47"/>
              <p:cNvSpPr/>
              <p:nvPr/>
            </p:nvSpPr>
            <p:spPr>
              <a:xfrm>
                <a:off x="2678771" y="2292380"/>
                <a:ext cx="228129" cy="149037"/>
              </a:xfrm>
              <a:custGeom>
                <a:avLst/>
                <a:gdLst/>
                <a:ahLst/>
                <a:cxnLst/>
                <a:rect l="l" t="t" r="r" b="b"/>
                <a:pathLst>
                  <a:path w="5212" h="3405" extrusionOk="0">
                    <a:moveTo>
                      <a:pt x="909" y="0"/>
                    </a:moveTo>
                    <a:cubicBezTo>
                      <a:pt x="504" y="0"/>
                      <a:pt x="195" y="164"/>
                      <a:pt x="122" y="385"/>
                    </a:cubicBezTo>
                    <a:cubicBezTo>
                      <a:pt x="0" y="719"/>
                      <a:pt x="31" y="1449"/>
                      <a:pt x="669" y="2148"/>
                    </a:cubicBezTo>
                    <a:cubicBezTo>
                      <a:pt x="932" y="2102"/>
                      <a:pt x="1165" y="2081"/>
                      <a:pt x="1371" y="2081"/>
                    </a:cubicBezTo>
                    <a:cubicBezTo>
                      <a:pt x="2663" y="2081"/>
                      <a:pt x="2900" y="2896"/>
                      <a:pt x="2979" y="3394"/>
                    </a:cubicBezTo>
                    <a:cubicBezTo>
                      <a:pt x="3053" y="3401"/>
                      <a:pt x="3126" y="3405"/>
                      <a:pt x="3196" y="3405"/>
                    </a:cubicBezTo>
                    <a:cubicBezTo>
                      <a:pt x="4568" y="3405"/>
                      <a:pt x="5212" y="2054"/>
                      <a:pt x="4894" y="1418"/>
                    </a:cubicBezTo>
                    <a:cubicBezTo>
                      <a:pt x="4823" y="1286"/>
                      <a:pt x="4627" y="1270"/>
                      <a:pt x="4361" y="1270"/>
                    </a:cubicBezTo>
                    <a:cubicBezTo>
                      <a:pt x="4270" y="1270"/>
                      <a:pt x="4170" y="1272"/>
                      <a:pt x="4064" y="1272"/>
                    </a:cubicBezTo>
                    <a:cubicBezTo>
                      <a:pt x="3555" y="1272"/>
                      <a:pt x="2908" y="1225"/>
                      <a:pt x="2371" y="689"/>
                    </a:cubicBezTo>
                    <a:cubicBezTo>
                      <a:pt x="1885" y="187"/>
                      <a:pt x="1342" y="0"/>
                      <a:pt x="909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5" name="Google Shape;1009;p47"/>
              <p:cNvSpPr/>
              <p:nvPr/>
            </p:nvSpPr>
            <p:spPr>
              <a:xfrm>
                <a:off x="2403370" y="1759743"/>
                <a:ext cx="351254" cy="376553"/>
              </a:xfrm>
              <a:custGeom>
                <a:avLst/>
                <a:gdLst/>
                <a:ahLst/>
                <a:cxnLst/>
                <a:rect l="l" t="t" r="r" b="b"/>
                <a:pathLst>
                  <a:path w="8025" h="8603" extrusionOk="0">
                    <a:moveTo>
                      <a:pt x="6748" y="0"/>
                    </a:moveTo>
                    <a:cubicBezTo>
                      <a:pt x="3040" y="0"/>
                      <a:pt x="0" y="3040"/>
                      <a:pt x="0" y="6748"/>
                    </a:cubicBezTo>
                    <a:lnTo>
                      <a:pt x="0" y="8602"/>
                    </a:lnTo>
                    <a:cubicBezTo>
                      <a:pt x="2098" y="7447"/>
                      <a:pt x="7386" y="4134"/>
                      <a:pt x="8025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6" name="Google Shape;1010;p47"/>
              <p:cNvSpPr/>
              <p:nvPr/>
            </p:nvSpPr>
            <p:spPr>
              <a:xfrm>
                <a:off x="2742976" y="1583388"/>
                <a:ext cx="174336" cy="192938"/>
              </a:xfrm>
              <a:custGeom>
                <a:avLst/>
                <a:gdLst/>
                <a:ahLst/>
                <a:cxnLst/>
                <a:rect l="l" t="t" r="r" b="b"/>
                <a:pathLst>
                  <a:path w="3983" h="4408" extrusionOk="0">
                    <a:moveTo>
                      <a:pt x="1216" y="0"/>
                    </a:moveTo>
                    <a:cubicBezTo>
                      <a:pt x="153" y="0"/>
                      <a:pt x="1" y="4407"/>
                      <a:pt x="1" y="4407"/>
                    </a:cubicBezTo>
                    <a:cubicBezTo>
                      <a:pt x="1520" y="4407"/>
                      <a:pt x="3982" y="2310"/>
                      <a:pt x="3466" y="1733"/>
                    </a:cubicBezTo>
                    <a:cubicBezTo>
                      <a:pt x="3423" y="1685"/>
                      <a:pt x="3364" y="1663"/>
                      <a:pt x="3292" y="1663"/>
                    </a:cubicBezTo>
                    <a:cubicBezTo>
                      <a:pt x="2537" y="1663"/>
                      <a:pt x="335" y="4043"/>
                      <a:pt x="335" y="4043"/>
                    </a:cubicBezTo>
                    <a:cubicBezTo>
                      <a:pt x="335" y="4043"/>
                      <a:pt x="2280" y="0"/>
                      <a:pt x="1216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7" name="Google Shape;1011;p47"/>
              <p:cNvSpPr/>
              <p:nvPr/>
            </p:nvSpPr>
            <p:spPr>
              <a:xfrm>
                <a:off x="2754625" y="1751919"/>
                <a:ext cx="411130" cy="327414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5229" extrusionOk="0">
                    <a:moveTo>
                      <a:pt x="0" y="0"/>
                    </a:moveTo>
                    <a:cubicBezTo>
                      <a:pt x="639" y="1095"/>
                      <a:pt x="2797" y="4408"/>
                      <a:pt x="6566" y="5228"/>
                    </a:cubicBezTo>
                    <a:cubicBezTo>
                      <a:pt x="5867" y="2250"/>
                      <a:pt x="3192" y="0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8" name="Google Shape;1012;p47"/>
              <p:cNvSpPr/>
              <p:nvPr/>
            </p:nvSpPr>
            <p:spPr>
              <a:xfrm>
                <a:off x="2159633" y="2122377"/>
                <a:ext cx="249795" cy="216837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4954" extrusionOk="0">
                    <a:moveTo>
                      <a:pt x="3577" y="1"/>
                    </a:moveTo>
                    <a:cubicBezTo>
                      <a:pt x="3168" y="1"/>
                      <a:pt x="2703" y="88"/>
                      <a:pt x="2188" y="317"/>
                    </a:cubicBezTo>
                    <a:cubicBezTo>
                      <a:pt x="0" y="1290"/>
                      <a:pt x="1216" y="4785"/>
                      <a:pt x="3465" y="4937"/>
                    </a:cubicBezTo>
                    <a:cubicBezTo>
                      <a:pt x="3624" y="4948"/>
                      <a:pt x="3770" y="4953"/>
                      <a:pt x="3907" y="4953"/>
                    </a:cubicBezTo>
                    <a:cubicBezTo>
                      <a:pt x="5706" y="4953"/>
                      <a:pt x="5654" y="4086"/>
                      <a:pt x="5654" y="4086"/>
                    </a:cubicBezTo>
                    <a:lnTo>
                      <a:pt x="5654" y="925"/>
                    </a:lnTo>
                    <a:cubicBezTo>
                      <a:pt x="5654" y="925"/>
                      <a:pt x="4907" y="1"/>
                      <a:pt x="3577" y="1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9" name="Google Shape;1013;p47"/>
              <p:cNvSpPr/>
              <p:nvPr/>
            </p:nvSpPr>
            <p:spPr>
              <a:xfrm>
                <a:off x="2256960" y="2170743"/>
                <a:ext cx="116122" cy="110519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2525" extrusionOk="0">
                    <a:moveTo>
                      <a:pt x="220" y="1"/>
                    </a:moveTo>
                    <a:lnTo>
                      <a:pt x="220" y="1"/>
                    </a:lnTo>
                    <a:cubicBezTo>
                      <a:pt x="32" y="1"/>
                      <a:pt x="41" y="337"/>
                      <a:pt x="245" y="337"/>
                    </a:cubicBezTo>
                    <a:cubicBezTo>
                      <a:pt x="822" y="367"/>
                      <a:pt x="1278" y="702"/>
                      <a:pt x="1643" y="1158"/>
                    </a:cubicBezTo>
                    <a:cubicBezTo>
                      <a:pt x="1546" y="1152"/>
                      <a:pt x="1447" y="1148"/>
                      <a:pt x="1347" y="1148"/>
                    </a:cubicBezTo>
                    <a:cubicBezTo>
                      <a:pt x="916" y="1148"/>
                      <a:pt x="474" y="1215"/>
                      <a:pt x="154" y="1462"/>
                    </a:cubicBezTo>
                    <a:cubicBezTo>
                      <a:pt x="1" y="1563"/>
                      <a:pt x="104" y="1794"/>
                      <a:pt x="249" y="1794"/>
                    </a:cubicBezTo>
                    <a:cubicBezTo>
                      <a:pt x="277" y="1794"/>
                      <a:pt x="307" y="1785"/>
                      <a:pt x="336" y="1765"/>
                    </a:cubicBezTo>
                    <a:cubicBezTo>
                      <a:pt x="633" y="1553"/>
                      <a:pt x="1019" y="1504"/>
                      <a:pt x="1401" y="1504"/>
                    </a:cubicBezTo>
                    <a:cubicBezTo>
                      <a:pt x="1566" y="1504"/>
                      <a:pt x="1730" y="1513"/>
                      <a:pt x="1886" y="1522"/>
                    </a:cubicBezTo>
                    <a:cubicBezTo>
                      <a:pt x="2069" y="1826"/>
                      <a:pt x="2190" y="2130"/>
                      <a:pt x="2281" y="2404"/>
                    </a:cubicBezTo>
                    <a:cubicBezTo>
                      <a:pt x="2306" y="2488"/>
                      <a:pt x="2373" y="2525"/>
                      <a:pt x="2441" y="2525"/>
                    </a:cubicBezTo>
                    <a:cubicBezTo>
                      <a:pt x="2545" y="2525"/>
                      <a:pt x="2652" y="2441"/>
                      <a:pt x="2616" y="2313"/>
                    </a:cubicBezTo>
                    <a:cubicBezTo>
                      <a:pt x="2281" y="1249"/>
                      <a:pt x="1491" y="33"/>
                      <a:pt x="245" y="3"/>
                    </a:cubicBezTo>
                    <a:cubicBezTo>
                      <a:pt x="236" y="1"/>
                      <a:pt x="228" y="1"/>
                      <a:pt x="220" y="1"/>
                    </a:cubicBezTo>
                    <a:close/>
                  </a:path>
                </a:pathLst>
              </a:custGeom>
              <a:solidFill>
                <a:srgbClr val="7956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50" name="Google Shape;1014;p47"/>
              <p:cNvSpPr/>
              <p:nvPr/>
            </p:nvSpPr>
            <p:spPr>
              <a:xfrm>
                <a:off x="2851724" y="4696506"/>
                <a:ext cx="145131" cy="10517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2403" extrusionOk="0">
                    <a:moveTo>
                      <a:pt x="153" y="1"/>
                    </a:moveTo>
                    <a:cubicBezTo>
                      <a:pt x="62" y="609"/>
                      <a:pt x="1" y="1460"/>
                      <a:pt x="62" y="2402"/>
                    </a:cubicBezTo>
                    <a:lnTo>
                      <a:pt x="3344" y="2341"/>
                    </a:lnTo>
                    <a:cubicBezTo>
                      <a:pt x="3314" y="1521"/>
                      <a:pt x="3010" y="487"/>
                      <a:pt x="1885" y="335"/>
                    </a:cubicBezTo>
                    <a:cubicBezTo>
                      <a:pt x="1399" y="274"/>
                      <a:pt x="791" y="153"/>
                      <a:pt x="153" y="1"/>
                    </a:cubicBezTo>
                    <a:close/>
                  </a:path>
                </a:pathLst>
              </a:custGeom>
              <a:solidFill>
                <a:srgbClr val="ECEF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51" name="Google Shape;1015;p47"/>
              <p:cNvSpPr/>
              <p:nvPr/>
            </p:nvSpPr>
            <p:spPr>
              <a:xfrm>
                <a:off x="3132447" y="2555306"/>
                <a:ext cx="91829" cy="214254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95" fill="none" extrusionOk="0">
                    <a:moveTo>
                      <a:pt x="0" y="4895"/>
                    </a:moveTo>
                    <a:lnTo>
                      <a:pt x="2097" y="2797"/>
                    </a:lnTo>
                    <a:lnTo>
                      <a:pt x="2097" y="1"/>
                    </a:lnTo>
                    <a:lnTo>
                      <a:pt x="0" y="2098"/>
                    </a:lnTo>
                    <a:close/>
                  </a:path>
                </a:pathLst>
              </a:custGeom>
              <a:noFill/>
              <a:ln w="9875" cap="flat" cmpd="sng">
                <a:solidFill>
                  <a:srgbClr val="795674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52" name="Google Shape;1016;p47"/>
              <p:cNvSpPr/>
              <p:nvPr/>
            </p:nvSpPr>
            <p:spPr>
              <a:xfrm>
                <a:off x="3132447" y="2677731"/>
                <a:ext cx="91829" cy="212897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64" extrusionOk="0">
                    <a:moveTo>
                      <a:pt x="2097" y="0"/>
                    </a:moveTo>
                    <a:lnTo>
                      <a:pt x="0" y="2098"/>
                    </a:lnTo>
                    <a:lnTo>
                      <a:pt x="0" y="4864"/>
                    </a:lnTo>
                    <a:lnTo>
                      <a:pt x="2097" y="2766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A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53" name="Google Shape;1017;p47"/>
              <p:cNvSpPr/>
              <p:nvPr/>
            </p:nvSpPr>
            <p:spPr>
              <a:xfrm>
                <a:off x="3132447" y="2919867"/>
                <a:ext cx="91829" cy="212897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64" extrusionOk="0">
                    <a:moveTo>
                      <a:pt x="2097" y="0"/>
                    </a:moveTo>
                    <a:lnTo>
                      <a:pt x="0" y="2098"/>
                    </a:lnTo>
                    <a:lnTo>
                      <a:pt x="0" y="4864"/>
                    </a:lnTo>
                    <a:lnTo>
                      <a:pt x="2097" y="2766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A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54" name="Google Shape;1018;p47"/>
              <p:cNvSpPr/>
              <p:nvPr/>
            </p:nvSpPr>
            <p:spPr>
              <a:xfrm>
                <a:off x="3132447" y="2798799"/>
                <a:ext cx="91829" cy="212897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64" extrusionOk="0">
                    <a:moveTo>
                      <a:pt x="2097" y="0"/>
                    </a:moveTo>
                    <a:lnTo>
                      <a:pt x="0" y="2098"/>
                    </a:lnTo>
                    <a:lnTo>
                      <a:pt x="0" y="4864"/>
                    </a:lnTo>
                    <a:lnTo>
                      <a:pt x="2097" y="2766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55" name="Google Shape;1019;p47"/>
              <p:cNvSpPr/>
              <p:nvPr/>
            </p:nvSpPr>
            <p:spPr>
              <a:xfrm>
                <a:off x="3132447" y="3040934"/>
                <a:ext cx="91829" cy="214210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94" extrusionOk="0">
                    <a:moveTo>
                      <a:pt x="2097" y="0"/>
                    </a:moveTo>
                    <a:lnTo>
                      <a:pt x="0" y="2098"/>
                    </a:lnTo>
                    <a:lnTo>
                      <a:pt x="0" y="4894"/>
                    </a:lnTo>
                    <a:lnTo>
                      <a:pt x="2097" y="2766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56" name="Google Shape;1020;p47"/>
              <p:cNvSpPr/>
              <p:nvPr/>
            </p:nvSpPr>
            <p:spPr>
              <a:xfrm>
                <a:off x="3132447" y="1655964"/>
                <a:ext cx="91829" cy="142384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253" extrusionOk="0">
                    <a:moveTo>
                      <a:pt x="0" y="0"/>
                    </a:moveTo>
                    <a:lnTo>
                      <a:pt x="0" y="3253"/>
                    </a:lnTo>
                    <a:lnTo>
                      <a:pt x="2097" y="1155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57" name="Google Shape;1021;p47"/>
              <p:cNvSpPr/>
              <p:nvPr/>
            </p:nvSpPr>
            <p:spPr>
              <a:xfrm>
                <a:off x="3132447" y="1706518"/>
                <a:ext cx="91829" cy="212897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64" extrusionOk="0">
                    <a:moveTo>
                      <a:pt x="2097" y="0"/>
                    </a:moveTo>
                    <a:lnTo>
                      <a:pt x="0" y="2098"/>
                    </a:lnTo>
                    <a:lnTo>
                      <a:pt x="0" y="4864"/>
                    </a:lnTo>
                    <a:lnTo>
                      <a:pt x="2097" y="2766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A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58" name="Google Shape;1022;p47"/>
              <p:cNvSpPr/>
              <p:nvPr/>
            </p:nvSpPr>
            <p:spPr>
              <a:xfrm>
                <a:off x="3132447" y="1827586"/>
                <a:ext cx="91829" cy="212897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64" extrusionOk="0">
                    <a:moveTo>
                      <a:pt x="2097" y="0"/>
                    </a:moveTo>
                    <a:lnTo>
                      <a:pt x="0" y="2098"/>
                    </a:lnTo>
                    <a:lnTo>
                      <a:pt x="0" y="4864"/>
                    </a:lnTo>
                    <a:lnTo>
                      <a:pt x="2097" y="2766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59" name="Google Shape;1023;p47"/>
              <p:cNvSpPr/>
              <p:nvPr/>
            </p:nvSpPr>
            <p:spPr>
              <a:xfrm>
                <a:off x="3132447" y="1948654"/>
                <a:ext cx="91829" cy="214254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95" extrusionOk="0">
                    <a:moveTo>
                      <a:pt x="2097" y="0"/>
                    </a:moveTo>
                    <a:lnTo>
                      <a:pt x="0" y="2098"/>
                    </a:lnTo>
                    <a:lnTo>
                      <a:pt x="0" y="4894"/>
                    </a:lnTo>
                    <a:lnTo>
                      <a:pt x="2097" y="2797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A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60" name="Google Shape;1024;p47"/>
              <p:cNvSpPr/>
              <p:nvPr/>
            </p:nvSpPr>
            <p:spPr>
              <a:xfrm>
                <a:off x="3132447" y="2313171"/>
                <a:ext cx="91829" cy="212941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65" extrusionOk="0">
                    <a:moveTo>
                      <a:pt x="2097" y="1"/>
                    </a:moveTo>
                    <a:lnTo>
                      <a:pt x="0" y="2098"/>
                    </a:lnTo>
                    <a:lnTo>
                      <a:pt x="0" y="4864"/>
                    </a:lnTo>
                    <a:lnTo>
                      <a:pt x="2097" y="2767"/>
                    </a:lnTo>
                    <a:lnTo>
                      <a:pt x="2097" y="1"/>
                    </a:ln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61" name="Google Shape;1025;p47"/>
              <p:cNvSpPr/>
              <p:nvPr/>
            </p:nvSpPr>
            <p:spPr>
              <a:xfrm>
                <a:off x="3132447" y="2434239"/>
                <a:ext cx="91829" cy="212941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65" extrusionOk="0">
                    <a:moveTo>
                      <a:pt x="2097" y="1"/>
                    </a:moveTo>
                    <a:lnTo>
                      <a:pt x="0" y="2098"/>
                    </a:lnTo>
                    <a:lnTo>
                      <a:pt x="0" y="4864"/>
                    </a:lnTo>
                    <a:lnTo>
                      <a:pt x="2097" y="2767"/>
                    </a:lnTo>
                    <a:lnTo>
                      <a:pt x="2097" y="1"/>
                    </a:lnTo>
                    <a:close/>
                  </a:path>
                </a:pathLst>
              </a:custGeom>
              <a:solidFill>
                <a:srgbClr val="FFA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62" name="Google Shape;1026;p47"/>
              <p:cNvSpPr/>
              <p:nvPr/>
            </p:nvSpPr>
            <p:spPr>
              <a:xfrm>
                <a:off x="3132447" y="2192103"/>
                <a:ext cx="91829" cy="212941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65" extrusionOk="0">
                    <a:moveTo>
                      <a:pt x="2097" y="1"/>
                    </a:moveTo>
                    <a:lnTo>
                      <a:pt x="0" y="2098"/>
                    </a:lnTo>
                    <a:lnTo>
                      <a:pt x="0" y="4864"/>
                    </a:lnTo>
                    <a:lnTo>
                      <a:pt x="2097" y="2767"/>
                    </a:lnTo>
                    <a:lnTo>
                      <a:pt x="2097" y="1"/>
                    </a:lnTo>
                    <a:close/>
                  </a:path>
                </a:pathLst>
              </a:custGeom>
              <a:solidFill>
                <a:srgbClr val="FFA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63" name="Google Shape;1027;p47"/>
              <p:cNvSpPr/>
              <p:nvPr/>
            </p:nvSpPr>
            <p:spPr>
              <a:xfrm>
                <a:off x="3132447" y="2071035"/>
                <a:ext cx="91829" cy="212941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65" extrusionOk="0">
                    <a:moveTo>
                      <a:pt x="2097" y="1"/>
                    </a:moveTo>
                    <a:lnTo>
                      <a:pt x="0" y="2098"/>
                    </a:lnTo>
                    <a:lnTo>
                      <a:pt x="0" y="4864"/>
                    </a:lnTo>
                    <a:lnTo>
                      <a:pt x="2097" y="2767"/>
                    </a:lnTo>
                    <a:lnTo>
                      <a:pt x="2097" y="1"/>
                    </a:ln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64" name="Google Shape;1028;p47"/>
              <p:cNvSpPr/>
              <p:nvPr/>
            </p:nvSpPr>
            <p:spPr>
              <a:xfrm>
                <a:off x="2326204" y="2718962"/>
                <a:ext cx="874131" cy="575400"/>
              </a:xfrm>
              <a:custGeom>
                <a:avLst/>
                <a:gdLst/>
                <a:ahLst/>
                <a:cxnLst/>
                <a:rect l="l" t="t" r="r" b="b"/>
                <a:pathLst>
                  <a:path w="19971" h="13146" extrusionOk="0">
                    <a:moveTo>
                      <a:pt x="16444" y="1"/>
                    </a:moveTo>
                    <a:lnTo>
                      <a:pt x="9058" y="7295"/>
                    </a:lnTo>
                    <a:cubicBezTo>
                      <a:pt x="9058" y="7295"/>
                      <a:pt x="4804" y="1978"/>
                      <a:pt x="2499" y="1978"/>
                    </a:cubicBezTo>
                    <a:cubicBezTo>
                      <a:pt x="2402" y="1978"/>
                      <a:pt x="2309" y="1987"/>
                      <a:pt x="2219" y="2007"/>
                    </a:cubicBezTo>
                    <a:cubicBezTo>
                      <a:pt x="0" y="2493"/>
                      <a:pt x="274" y="5533"/>
                      <a:pt x="912" y="7022"/>
                    </a:cubicBezTo>
                    <a:cubicBezTo>
                      <a:pt x="1517" y="8405"/>
                      <a:pt x="5699" y="13146"/>
                      <a:pt x="8592" y="13146"/>
                    </a:cubicBezTo>
                    <a:cubicBezTo>
                      <a:pt x="8752" y="13146"/>
                      <a:pt x="8907" y="13131"/>
                      <a:pt x="9058" y="13101"/>
                    </a:cubicBezTo>
                    <a:cubicBezTo>
                      <a:pt x="11915" y="12523"/>
                      <a:pt x="19970" y="2493"/>
                      <a:pt x="19970" y="2493"/>
                    </a:cubicBezTo>
                    <a:lnTo>
                      <a:pt x="16444" y="1"/>
                    </a:ln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65" name="Google Shape;1029;p47"/>
              <p:cNvSpPr/>
              <p:nvPr/>
            </p:nvSpPr>
            <p:spPr>
              <a:xfrm>
                <a:off x="2346163" y="2640133"/>
                <a:ext cx="2209860" cy="2253148"/>
              </a:xfrm>
              <a:custGeom>
                <a:avLst/>
                <a:gdLst/>
                <a:ahLst/>
                <a:cxnLst/>
                <a:rect l="l" t="t" r="r" b="b"/>
                <a:pathLst>
                  <a:path w="50488" h="51477" extrusionOk="0">
                    <a:moveTo>
                      <a:pt x="38423" y="0"/>
                    </a:moveTo>
                    <a:cubicBezTo>
                      <a:pt x="26837" y="0"/>
                      <a:pt x="26398" y="30301"/>
                      <a:pt x="22675" y="35419"/>
                    </a:cubicBezTo>
                    <a:cubicBezTo>
                      <a:pt x="20593" y="38265"/>
                      <a:pt x="15291" y="38596"/>
                      <a:pt x="10252" y="38596"/>
                    </a:cubicBezTo>
                    <a:cubicBezTo>
                      <a:pt x="8725" y="38596"/>
                      <a:pt x="7222" y="38566"/>
                      <a:pt x="5841" y="38566"/>
                    </a:cubicBezTo>
                    <a:cubicBezTo>
                      <a:pt x="3261" y="38566"/>
                      <a:pt x="1104" y="38672"/>
                      <a:pt x="0" y="39279"/>
                    </a:cubicBezTo>
                    <a:cubicBezTo>
                      <a:pt x="3864" y="42037"/>
                      <a:pt x="8031" y="42888"/>
                      <a:pt x="11702" y="42888"/>
                    </a:cubicBezTo>
                    <a:cubicBezTo>
                      <a:pt x="17619" y="42888"/>
                      <a:pt x="22250" y="40677"/>
                      <a:pt x="22250" y="40677"/>
                    </a:cubicBezTo>
                    <a:cubicBezTo>
                      <a:pt x="22250" y="40677"/>
                      <a:pt x="22888" y="43048"/>
                      <a:pt x="24408" y="43048"/>
                    </a:cubicBezTo>
                    <a:cubicBezTo>
                      <a:pt x="24486" y="43062"/>
                      <a:pt x="24572" y="43068"/>
                      <a:pt x="24667" y="43068"/>
                    </a:cubicBezTo>
                    <a:cubicBezTo>
                      <a:pt x="27092" y="43068"/>
                      <a:pt x="34807" y="38845"/>
                      <a:pt x="37883" y="38845"/>
                    </a:cubicBezTo>
                    <a:cubicBezTo>
                      <a:pt x="37964" y="38845"/>
                      <a:pt x="38042" y="38848"/>
                      <a:pt x="38116" y="38854"/>
                    </a:cubicBezTo>
                    <a:cubicBezTo>
                      <a:pt x="40183" y="43231"/>
                      <a:pt x="38268" y="51134"/>
                      <a:pt x="38268" y="51134"/>
                    </a:cubicBezTo>
                    <a:cubicBezTo>
                      <a:pt x="38268" y="51134"/>
                      <a:pt x="38297" y="51477"/>
                      <a:pt x="38452" y="51477"/>
                    </a:cubicBezTo>
                    <a:cubicBezTo>
                      <a:pt x="38523" y="51477"/>
                      <a:pt x="38621" y="51404"/>
                      <a:pt x="38755" y="51194"/>
                    </a:cubicBezTo>
                    <a:cubicBezTo>
                      <a:pt x="43132" y="43930"/>
                      <a:pt x="41673" y="37060"/>
                      <a:pt x="39180" y="34720"/>
                    </a:cubicBezTo>
                    <a:cubicBezTo>
                      <a:pt x="38061" y="34553"/>
                      <a:pt x="37253" y="34466"/>
                      <a:pt x="36550" y="34466"/>
                    </a:cubicBezTo>
                    <a:cubicBezTo>
                      <a:pt x="34695" y="34466"/>
                      <a:pt x="33564" y="35069"/>
                      <a:pt x="29332" y="36392"/>
                    </a:cubicBezTo>
                    <a:cubicBezTo>
                      <a:pt x="32797" y="33960"/>
                      <a:pt x="34591" y="22410"/>
                      <a:pt x="35350" y="17212"/>
                    </a:cubicBezTo>
                    <a:cubicBezTo>
                      <a:pt x="36110" y="12014"/>
                      <a:pt x="37660" y="8671"/>
                      <a:pt x="38208" y="8215"/>
                    </a:cubicBezTo>
                    <a:cubicBezTo>
                      <a:pt x="38631" y="8622"/>
                      <a:pt x="39315" y="8706"/>
                      <a:pt x="40182" y="8706"/>
                    </a:cubicBezTo>
                    <a:cubicBezTo>
                      <a:pt x="40797" y="8706"/>
                      <a:pt x="41504" y="8664"/>
                      <a:pt x="42275" y="8664"/>
                    </a:cubicBezTo>
                    <a:cubicBezTo>
                      <a:pt x="42446" y="8664"/>
                      <a:pt x="42620" y="8666"/>
                      <a:pt x="42797" y="8671"/>
                    </a:cubicBezTo>
                    <a:cubicBezTo>
                      <a:pt x="45320" y="9735"/>
                      <a:pt x="43892" y="13625"/>
                      <a:pt x="46019" y="14051"/>
                    </a:cubicBezTo>
                    <a:cubicBezTo>
                      <a:pt x="46352" y="14171"/>
                      <a:pt x="46665" y="14222"/>
                      <a:pt x="46956" y="14222"/>
                    </a:cubicBezTo>
                    <a:cubicBezTo>
                      <a:pt x="48661" y="14222"/>
                      <a:pt x="49636" y="12470"/>
                      <a:pt x="49636" y="12470"/>
                    </a:cubicBezTo>
                    <a:cubicBezTo>
                      <a:pt x="49636" y="12470"/>
                      <a:pt x="50487" y="11255"/>
                      <a:pt x="50275" y="10373"/>
                    </a:cubicBezTo>
                    <a:cubicBezTo>
                      <a:pt x="50224" y="10144"/>
                      <a:pt x="49896" y="9851"/>
                      <a:pt x="49326" y="9851"/>
                    </a:cubicBezTo>
                    <a:cubicBezTo>
                      <a:pt x="49216" y="9851"/>
                      <a:pt x="49096" y="9862"/>
                      <a:pt x="48968" y="9887"/>
                    </a:cubicBezTo>
                    <a:cubicBezTo>
                      <a:pt x="48086" y="9644"/>
                      <a:pt x="45563" y="3868"/>
                      <a:pt x="40062" y="191"/>
                    </a:cubicBezTo>
                    <a:cubicBezTo>
                      <a:pt x="39492" y="62"/>
                      <a:pt x="38946" y="0"/>
                      <a:pt x="384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66" name="Google Shape;1030;p47"/>
              <p:cNvSpPr/>
              <p:nvPr/>
            </p:nvSpPr>
            <p:spPr>
              <a:xfrm>
                <a:off x="4019796" y="2802782"/>
                <a:ext cx="93843" cy="72177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1649" extrusionOk="0">
                    <a:moveTo>
                      <a:pt x="304" y="1"/>
                    </a:moveTo>
                    <a:cubicBezTo>
                      <a:pt x="240" y="1"/>
                      <a:pt x="177" y="37"/>
                      <a:pt x="153" y="122"/>
                    </a:cubicBezTo>
                    <a:cubicBezTo>
                      <a:pt x="1" y="760"/>
                      <a:pt x="305" y="1551"/>
                      <a:pt x="1034" y="1642"/>
                    </a:cubicBezTo>
                    <a:cubicBezTo>
                      <a:pt x="1071" y="1646"/>
                      <a:pt x="1107" y="1648"/>
                      <a:pt x="1142" y="1648"/>
                    </a:cubicBezTo>
                    <a:cubicBezTo>
                      <a:pt x="1847" y="1648"/>
                      <a:pt x="2071" y="793"/>
                      <a:pt x="2129" y="213"/>
                    </a:cubicBezTo>
                    <a:cubicBezTo>
                      <a:pt x="2144" y="107"/>
                      <a:pt x="2068" y="54"/>
                      <a:pt x="1984" y="54"/>
                    </a:cubicBezTo>
                    <a:cubicBezTo>
                      <a:pt x="1901" y="54"/>
                      <a:pt x="1810" y="107"/>
                      <a:pt x="1794" y="213"/>
                    </a:cubicBezTo>
                    <a:cubicBezTo>
                      <a:pt x="1765" y="593"/>
                      <a:pt x="1651" y="1311"/>
                      <a:pt x="1129" y="1311"/>
                    </a:cubicBezTo>
                    <a:cubicBezTo>
                      <a:pt x="1108" y="1311"/>
                      <a:pt x="1087" y="1310"/>
                      <a:pt x="1065" y="1307"/>
                    </a:cubicBezTo>
                    <a:cubicBezTo>
                      <a:pt x="579" y="1247"/>
                      <a:pt x="366" y="669"/>
                      <a:pt x="487" y="213"/>
                    </a:cubicBezTo>
                    <a:cubicBezTo>
                      <a:pt x="506" y="85"/>
                      <a:pt x="403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67" name="Google Shape;1031;p47"/>
              <p:cNvSpPr/>
              <p:nvPr/>
            </p:nvSpPr>
            <p:spPr>
              <a:xfrm>
                <a:off x="2603811" y="4798370"/>
                <a:ext cx="394349" cy="61231"/>
              </a:xfrm>
              <a:custGeom>
                <a:avLst/>
                <a:gdLst/>
                <a:ahLst/>
                <a:cxnLst/>
                <a:rect l="l" t="t" r="r" b="b"/>
                <a:pathLst>
                  <a:path w="9089" h="1399" extrusionOk="0">
                    <a:moveTo>
                      <a:pt x="9058" y="0"/>
                    </a:moveTo>
                    <a:lnTo>
                      <a:pt x="1" y="152"/>
                    </a:lnTo>
                    <a:cubicBezTo>
                      <a:pt x="396" y="943"/>
                      <a:pt x="639" y="1399"/>
                      <a:pt x="639" y="1399"/>
                    </a:cubicBezTo>
                    <a:lnTo>
                      <a:pt x="8998" y="1095"/>
                    </a:lnTo>
                    <a:cubicBezTo>
                      <a:pt x="8998" y="1095"/>
                      <a:pt x="9089" y="608"/>
                      <a:pt x="9058" y="0"/>
                    </a:cubicBezTo>
                    <a:close/>
                  </a:path>
                </a:pathLst>
              </a:custGeom>
              <a:solidFill>
                <a:srgbClr val="DEE4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68" name="Google Shape;1032;p47"/>
              <p:cNvSpPr/>
              <p:nvPr/>
            </p:nvSpPr>
            <p:spPr>
              <a:xfrm>
                <a:off x="2547105" y="4632650"/>
                <a:ext cx="311262" cy="173013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3953" extrusionOk="0">
                    <a:moveTo>
                      <a:pt x="3891" y="1"/>
                    </a:moveTo>
                    <a:cubicBezTo>
                      <a:pt x="3210" y="917"/>
                      <a:pt x="2140" y="1176"/>
                      <a:pt x="1164" y="1176"/>
                    </a:cubicBezTo>
                    <a:cubicBezTo>
                      <a:pt x="747" y="1176"/>
                      <a:pt x="346" y="1128"/>
                      <a:pt x="1" y="1065"/>
                    </a:cubicBezTo>
                    <a:lnTo>
                      <a:pt x="1" y="1065"/>
                    </a:lnTo>
                    <a:cubicBezTo>
                      <a:pt x="487" y="2250"/>
                      <a:pt x="943" y="3253"/>
                      <a:pt x="1308" y="3952"/>
                    </a:cubicBezTo>
                    <a:lnTo>
                      <a:pt x="7083" y="3861"/>
                    </a:lnTo>
                    <a:cubicBezTo>
                      <a:pt x="7022" y="2919"/>
                      <a:pt x="7083" y="2068"/>
                      <a:pt x="7174" y="1460"/>
                    </a:cubicBezTo>
                    <a:cubicBezTo>
                      <a:pt x="5989" y="1156"/>
                      <a:pt x="4712" y="670"/>
                      <a:pt x="3891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69" name="Google Shape;1033;p47"/>
              <p:cNvSpPr/>
              <p:nvPr/>
            </p:nvSpPr>
            <p:spPr>
              <a:xfrm>
                <a:off x="2507572" y="4571923"/>
                <a:ext cx="210271" cy="113977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260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05" y="882"/>
                      <a:pt x="609" y="1733"/>
                      <a:pt x="913" y="2493"/>
                    </a:cubicBezTo>
                    <a:cubicBezTo>
                      <a:pt x="1258" y="2556"/>
                      <a:pt x="1659" y="2604"/>
                      <a:pt x="2076" y="2604"/>
                    </a:cubicBezTo>
                    <a:cubicBezTo>
                      <a:pt x="3052" y="2604"/>
                      <a:pt x="4122" y="2345"/>
                      <a:pt x="4803" y="1429"/>
                    </a:cubicBezTo>
                    <a:cubicBezTo>
                      <a:pt x="4347" y="1064"/>
                      <a:pt x="4043" y="669"/>
                      <a:pt x="3983" y="183"/>
                    </a:cubicBezTo>
                    <a:cubicBezTo>
                      <a:pt x="3983" y="152"/>
                      <a:pt x="3983" y="92"/>
                      <a:pt x="3952" y="61"/>
                    </a:cubicBezTo>
                    <a:cubicBezTo>
                      <a:pt x="3400" y="199"/>
                      <a:pt x="2821" y="254"/>
                      <a:pt x="2253" y="254"/>
                    </a:cubicBezTo>
                    <a:cubicBezTo>
                      <a:pt x="1447" y="254"/>
                      <a:pt x="661" y="143"/>
                      <a:pt x="1" y="0"/>
                    </a:cubicBezTo>
                    <a:close/>
                  </a:path>
                </a:pathLst>
              </a:custGeom>
              <a:solidFill>
                <a:srgbClr val="FFE1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70" name="Google Shape;1034;p47"/>
              <p:cNvSpPr/>
              <p:nvPr/>
            </p:nvSpPr>
            <p:spPr>
              <a:xfrm>
                <a:off x="2419043" y="3594362"/>
                <a:ext cx="822219" cy="991303"/>
              </a:xfrm>
              <a:custGeom>
                <a:avLst/>
                <a:gdLst/>
                <a:ahLst/>
                <a:cxnLst/>
                <a:rect l="l" t="t" r="r" b="b"/>
                <a:pathLst>
                  <a:path w="18785" h="22648" extrusionOk="0">
                    <a:moveTo>
                      <a:pt x="11490" y="1"/>
                    </a:moveTo>
                    <a:cubicBezTo>
                      <a:pt x="8359" y="1095"/>
                      <a:pt x="6687" y="3770"/>
                      <a:pt x="6201" y="4803"/>
                    </a:cubicBezTo>
                    <a:cubicBezTo>
                      <a:pt x="8085" y="5259"/>
                      <a:pt x="8146" y="5928"/>
                      <a:pt x="8146" y="5928"/>
                    </a:cubicBezTo>
                    <a:cubicBezTo>
                      <a:pt x="8146" y="5928"/>
                      <a:pt x="0" y="10882"/>
                      <a:pt x="760" y="16962"/>
                    </a:cubicBezTo>
                    <a:cubicBezTo>
                      <a:pt x="973" y="18816"/>
                      <a:pt x="1459" y="20700"/>
                      <a:pt x="2037" y="22402"/>
                    </a:cubicBezTo>
                    <a:cubicBezTo>
                      <a:pt x="2714" y="22530"/>
                      <a:pt x="3523" y="22647"/>
                      <a:pt x="4358" y="22647"/>
                    </a:cubicBezTo>
                    <a:cubicBezTo>
                      <a:pt x="4910" y="22647"/>
                      <a:pt x="5474" y="22596"/>
                      <a:pt x="6019" y="22463"/>
                    </a:cubicBezTo>
                    <a:cubicBezTo>
                      <a:pt x="5867" y="20487"/>
                      <a:pt x="8025" y="14196"/>
                      <a:pt x="13313" y="10761"/>
                    </a:cubicBezTo>
                    <a:cubicBezTo>
                      <a:pt x="18785" y="7235"/>
                      <a:pt x="15684" y="2767"/>
                      <a:pt x="13344" y="1156"/>
                    </a:cubicBezTo>
                    <a:cubicBezTo>
                      <a:pt x="12827" y="821"/>
                      <a:pt x="12158" y="396"/>
                      <a:pt x="11490" y="1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71" name="Google Shape;1035;p47"/>
              <p:cNvSpPr/>
              <p:nvPr/>
            </p:nvSpPr>
            <p:spPr>
              <a:xfrm>
                <a:off x="2708547" y="4654927"/>
                <a:ext cx="58833" cy="99659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2277" extrusionOk="0">
                    <a:moveTo>
                      <a:pt x="1170" y="1"/>
                    </a:moveTo>
                    <a:cubicBezTo>
                      <a:pt x="1070" y="1"/>
                      <a:pt x="975" y="55"/>
                      <a:pt x="900" y="130"/>
                    </a:cubicBezTo>
                    <a:cubicBezTo>
                      <a:pt x="657" y="343"/>
                      <a:pt x="505" y="677"/>
                      <a:pt x="383" y="981"/>
                    </a:cubicBezTo>
                    <a:cubicBezTo>
                      <a:pt x="231" y="1346"/>
                      <a:pt x="109" y="1711"/>
                      <a:pt x="18" y="2106"/>
                    </a:cubicBezTo>
                    <a:cubicBezTo>
                      <a:pt x="1" y="2212"/>
                      <a:pt x="86" y="2277"/>
                      <a:pt x="166" y="2277"/>
                    </a:cubicBezTo>
                    <a:cubicBezTo>
                      <a:pt x="224" y="2277"/>
                      <a:pt x="279" y="2243"/>
                      <a:pt x="292" y="2167"/>
                    </a:cubicBezTo>
                    <a:cubicBezTo>
                      <a:pt x="444" y="1650"/>
                      <a:pt x="565" y="1103"/>
                      <a:pt x="839" y="647"/>
                    </a:cubicBezTo>
                    <a:cubicBezTo>
                      <a:pt x="900" y="586"/>
                      <a:pt x="930" y="525"/>
                      <a:pt x="960" y="465"/>
                    </a:cubicBezTo>
                    <a:cubicBezTo>
                      <a:pt x="960" y="471"/>
                      <a:pt x="962" y="473"/>
                      <a:pt x="964" y="473"/>
                    </a:cubicBezTo>
                    <a:cubicBezTo>
                      <a:pt x="971" y="473"/>
                      <a:pt x="991" y="434"/>
                      <a:pt x="991" y="434"/>
                    </a:cubicBezTo>
                    <a:cubicBezTo>
                      <a:pt x="1021" y="404"/>
                      <a:pt x="1052" y="373"/>
                      <a:pt x="1052" y="373"/>
                    </a:cubicBezTo>
                    <a:cubicBezTo>
                      <a:pt x="1082" y="343"/>
                      <a:pt x="1082" y="343"/>
                      <a:pt x="1112" y="313"/>
                    </a:cubicBezTo>
                    <a:cubicBezTo>
                      <a:pt x="1143" y="313"/>
                      <a:pt x="1143" y="313"/>
                      <a:pt x="1173" y="282"/>
                    </a:cubicBezTo>
                    <a:lnTo>
                      <a:pt x="1204" y="282"/>
                    </a:lnTo>
                    <a:cubicBezTo>
                      <a:pt x="1205" y="281"/>
                      <a:pt x="1205" y="280"/>
                      <a:pt x="1206" y="280"/>
                    </a:cubicBezTo>
                    <a:lnTo>
                      <a:pt x="1206" y="280"/>
                    </a:lnTo>
                    <a:cubicBezTo>
                      <a:pt x="1262" y="271"/>
                      <a:pt x="1325" y="242"/>
                      <a:pt x="1325" y="191"/>
                    </a:cubicBezTo>
                    <a:cubicBezTo>
                      <a:pt x="1356" y="130"/>
                      <a:pt x="1325" y="9"/>
                      <a:pt x="1234" y="9"/>
                    </a:cubicBezTo>
                    <a:cubicBezTo>
                      <a:pt x="1213" y="3"/>
                      <a:pt x="1191" y="1"/>
                      <a:pt x="11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72" name="Google Shape;1036;p47"/>
              <p:cNvSpPr/>
              <p:nvPr/>
            </p:nvSpPr>
            <p:spPr>
              <a:xfrm>
                <a:off x="2777663" y="4669589"/>
                <a:ext cx="58313" cy="99659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2277" extrusionOk="0">
                    <a:moveTo>
                      <a:pt x="1160" y="0"/>
                    </a:moveTo>
                    <a:cubicBezTo>
                      <a:pt x="1067" y="0"/>
                      <a:pt x="987" y="55"/>
                      <a:pt x="887" y="130"/>
                    </a:cubicBezTo>
                    <a:cubicBezTo>
                      <a:pt x="644" y="342"/>
                      <a:pt x="492" y="677"/>
                      <a:pt x="371" y="981"/>
                    </a:cubicBezTo>
                    <a:cubicBezTo>
                      <a:pt x="219" y="1345"/>
                      <a:pt x="127" y="1710"/>
                      <a:pt x="36" y="2105"/>
                    </a:cubicBezTo>
                    <a:cubicBezTo>
                      <a:pt x="1" y="2211"/>
                      <a:pt x="78" y="2276"/>
                      <a:pt x="162" y="2276"/>
                    </a:cubicBezTo>
                    <a:cubicBezTo>
                      <a:pt x="221" y="2276"/>
                      <a:pt x="284" y="2242"/>
                      <a:pt x="310" y="2166"/>
                    </a:cubicBezTo>
                    <a:cubicBezTo>
                      <a:pt x="431" y="1649"/>
                      <a:pt x="583" y="1102"/>
                      <a:pt x="857" y="646"/>
                    </a:cubicBezTo>
                    <a:cubicBezTo>
                      <a:pt x="887" y="586"/>
                      <a:pt x="918" y="525"/>
                      <a:pt x="978" y="464"/>
                    </a:cubicBezTo>
                    <a:lnTo>
                      <a:pt x="978" y="464"/>
                    </a:lnTo>
                    <a:cubicBezTo>
                      <a:pt x="972" y="470"/>
                      <a:pt x="969" y="472"/>
                      <a:pt x="967" y="472"/>
                    </a:cubicBezTo>
                    <a:cubicBezTo>
                      <a:pt x="960" y="472"/>
                      <a:pt x="985" y="434"/>
                      <a:pt x="1009" y="434"/>
                    </a:cubicBezTo>
                    <a:cubicBezTo>
                      <a:pt x="1009" y="403"/>
                      <a:pt x="1039" y="373"/>
                      <a:pt x="1039" y="373"/>
                    </a:cubicBezTo>
                    <a:cubicBezTo>
                      <a:pt x="1069" y="343"/>
                      <a:pt x="1070" y="342"/>
                      <a:pt x="1099" y="313"/>
                    </a:cubicBezTo>
                    <a:lnTo>
                      <a:pt x="1099" y="313"/>
                    </a:lnTo>
                    <a:cubicBezTo>
                      <a:pt x="1090" y="322"/>
                      <a:pt x="1087" y="325"/>
                      <a:pt x="1088" y="325"/>
                    </a:cubicBezTo>
                    <a:cubicBezTo>
                      <a:pt x="1090" y="325"/>
                      <a:pt x="1110" y="312"/>
                      <a:pt x="1130" y="312"/>
                    </a:cubicBezTo>
                    <a:cubicBezTo>
                      <a:pt x="1130" y="312"/>
                      <a:pt x="1130" y="282"/>
                      <a:pt x="1161" y="282"/>
                    </a:cubicBezTo>
                    <a:lnTo>
                      <a:pt x="1191" y="282"/>
                    </a:lnTo>
                    <a:cubicBezTo>
                      <a:pt x="1192" y="281"/>
                      <a:pt x="1193" y="280"/>
                      <a:pt x="1194" y="279"/>
                    </a:cubicBezTo>
                    <a:lnTo>
                      <a:pt x="1194" y="279"/>
                    </a:lnTo>
                    <a:cubicBezTo>
                      <a:pt x="1251" y="270"/>
                      <a:pt x="1318" y="236"/>
                      <a:pt x="1343" y="160"/>
                    </a:cubicBezTo>
                    <a:cubicBezTo>
                      <a:pt x="1343" y="99"/>
                      <a:pt x="1313" y="8"/>
                      <a:pt x="1222" y="8"/>
                    </a:cubicBezTo>
                    <a:cubicBezTo>
                      <a:pt x="1200" y="3"/>
                      <a:pt x="1180" y="0"/>
                      <a:pt x="11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73" name="Google Shape;1037;p47"/>
              <p:cNvSpPr/>
              <p:nvPr/>
            </p:nvSpPr>
            <p:spPr>
              <a:xfrm>
                <a:off x="2673431" y="3558471"/>
                <a:ext cx="349941" cy="279865"/>
              </a:xfrm>
              <a:custGeom>
                <a:avLst/>
                <a:gdLst/>
                <a:ahLst/>
                <a:cxnLst/>
                <a:rect l="l" t="t" r="r" b="b"/>
                <a:pathLst>
                  <a:path w="7995" h="6394" extrusionOk="0">
                    <a:moveTo>
                      <a:pt x="7083" y="0"/>
                    </a:moveTo>
                    <a:cubicBezTo>
                      <a:pt x="7083" y="0"/>
                      <a:pt x="1399" y="1034"/>
                      <a:pt x="1" y="6110"/>
                    </a:cubicBezTo>
                    <a:cubicBezTo>
                      <a:pt x="477" y="6322"/>
                      <a:pt x="818" y="6393"/>
                      <a:pt x="1061" y="6393"/>
                    </a:cubicBezTo>
                    <a:cubicBezTo>
                      <a:pt x="1547" y="6393"/>
                      <a:pt x="1642" y="6110"/>
                      <a:pt x="1642" y="6110"/>
                    </a:cubicBezTo>
                    <a:cubicBezTo>
                      <a:pt x="1642" y="6110"/>
                      <a:pt x="5745" y="1945"/>
                      <a:pt x="7265" y="1854"/>
                    </a:cubicBezTo>
                    <a:cubicBezTo>
                      <a:pt x="7995" y="821"/>
                      <a:pt x="7083" y="0"/>
                      <a:pt x="7083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74" name="Google Shape;1038;p47"/>
              <p:cNvSpPr/>
              <p:nvPr/>
            </p:nvSpPr>
            <p:spPr>
              <a:xfrm>
                <a:off x="3132447" y="3284383"/>
                <a:ext cx="91829" cy="195608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469" extrusionOk="0">
                    <a:moveTo>
                      <a:pt x="2097" y="1"/>
                    </a:moveTo>
                    <a:lnTo>
                      <a:pt x="0" y="2098"/>
                    </a:lnTo>
                    <a:lnTo>
                      <a:pt x="0" y="4469"/>
                    </a:lnTo>
                    <a:lnTo>
                      <a:pt x="395" y="4469"/>
                    </a:lnTo>
                    <a:lnTo>
                      <a:pt x="2097" y="2767"/>
                    </a:lnTo>
                    <a:lnTo>
                      <a:pt x="2097" y="1"/>
                    </a:ln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75" name="Google Shape;1039;p47"/>
              <p:cNvSpPr/>
              <p:nvPr/>
            </p:nvSpPr>
            <p:spPr>
              <a:xfrm>
                <a:off x="3132447" y="3162002"/>
                <a:ext cx="91829" cy="214210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4894" extrusionOk="0">
                    <a:moveTo>
                      <a:pt x="2097" y="0"/>
                    </a:moveTo>
                    <a:lnTo>
                      <a:pt x="0" y="2128"/>
                    </a:lnTo>
                    <a:lnTo>
                      <a:pt x="0" y="4894"/>
                    </a:lnTo>
                    <a:lnTo>
                      <a:pt x="2097" y="2797"/>
                    </a:lnTo>
                    <a:lnTo>
                      <a:pt x="2097" y="0"/>
                    </a:lnTo>
                    <a:close/>
                  </a:path>
                </a:pathLst>
              </a:custGeom>
              <a:solidFill>
                <a:srgbClr val="FFA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76" name="Google Shape;1040;p47"/>
              <p:cNvSpPr/>
              <p:nvPr/>
            </p:nvSpPr>
            <p:spPr>
              <a:xfrm>
                <a:off x="2596265" y="1996539"/>
                <a:ext cx="118442" cy="34622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791" extrusionOk="0">
                    <a:moveTo>
                      <a:pt x="1308" y="1"/>
                    </a:moveTo>
                    <a:cubicBezTo>
                      <a:pt x="1034" y="31"/>
                      <a:pt x="760" y="92"/>
                      <a:pt x="548" y="244"/>
                    </a:cubicBezTo>
                    <a:cubicBezTo>
                      <a:pt x="305" y="365"/>
                      <a:pt x="122" y="548"/>
                      <a:pt x="1" y="791"/>
                    </a:cubicBezTo>
                    <a:cubicBezTo>
                      <a:pt x="244" y="730"/>
                      <a:pt x="487" y="639"/>
                      <a:pt x="700" y="609"/>
                    </a:cubicBezTo>
                    <a:cubicBezTo>
                      <a:pt x="912" y="548"/>
                      <a:pt x="1125" y="548"/>
                      <a:pt x="1338" y="517"/>
                    </a:cubicBezTo>
                    <a:cubicBezTo>
                      <a:pt x="1413" y="512"/>
                      <a:pt x="1489" y="510"/>
                      <a:pt x="1565" y="510"/>
                    </a:cubicBezTo>
                    <a:cubicBezTo>
                      <a:pt x="1917" y="510"/>
                      <a:pt x="2281" y="564"/>
                      <a:pt x="2706" y="639"/>
                    </a:cubicBezTo>
                    <a:cubicBezTo>
                      <a:pt x="2554" y="426"/>
                      <a:pt x="2341" y="244"/>
                      <a:pt x="2098" y="153"/>
                    </a:cubicBezTo>
                    <a:cubicBezTo>
                      <a:pt x="1855" y="31"/>
                      <a:pt x="1581" y="1"/>
                      <a:pt x="13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77" name="Google Shape;1041;p47"/>
              <p:cNvSpPr/>
              <p:nvPr/>
            </p:nvSpPr>
            <p:spPr>
              <a:xfrm>
                <a:off x="3022016" y="2013828"/>
                <a:ext cx="94499" cy="37292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852" extrusionOk="0">
                    <a:moveTo>
                      <a:pt x="1064" y="1"/>
                    </a:moveTo>
                    <a:cubicBezTo>
                      <a:pt x="821" y="1"/>
                      <a:pt x="547" y="92"/>
                      <a:pt x="365" y="244"/>
                    </a:cubicBezTo>
                    <a:cubicBezTo>
                      <a:pt x="183" y="396"/>
                      <a:pt x="31" y="609"/>
                      <a:pt x="0" y="822"/>
                    </a:cubicBezTo>
                    <a:cubicBezTo>
                      <a:pt x="426" y="639"/>
                      <a:pt x="760" y="518"/>
                      <a:pt x="1064" y="518"/>
                    </a:cubicBezTo>
                    <a:cubicBezTo>
                      <a:pt x="1216" y="548"/>
                      <a:pt x="1368" y="578"/>
                      <a:pt x="1550" y="639"/>
                    </a:cubicBezTo>
                    <a:cubicBezTo>
                      <a:pt x="1642" y="639"/>
                      <a:pt x="1733" y="700"/>
                      <a:pt x="1824" y="730"/>
                    </a:cubicBezTo>
                    <a:cubicBezTo>
                      <a:pt x="1946" y="761"/>
                      <a:pt x="2037" y="822"/>
                      <a:pt x="2158" y="852"/>
                    </a:cubicBezTo>
                    <a:cubicBezTo>
                      <a:pt x="2067" y="609"/>
                      <a:pt x="1946" y="426"/>
                      <a:pt x="1763" y="274"/>
                    </a:cubicBezTo>
                    <a:cubicBezTo>
                      <a:pt x="1581" y="122"/>
                      <a:pt x="1338" y="31"/>
                      <a:pt x="1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</p:grpSp>
        <p:grpSp>
          <p:nvGrpSpPr>
            <p:cNvPr id="7" name="Google Shape;1042;p47"/>
            <p:cNvGrpSpPr/>
            <p:nvPr/>
          </p:nvGrpSpPr>
          <p:grpSpPr>
            <a:xfrm rot="-3603725">
              <a:off x="2997366" y="2565535"/>
              <a:ext cx="341241" cy="212691"/>
              <a:chOff x="3047905" y="3434276"/>
              <a:chExt cx="372241" cy="270262"/>
            </a:xfrm>
          </p:grpSpPr>
          <p:sp>
            <p:nvSpPr>
              <p:cNvPr id="9" name="Google Shape;1043;p47"/>
              <p:cNvSpPr/>
              <p:nvPr/>
            </p:nvSpPr>
            <p:spPr>
              <a:xfrm>
                <a:off x="3047905" y="3434276"/>
                <a:ext cx="372241" cy="270262"/>
              </a:xfrm>
              <a:custGeom>
                <a:avLst/>
                <a:gdLst/>
                <a:ahLst/>
                <a:cxnLst/>
                <a:rect l="l" t="t" r="r" b="b"/>
                <a:pathLst>
                  <a:path w="8786" h="6379" extrusionOk="0">
                    <a:moveTo>
                      <a:pt x="4822" y="0"/>
                    </a:moveTo>
                    <a:cubicBezTo>
                      <a:pt x="3056" y="0"/>
                      <a:pt x="822" y="847"/>
                      <a:pt x="822" y="847"/>
                    </a:cubicBezTo>
                    <a:cubicBezTo>
                      <a:pt x="1" y="2974"/>
                      <a:pt x="1338" y="6379"/>
                      <a:pt x="1338" y="6379"/>
                    </a:cubicBezTo>
                    <a:cubicBezTo>
                      <a:pt x="1338" y="6379"/>
                      <a:pt x="3223" y="6288"/>
                      <a:pt x="3952" y="6136"/>
                    </a:cubicBezTo>
                    <a:cubicBezTo>
                      <a:pt x="4088" y="6102"/>
                      <a:pt x="4281" y="6089"/>
                      <a:pt x="4505" y="6089"/>
                    </a:cubicBezTo>
                    <a:cubicBezTo>
                      <a:pt x="5202" y="6089"/>
                      <a:pt x="6212" y="6213"/>
                      <a:pt x="6825" y="6213"/>
                    </a:cubicBezTo>
                    <a:cubicBezTo>
                      <a:pt x="7072" y="6213"/>
                      <a:pt x="7255" y="6193"/>
                      <a:pt x="7326" y="6136"/>
                    </a:cubicBezTo>
                    <a:cubicBezTo>
                      <a:pt x="7630" y="5862"/>
                      <a:pt x="6901" y="4981"/>
                      <a:pt x="6901" y="4981"/>
                    </a:cubicBezTo>
                    <a:lnTo>
                      <a:pt x="6901" y="4981"/>
                    </a:lnTo>
                    <a:cubicBezTo>
                      <a:pt x="6901" y="4981"/>
                      <a:pt x="6963" y="4985"/>
                      <a:pt x="7055" y="4985"/>
                    </a:cubicBezTo>
                    <a:cubicBezTo>
                      <a:pt x="7308" y="4985"/>
                      <a:pt x="7782" y="4952"/>
                      <a:pt x="7782" y="4707"/>
                    </a:cubicBezTo>
                    <a:cubicBezTo>
                      <a:pt x="7813" y="4373"/>
                      <a:pt x="6901" y="3674"/>
                      <a:pt x="6901" y="3674"/>
                    </a:cubicBezTo>
                    <a:lnTo>
                      <a:pt x="6901" y="3674"/>
                    </a:lnTo>
                    <a:cubicBezTo>
                      <a:pt x="6901" y="3674"/>
                      <a:pt x="7482" y="3849"/>
                      <a:pt x="7959" y="3849"/>
                    </a:cubicBezTo>
                    <a:cubicBezTo>
                      <a:pt x="8198" y="3849"/>
                      <a:pt x="8410" y="3805"/>
                      <a:pt x="8512" y="3674"/>
                    </a:cubicBezTo>
                    <a:cubicBezTo>
                      <a:pt x="8785" y="3309"/>
                      <a:pt x="7873" y="1394"/>
                      <a:pt x="6354" y="360"/>
                    </a:cubicBezTo>
                    <a:cubicBezTo>
                      <a:pt x="5968" y="98"/>
                      <a:pt x="5422" y="0"/>
                      <a:pt x="4822" y="0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0" name="Google Shape;1044;p47"/>
              <p:cNvSpPr/>
              <p:nvPr/>
            </p:nvSpPr>
            <p:spPr>
              <a:xfrm>
                <a:off x="3221787" y="3631757"/>
                <a:ext cx="118502" cy="13558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320" extrusionOk="0">
                    <a:moveTo>
                      <a:pt x="1429" y="1"/>
                    </a:moveTo>
                    <a:cubicBezTo>
                      <a:pt x="714" y="1"/>
                      <a:pt x="113" y="198"/>
                      <a:pt x="0" y="198"/>
                    </a:cubicBezTo>
                    <a:lnTo>
                      <a:pt x="2797" y="320"/>
                    </a:lnTo>
                    <a:cubicBezTo>
                      <a:pt x="2356" y="76"/>
                      <a:pt x="1870" y="1"/>
                      <a:pt x="1429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1" name="Google Shape;1045;p47"/>
              <p:cNvSpPr/>
              <p:nvPr/>
            </p:nvSpPr>
            <p:spPr>
              <a:xfrm>
                <a:off x="3264282" y="3534224"/>
                <a:ext cx="76007" cy="55713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315" extrusionOk="0">
                    <a:moveTo>
                      <a:pt x="74" y="0"/>
                    </a:moveTo>
                    <a:cubicBezTo>
                      <a:pt x="25" y="0"/>
                      <a:pt x="0" y="8"/>
                      <a:pt x="0" y="8"/>
                    </a:cubicBezTo>
                    <a:lnTo>
                      <a:pt x="1794" y="1315"/>
                    </a:lnTo>
                    <a:cubicBezTo>
                      <a:pt x="866" y="118"/>
                      <a:pt x="271" y="0"/>
                      <a:pt x="74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</p:grpSp>
      </p:grpSp>
      <p:pic>
        <p:nvPicPr>
          <p:cNvPr id="78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761" y="4157435"/>
            <a:ext cx="2762971" cy="2762971"/>
          </a:xfrm>
          <a:prstGeom prst="rect">
            <a:avLst/>
          </a:prstGeom>
        </p:spPr>
      </p:pic>
      <p:pic>
        <p:nvPicPr>
          <p:cNvPr id="79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7" y="4164631"/>
            <a:ext cx="3060584" cy="306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049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3">
            <a:extLst>
              <a:ext uri="{FF2B5EF4-FFF2-40B4-BE49-F238E27FC236}">
                <a16:creationId xmlns:a16="http://schemas.microsoft.com/office/drawing/2014/main" id="{29F2AF04-53FD-4614-91C0-1A64EEF05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93"/>
            <a:ext cx="12192000" cy="6876093"/>
          </a:xfrm>
          <a:prstGeom prst="rect">
            <a:avLst/>
          </a:prstGeom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0B7AA57A-B5D0-4BA7-BF62-E7BC281CF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8072" y="1246327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D8AC2DF-8355-44DE-B764-7C2707534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539" y="1963737"/>
            <a:ext cx="20955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34 x 3 =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DA17738-7809-4F28-A062-8B07328F2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0763" y="1982788"/>
            <a:ext cx="128356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pic>
        <p:nvPicPr>
          <p:cNvPr id="34" name="Picture 9">
            <a:extLst>
              <a:ext uri="{FF2B5EF4-FFF2-40B4-BE49-F238E27FC236}">
                <a16:creationId xmlns:a16="http://schemas.microsoft.com/office/drawing/2014/main" id="{41A71D52-2EFA-4992-9599-4D0A8C45B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874" y="1332542"/>
            <a:ext cx="2561311" cy="1785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601444C-CBE3-429A-97E4-B3EB1469F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963" y="1855788"/>
            <a:ext cx="20955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13 x 4 =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84D0D2C-060F-4AF7-87B0-FBF5FE26D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4" y="1881188"/>
            <a:ext cx="94598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</p:txBody>
      </p:sp>
      <p:pic>
        <p:nvPicPr>
          <p:cNvPr id="43" name="Picture 6">
            <a:extLst>
              <a:ext uri="{FF2B5EF4-FFF2-40B4-BE49-F238E27FC236}">
                <a16:creationId xmlns:a16="http://schemas.microsoft.com/office/drawing/2014/main" id="{B24E2CC8-A397-4D91-A1DB-6C97C645F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3687" y="3752297"/>
            <a:ext cx="2552700" cy="179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9BD1D2E-76FC-4F86-802E-F66CAEACE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857" y="4278315"/>
            <a:ext cx="20955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 x 5 =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5F40AC-56A6-428D-B303-728F812EC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768" y="4266875"/>
            <a:ext cx="10112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</a:t>
            </a:r>
          </a:p>
        </p:txBody>
      </p:sp>
      <p:pic>
        <p:nvPicPr>
          <p:cNvPr id="13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0103" y="-158408"/>
            <a:ext cx="1744228" cy="17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2371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6" grpId="0"/>
      <p:bldP spid="4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403601" y="381001"/>
            <a:ext cx="532341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 b="1" i="1" u="sng">
              <a:latin typeface="VNI-Times" pitchFamily="2" charset="0"/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1320800" y="381000"/>
            <a:ext cx="8271933" cy="1447800"/>
          </a:xfrm>
          <a:prstGeom prst="wedgeEllipseCallout">
            <a:avLst>
              <a:gd name="adj1" fmla="val -45139"/>
              <a:gd name="adj2" fmla="val 90023"/>
            </a:avLst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6600" b="1" u="sng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  <a:p>
            <a:endParaRPr lang="en-US" altLang="en-US" sz="1400" b="1" u="sng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41601" y="3505200"/>
            <a:ext cx="7421033" cy="2476500"/>
            <a:chOff x="3792" y="2784"/>
            <a:chExt cx="1224" cy="600"/>
          </a:xfrm>
        </p:grpSpPr>
        <p:pic>
          <p:nvPicPr>
            <p:cNvPr id="22534" name="Picture 5" descr="Bunny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2784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Picture 6" descr="Bunny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792" y="2784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32467" y="2332039"/>
            <a:ext cx="104902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-"/>
              <a:defRPr/>
            </a:pP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43000" lvl="2" indent="-228600">
              <a:spcBef>
                <a:spcPct val="20000"/>
              </a:spcBef>
              <a:buFontTx/>
              <a:buChar char="-"/>
              <a:defRPr/>
            </a:pP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6.</a:t>
            </a:r>
          </a:p>
          <a:p>
            <a:pPr marL="1143000" lvl="2" indent="-228600">
              <a:spcBef>
                <a:spcPct val="20000"/>
              </a:spcBef>
              <a:buFontTx/>
              <a:buChar char="-"/>
              <a:defRPr/>
            </a:pP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kern="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kern="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400" kern="0" dirty="0">
                <a:latin typeface="Times New Roman" pitchFamily="18" charset="0"/>
                <a:cs typeface="Times New Roman" pitchFamily="18" charset="0"/>
              </a:rPr>
              <a:t> chia 6</a:t>
            </a:r>
          </a:p>
        </p:txBody>
      </p:sp>
    </p:spTree>
    <p:extLst>
      <p:ext uri="{BB962C8B-B14F-4D97-AF65-F5344CB8AC3E}">
        <p14:creationId xmlns:p14="http://schemas.microsoft.com/office/powerpoint/2010/main" val="30959115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icture 2"/>
          <p:cNvSpPr>
            <a:spLocks noChangeAspect="1"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23555" name="Picture 8" descr="Picture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5408614"/>
            <a:ext cx="2438400" cy="144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477963"/>
            <a:ext cx="19304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2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287963"/>
            <a:ext cx="19304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3" descr="Picture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059363"/>
            <a:ext cx="19304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703263"/>
            <a:ext cx="3560233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7" descr="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868" y="3321051"/>
            <a:ext cx="3560233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7" descr="animat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1" y="703263"/>
            <a:ext cx="3560233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912284" y="880474"/>
            <a:ext cx="10367433" cy="4203564"/>
          </a:xfrm>
          <a:prstGeom prst="rect">
            <a:avLst/>
          </a:prstGeom>
          <a:noFill/>
        </p:spPr>
        <p:txBody>
          <a:bodyPr>
            <a:prstTxWarp prst="textDeflat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dirty="0">
                <a:ln/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TẠM BIỆT</a:t>
            </a:r>
          </a:p>
          <a:p>
            <a:pPr algn="ctr" eaLnBrk="1" hangingPunct="1">
              <a:defRPr/>
            </a:pPr>
            <a:r>
              <a:rPr lang="en-US" sz="5400" b="1" dirty="0">
                <a:ln/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CÁC EM</a:t>
            </a:r>
          </a:p>
        </p:txBody>
      </p:sp>
    </p:spTree>
    <p:extLst>
      <p:ext uri="{BB962C8B-B14F-4D97-AF65-F5344CB8AC3E}">
        <p14:creationId xmlns:p14="http://schemas.microsoft.com/office/powerpoint/2010/main" val="213010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1370" cy="198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Group 2"/>
          <p:cNvGrpSpPr>
            <a:grpSpLocks/>
          </p:cNvGrpSpPr>
          <p:nvPr/>
        </p:nvGrpSpPr>
        <p:grpSpPr bwMode="auto">
          <a:xfrm>
            <a:off x="3992563" y="2662237"/>
            <a:ext cx="6320670" cy="769441"/>
            <a:chOff x="5868538" y="1285758"/>
            <a:chExt cx="4039738" cy="769394"/>
          </a:xfrm>
        </p:grpSpPr>
        <p:sp>
          <p:nvSpPr>
            <p:cNvPr id="9" name="矩形: 圆角 8"/>
            <p:cNvSpPr/>
            <p:nvPr/>
          </p:nvSpPr>
          <p:spPr bwMode="auto">
            <a:xfrm>
              <a:off x="5868538" y="1285758"/>
              <a:ext cx="4039738" cy="71274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4400" b="1" noProof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167" name="TextBox 23"/>
            <p:cNvSpPr txBox="1">
              <a:spLocks noChangeArrowheads="1"/>
            </p:cNvSpPr>
            <p:nvPr/>
          </p:nvSpPr>
          <p:spPr bwMode="auto">
            <a:xfrm>
              <a:off x="5909480" y="1285758"/>
              <a:ext cx="3998795" cy="769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/>
              <a:r>
                <a:rPr lang="en-US" altLang="en-US" sz="4400" b="1" dirty="0"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altLang="en-US" sz="4400" b="1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altLang="en-US" sz="4400" b="1" dirty="0"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altLang="en-US" sz="4400" b="1" dirty="0" err="1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altLang="en-US" sz="4400" b="1" dirty="0">
                  <a:latin typeface="Times New Roman" pitchFamily="18" charset="0"/>
                  <a:cs typeface="Times New Roman" pitchFamily="18" charset="0"/>
                </a:rPr>
                <a:t> 6, </a:t>
              </a:r>
              <a:r>
                <a:rPr lang="en-US" altLang="en-US" sz="44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altLang="en-US" sz="4400" b="1" dirty="0">
                  <a:latin typeface="Times New Roman" pitchFamily="18" charset="0"/>
                  <a:cs typeface="Times New Roman" pitchFamily="18" charset="0"/>
                </a:rPr>
                <a:t> 6.</a:t>
              </a:r>
            </a:p>
          </p:txBody>
        </p:sp>
      </p:grpSp>
      <p:grpSp>
        <p:nvGrpSpPr>
          <p:cNvPr id="6151" name="Group 16"/>
          <p:cNvGrpSpPr>
            <a:grpSpLocks/>
          </p:cNvGrpSpPr>
          <p:nvPr/>
        </p:nvGrpSpPr>
        <p:grpSpPr bwMode="auto">
          <a:xfrm>
            <a:off x="1177925" y="2143125"/>
            <a:ext cx="1916113" cy="3090863"/>
            <a:chOff x="1475339" y="3068080"/>
            <a:chExt cx="1916983" cy="3091441"/>
          </a:xfrm>
        </p:grpSpPr>
        <p:grpSp>
          <p:nvGrpSpPr>
            <p:cNvPr id="6157" name="组合 2"/>
            <p:cNvGrpSpPr>
              <a:grpSpLocks/>
            </p:cNvGrpSpPr>
            <p:nvPr/>
          </p:nvGrpSpPr>
          <p:grpSpPr bwMode="auto">
            <a:xfrm>
              <a:off x="1475339" y="3068080"/>
              <a:ext cx="1916983" cy="3091441"/>
              <a:chOff x="2992238" y="5044283"/>
              <a:chExt cx="1117600" cy="1813717"/>
            </a:xfrm>
          </p:grpSpPr>
          <p:sp>
            <p:nvSpPr>
              <p:cNvPr id="6163" name="Rectangle 5"/>
              <p:cNvSpPr>
                <a:spLocks noChangeArrowheads="1"/>
              </p:cNvSpPr>
              <p:nvPr/>
            </p:nvSpPr>
            <p:spPr bwMode="auto">
              <a:xfrm>
                <a:off x="3084313" y="5198530"/>
                <a:ext cx="1025525" cy="1337124"/>
              </a:xfrm>
              <a:prstGeom prst="rect">
                <a:avLst/>
              </a:prstGeom>
              <a:solidFill>
                <a:srgbClr val="B3E5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64" name="Rectangle 6"/>
              <p:cNvSpPr>
                <a:spLocks noChangeArrowheads="1"/>
              </p:cNvSpPr>
              <p:nvPr/>
            </p:nvSpPr>
            <p:spPr bwMode="auto">
              <a:xfrm>
                <a:off x="3084313" y="5198530"/>
                <a:ext cx="1025525" cy="1659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65" name="Rectangle 7"/>
              <p:cNvSpPr>
                <a:spLocks noChangeArrowheads="1"/>
              </p:cNvSpPr>
              <p:nvPr/>
            </p:nvSpPr>
            <p:spPr bwMode="auto">
              <a:xfrm>
                <a:off x="2992238" y="5044283"/>
                <a:ext cx="1025525" cy="1461409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158" name="Group 6"/>
            <p:cNvGrpSpPr>
              <a:grpSpLocks/>
            </p:cNvGrpSpPr>
            <p:nvPr/>
          </p:nvGrpSpPr>
          <p:grpSpPr bwMode="auto">
            <a:xfrm>
              <a:off x="1563543" y="3068080"/>
              <a:ext cx="1461810" cy="1726194"/>
              <a:chOff x="1563543" y="3068080"/>
              <a:chExt cx="1461810" cy="1726194"/>
            </a:xfrm>
          </p:grpSpPr>
          <p:sp>
            <p:nvSpPr>
              <p:cNvPr id="6159" name="TextBox 29"/>
              <p:cNvSpPr txBox="1">
                <a:spLocks noChangeArrowheads="1"/>
              </p:cNvSpPr>
              <p:nvPr/>
            </p:nvSpPr>
            <p:spPr bwMode="auto">
              <a:xfrm>
                <a:off x="1927516" y="3068080"/>
                <a:ext cx="1097837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en-US" sz="6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12</a:t>
                </a:r>
              </a:p>
            </p:txBody>
          </p:sp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543" y="3677912"/>
                <a:ext cx="89172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  <a:latin typeface="Times New Roman" pitchFamily="18" charset="0"/>
                    <a:cs typeface="Times New Roman" pitchFamily="18" charset="0"/>
                  </a:rPr>
                  <a:t> </a:t>
                </a:r>
              </a:p>
            </p:txBody>
          </p:sp>
          <p:sp>
            <p:nvSpPr>
              <p:cNvPr id="6161" name="TextBox 37"/>
              <p:cNvSpPr txBox="1">
                <a:spLocks noChangeArrowheads="1"/>
              </p:cNvSpPr>
              <p:nvPr/>
            </p:nvSpPr>
            <p:spPr bwMode="auto">
              <a:xfrm>
                <a:off x="2241332" y="3778611"/>
                <a:ext cx="743389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en-US" sz="6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flipV="1">
                <a:off x="1718337" y="4613007"/>
                <a:ext cx="1187989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52" name="Group 43"/>
          <p:cNvGrpSpPr>
            <a:grpSpLocks/>
          </p:cNvGrpSpPr>
          <p:nvPr/>
        </p:nvGrpSpPr>
        <p:grpSpPr bwMode="auto">
          <a:xfrm>
            <a:off x="3992563" y="3789362"/>
            <a:ext cx="6320670" cy="769441"/>
            <a:chOff x="5868538" y="1285758"/>
            <a:chExt cx="4039738" cy="769394"/>
          </a:xfrm>
        </p:grpSpPr>
        <p:sp>
          <p:nvSpPr>
            <p:cNvPr id="45" name="矩形: 圆角 8"/>
            <p:cNvSpPr/>
            <p:nvPr/>
          </p:nvSpPr>
          <p:spPr bwMode="auto">
            <a:xfrm>
              <a:off x="5868538" y="1285758"/>
              <a:ext cx="4039738" cy="712743"/>
            </a:xfrm>
            <a:prstGeom prst="roundRect">
              <a:avLst/>
            </a:prstGeom>
            <a:solidFill>
              <a:srgbClr val="B3E5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4400" b="1" noProof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156" name="TextBox 45"/>
            <p:cNvSpPr txBox="1">
              <a:spLocks noChangeArrowheads="1"/>
            </p:cNvSpPr>
            <p:nvPr/>
          </p:nvSpPr>
          <p:spPr bwMode="auto">
            <a:xfrm>
              <a:off x="5909480" y="1285758"/>
              <a:ext cx="3998795" cy="769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/>
              <a:r>
                <a:rPr lang="en-US" altLang="en-US" sz="4400" b="1" dirty="0"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altLang="en-US" sz="4400" b="1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altLang="en-US" sz="4400" b="1" dirty="0"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altLang="en-US" sz="4400" b="1" dirty="0" err="1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altLang="en-US" sz="4400" b="1" dirty="0">
                  <a:latin typeface="Times New Roman" pitchFamily="18" charset="0"/>
                  <a:cs typeface="Times New Roman" pitchFamily="18" charset="0"/>
                </a:rPr>
                <a:t> 3, </a:t>
              </a:r>
              <a:r>
                <a:rPr lang="en-US" altLang="en-US" sz="44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altLang="en-US" sz="4400" b="1" dirty="0">
                  <a:latin typeface="Times New Roman" pitchFamily="18" charset="0"/>
                  <a:cs typeface="Times New Roman" pitchFamily="18" charset="0"/>
                </a:rPr>
                <a:t> 3.</a:t>
              </a:r>
            </a:p>
          </p:txBody>
        </p:sp>
      </p:grpSp>
      <p:sp>
        <p:nvSpPr>
          <p:cNvPr id="6153" name="TextBox 46"/>
          <p:cNvSpPr txBox="1">
            <a:spLocks noChangeArrowheads="1"/>
          </p:cNvSpPr>
          <p:nvPr/>
        </p:nvSpPr>
        <p:spPr bwMode="auto">
          <a:xfrm>
            <a:off x="1955800" y="3567113"/>
            <a:ext cx="6667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6154" name="TextBox 36"/>
          <p:cNvSpPr txBox="1">
            <a:spLocks noChangeArrowheads="1"/>
          </p:cNvSpPr>
          <p:nvPr/>
        </p:nvSpPr>
        <p:spPr bwMode="auto">
          <a:xfrm>
            <a:off x="1638300" y="3567113"/>
            <a:ext cx="5286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45"/>
              <p:cNvSpPr txBox="1">
                <a:spLocks noChangeArrowheads="1"/>
              </p:cNvSpPr>
              <p:nvPr/>
            </p:nvSpPr>
            <p:spPr bwMode="auto">
              <a:xfrm>
                <a:off x="215292" y="4916488"/>
                <a:ext cx="6695174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US" altLang="en-US" sz="6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× </m:t>
                    </m:r>
                  </m:oMath>
                </a14:m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altLang="en-US" sz="6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= </m:t>
                    </m:r>
                  </m:oMath>
                </a14:m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36</a:t>
                </a:r>
              </a:p>
            </p:txBody>
          </p:sp>
        </mc:Choice>
        <mc:Fallback xmlns="">
          <p:sp>
            <p:nvSpPr>
              <p:cNvPr id="24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292" y="4916488"/>
                <a:ext cx="6695174" cy="1015663"/>
              </a:xfrm>
              <a:prstGeom prst="rect">
                <a:avLst/>
              </a:prstGeom>
              <a:blipFill rotWithShape="1">
                <a:blip r:embed="rId5"/>
                <a:stretch>
                  <a:fillRect t="-18072" b="-403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45"/>
              <p:cNvSpPr txBox="1">
                <a:spLocks noChangeArrowheads="1"/>
              </p:cNvSpPr>
              <p:nvPr/>
            </p:nvSpPr>
            <p:spPr bwMode="auto">
              <a:xfrm>
                <a:off x="334716" y="895059"/>
                <a:ext cx="3999239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US" altLang="en-US" sz="6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× </m:t>
                    </m:r>
                  </m:oMath>
                </a14:m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altLang="en-US" sz="6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= </m:t>
                    </m:r>
                  </m:oMath>
                </a14:m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5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716" y="895059"/>
                <a:ext cx="3999239" cy="1015663"/>
              </a:xfrm>
              <a:prstGeom prst="rect">
                <a:avLst/>
              </a:prstGeom>
              <a:blipFill rotWithShape="1">
                <a:blip r:embed="rId6"/>
                <a:stretch>
                  <a:fillRect l="-3659" t="-18072" r="-8079" b="-403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45"/>
              <p:cNvSpPr txBox="1">
                <a:spLocks noChangeArrowheads="1"/>
              </p:cNvSpPr>
              <p:nvPr/>
            </p:nvSpPr>
            <p:spPr bwMode="auto">
              <a:xfrm>
                <a:off x="5041136" y="895058"/>
                <a:ext cx="7325750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US" altLang="en-US" sz="6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+ </m:t>
                    </m:r>
                  </m:oMath>
                </a14:m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US" altLang="en-US" sz="6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+ </m:t>
                    </m:r>
                  </m:oMath>
                </a14:m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US" altLang="en-US" sz="6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= </m:t>
                    </m:r>
                  </m:oMath>
                </a14:m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36</a:t>
                </a:r>
              </a:p>
            </p:txBody>
          </p:sp>
        </mc:Choice>
        <mc:Fallback xmlns="">
          <p:sp>
            <p:nvSpPr>
              <p:cNvPr id="2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1136" y="895058"/>
                <a:ext cx="7325750" cy="1015663"/>
              </a:xfrm>
              <a:prstGeom prst="rect">
                <a:avLst/>
              </a:prstGeom>
              <a:blipFill rotWithShape="1">
                <a:blip r:embed="rId7"/>
                <a:stretch>
                  <a:fillRect t="-18072" b="-403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4" grpId="0"/>
      <p:bldP spid="24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2" y="107950"/>
            <a:ext cx="3498109" cy="117836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45"/>
          <p:cNvSpPr txBox="1">
            <a:spLocks noChangeArrowheads="1"/>
          </p:cNvSpPr>
          <p:nvPr/>
        </p:nvSpPr>
        <p:spPr bwMode="auto">
          <a:xfrm>
            <a:off x="902879" y="268535"/>
            <a:ext cx="26102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1646" y="2008407"/>
            <a:ext cx="1916113" cy="3090863"/>
            <a:chOff x="629285" y="2012496"/>
            <a:chExt cx="1916113" cy="3090863"/>
          </a:xfrm>
        </p:grpSpPr>
        <p:grpSp>
          <p:nvGrpSpPr>
            <p:cNvPr id="29" name="Group 16"/>
            <p:cNvGrpSpPr>
              <a:grpSpLocks/>
            </p:cNvGrpSpPr>
            <p:nvPr/>
          </p:nvGrpSpPr>
          <p:grpSpPr bwMode="auto">
            <a:xfrm>
              <a:off x="629285" y="2012496"/>
              <a:ext cx="1916113" cy="3090863"/>
              <a:chOff x="1475339" y="3068080"/>
              <a:chExt cx="1916983" cy="3091441"/>
            </a:xfrm>
          </p:grpSpPr>
          <p:grpSp>
            <p:nvGrpSpPr>
              <p:cNvPr id="30" name="组合 2"/>
              <p:cNvGrpSpPr>
                <a:grpSpLocks/>
              </p:cNvGrpSpPr>
              <p:nvPr/>
            </p:nvGrpSpPr>
            <p:grpSpPr bwMode="auto">
              <a:xfrm>
                <a:off x="1475339" y="3068080"/>
                <a:ext cx="1916983" cy="3091441"/>
                <a:chOff x="2992238" y="5044283"/>
                <a:chExt cx="1117600" cy="1813717"/>
              </a:xfrm>
            </p:grpSpPr>
            <p:sp>
              <p:nvSpPr>
                <p:cNvPr id="38" name="Rectangle 5"/>
                <p:cNvSpPr>
                  <a:spLocks noChangeArrowheads="1"/>
                </p:cNvSpPr>
                <p:nvPr/>
              </p:nvSpPr>
              <p:spPr bwMode="auto">
                <a:xfrm>
                  <a:off x="3084313" y="5198530"/>
                  <a:ext cx="1025525" cy="1337124"/>
                </a:xfrm>
                <a:prstGeom prst="rect">
                  <a:avLst/>
                </a:prstGeom>
                <a:solidFill>
                  <a:srgbClr val="B3E5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9" name="Rectangle 6"/>
                <p:cNvSpPr>
                  <a:spLocks noChangeArrowheads="1"/>
                </p:cNvSpPr>
                <p:nvPr/>
              </p:nvSpPr>
              <p:spPr bwMode="auto">
                <a:xfrm>
                  <a:off x="3084313" y="5198530"/>
                  <a:ext cx="1025525" cy="16594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0" name="Rectangle 7"/>
                <p:cNvSpPr>
                  <a:spLocks noChangeArrowheads="1"/>
                </p:cNvSpPr>
                <p:nvPr/>
              </p:nvSpPr>
              <p:spPr bwMode="auto">
                <a:xfrm>
                  <a:off x="2992238" y="5044283"/>
                  <a:ext cx="1025525" cy="146140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1" name="Group 6"/>
              <p:cNvGrpSpPr>
                <a:grpSpLocks/>
              </p:cNvGrpSpPr>
              <p:nvPr/>
            </p:nvGrpSpPr>
            <p:grpSpPr bwMode="auto">
              <a:xfrm>
                <a:off x="1718337" y="3068080"/>
                <a:ext cx="1307016" cy="1726384"/>
                <a:chOff x="1718337" y="3068080"/>
                <a:chExt cx="1307016" cy="1726384"/>
              </a:xfrm>
            </p:grpSpPr>
            <p:sp>
              <p:nvSpPr>
                <p:cNvPr id="32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1927516" y="3068080"/>
                  <a:ext cx="1097837" cy="10158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:r>
                    <a:rPr lang="en-US" altLang="en-US" sz="6000" b="1" dirty="0">
                      <a:latin typeface="Times New Roman" pitchFamily="18" charset="0"/>
                      <a:cs typeface="Times New Roman" pitchFamily="18" charset="0"/>
                    </a:rPr>
                    <a:t>24</a:t>
                  </a:r>
                </a:p>
              </p:txBody>
            </p:sp>
            <p:sp>
              <p:nvSpPr>
                <p:cNvPr id="34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2241332" y="3778611"/>
                  <a:ext cx="743389" cy="10158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:r>
                    <a:rPr lang="en-US" altLang="en-US" sz="6000" b="1" dirty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</a:p>
              </p:txBody>
            </p: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1718337" y="4613007"/>
                  <a:ext cx="1187989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656106" y="2572024"/>
                  <a:ext cx="1025679" cy="10156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6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LT Boulevard" panose="00000400000000000000" pitchFamily="2" charset="0"/>
                          </a:rPr>
                          <m:t>×</m:t>
                        </m:r>
                      </m:oMath>
                    </m:oMathPara>
                  </a14:m>
                  <a:endParaRPr lang="en-US" altLang="en-US" sz="60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6106" y="2572024"/>
                  <a:ext cx="1025679" cy="76944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2597697" y="2008407"/>
            <a:ext cx="1929176" cy="2556459"/>
            <a:chOff x="2597697" y="2008407"/>
            <a:chExt cx="1929176" cy="2556459"/>
          </a:xfrm>
        </p:grpSpPr>
        <p:grpSp>
          <p:nvGrpSpPr>
            <p:cNvPr id="2" name="Group 1"/>
            <p:cNvGrpSpPr/>
            <p:nvPr/>
          </p:nvGrpSpPr>
          <p:grpSpPr>
            <a:xfrm>
              <a:off x="2597697" y="2011702"/>
              <a:ext cx="1929176" cy="2553164"/>
              <a:chOff x="3732783" y="1874173"/>
              <a:chExt cx="1929176" cy="2553164"/>
            </a:xfrm>
          </p:grpSpPr>
          <p:sp>
            <p:nvSpPr>
              <p:cNvPr id="44" name="Rectangle 7"/>
              <p:cNvSpPr>
                <a:spLocks noChangeArrowheads="1"/>
              </p:cNvSpPr>
              <p:nvPr/>
            </p:nvSpPr>
            <p:spPr bwMode="auto">
              <a:xfrm>
                <a:off x="3903708" y="2146274"/>
                <a:ext cx="1758251" cy="228106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Rectangle 5"/>
              <p:cNvSpPr>
                <a:spLocks noChangeArrowheads="1"/>
              </p:cNvSpPr>
              <p:nvPr/>
            </p:nvSpPr>
            <p:spPr bwMode="auto">
              <a:xfrm>
                <a:off x="3732783" y="1874173"/>
                <a:ext cx="1758251" cy="2490474"/>
              </a:xfrm>
              <a:prstGeom prst="rect">
                <a:avLst/>
              </a:prstGeom>
              <a:solidFill>
                <a:srgbClr val="B3E5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648374" y="2008407"/>
              <a:ext cx="1522490" cy="1726061"/>
              <a:chOff x="3418573" y="2009201"/>
              <a:chExt cx="1522490" cy="1726061"/>
            </a:xfrm>
          </p:grpSpPr>
          <p:sp>
            <p:nvSpPr>
              <p:cNvPr id="47" name="TextBox 29"/>
              <p:cNvSpPr txBox="1">
                <a:spLocks noChangeArrowheads="1"/>
              </p:cNvSpPr>
              <p:nvPr/>
            </p:nvSpPr>
            <p:spPr bwMode="auto">
              <a:xfrm>
                <a:off x="3843724" y="2009201"/>
                <a:ext cx="1097339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22</a:t>
                </a:r>
              </a:p>
            </p:txBody>
          </p:sp>
          <p:sp>
            <p:nvSpPr>
              <p:cNvPr id="48" name="TextBox 37"/>
              <p:cNvSpPr txBox="1">
                <a:spLocks noChangeArrowheads="1"/>
              </p:cNvSpPr>
              <p:nvPr/>
            </p:nvSpPr>
            <p:spPr bwMode="auto">
              <a:xfrm>
                <a:off x="4157398" y="2719599"/>
                <a:ext cx="743052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49" name="Straight Connector 48"/>
              <p:cNvCxnSpPr/>
              <p:nvPr/>
            </p:nvCxnSpPr>
            <p:spPr bwMode="auto">
              <a:xfrm flipV="1">
                <a:off x="3634640" y="3553839"/>
                <a:ext cx="118745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18573" y="2568729"/>
                    <a:ext cx="102567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6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LT Boulevard" panose="00000400000000000000" pitchFamily="2" charset="0"/>
                            </a:rPr>
                            <m:t>×</m:t>
                          </m:r>
                        </m:oMath>
                      </m:oMathPara>
                    </a14:m>
                    <a:endParaRPr lang="en-US" altLang="en-US" sz="60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418573" y="2568729"/>
                    <a:ext cx="1025679" cy="76944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1" name="Group 50"/>
          <p:cNvGrpSpPr/>
          <p:nvPr/>
        </p:nvGrpSpPr>
        <p:grpSpPr>
          <a:xfrm>
            <a:off x="5013866" y="2007613"/>
            <a:ext cx="1916113" cy="3090863"/>
            <a:chOff x="629285" y="2012496"/>
            <a:chExt cx="1916113" cy="3090863"/>
          </a:xfrm>
        </p:grpSpPr>
        <p:grpSp>
          <p:nvGrpSpPr>
            <p:cNvPr id="52" name="Group 16"/>
            <p:cNvGrpSpPr>
              <a:grpSpLocks/>
            </p:cNvGrpSpPr>
            <p:nvPr/>
          </p:nvGrpSpPr>
          <p:grpSpPr bwMode="auto">
            <a:xfrm>
              <a:off x="629285" y="2012496"/>
              <a:ext cx="1916113" cy="3090863"/>
              <a:chOff x="1475339" y="3068080"/>
              <a:chExt cx="1916983" cy="3091441"/>
            </a:xfrm>
          </p:grpSpPr>
          <p:grpSp>
            <p:nvGrpSpPr>
              <p:cNvPr id="54" name="组合 2"/>
              <p:cNvGrpSpPr>
                <a:grpSpLocks/>
              </p:cNvGrpSpPr>
              <p:nvPr/>
            </p:nvGrpSpPr>
            <p:grpSpPr bwMode="auto">
              <a:xfrm>
                <a:off x="1475339" y="3068080"/>
                <a:ext cx="1916983" cy="3091441"/>
                <a:chOff x="2992238" y="5044283"/>
                <a:chExt cx="1117600" cy="1813717"/>
              </a:xfrm>
            </p:grpSpPr>
            <p:sp>
              <p:nvSpPr>
                <p:cNvPr id="59" name="Rectangle 5"/>
                <p:cNvSpPr>
                  <a:spLocks noChangeArrowheads="1"/>
                </p:cNvSpPr>
                <p:nvPr/>
              </p:nvSpPr>
              <p:spPr bwMode="auto">
                <a:xfrm>
                  <a:off x="3084313" y="5198530"/>
                  <a:ext cx="1025525" cy="1337124"/>
                </a:xfrm>
                <a:prstGeom prst="rect">
                  <a:avLst/>
                </a:prstGeom>
                <a:solidFill>
                  <a:srgbClr val="B3E5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0" name="Rectangle 6"/>
                <p:cNvSpPr>
                  <a:spLocks noChangeArrowheads="1"/>
                </p:cNvSpPr>
                <p:nvPr/>
              </p:nvSpPr>
              <p:spPr bwMode="auto">
                <a:xfrm>
                  <a:off x="3084313" y="5198530"/>
                  <a:ext cx="1025525" cy="16594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" name="Rectangle 7"/>
                <p:cNvSpPr>
                  <a:spLocks noChangeArrowheads="1"/>
                </p:cNvSpPr>
                <p:nvPr/>
              </p:nvSpPr>
              <p:spPr bwMode="auto">
                <a:xfrm>
                  <a:off x="2992238" y="5044283"/>
                  <a:ext cx="1025525" cy="146140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55" name="Group 6"/>
              <p:cNvGrpSpPr>
                <a:grpSpLocks/>
              </p:cNvGrpSpPr>
              <p:nvPr/>
            </p:nvGrpSpPr>
            <p:grpSpPr bwMode="auto">
              <a:xfrm>
                <a:off x="1718337" y="3068080"/>
                <a:ext cx="1307016" cy="1726384"/>
                <a:chOff x="1718337" y="3068080"/>
                <a:chExt cx="1307016" cy="1726384"/>
              </a:xfrm>
            </p:grpSpPr>
            <p:sp>
              <p:nvSpPr>
                <p:cNvPr id="56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1927516" y="3068080"/>
                  <a:ext cx="1097837" cy="10158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:r>
                    <a:rPr lang="en-US" altLang="en-US" sz="6000" b="1" dirty="0">
                      <a:latin typeface="Times New Roman" pitchFamily="18" charset="0"/>
                      <a:cs typeface="Times New Roman" pitchFamily="18" charset="0"/>
                    </a:rPr>
                    <a:t>11</a:t>
                  </a:r>
                </a:p>
              </p:txBody>
            </p:sp>
            <p:sp>
              <p:nvSpPr>
                <p:cNvPr id="57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2241332" y="3778611"/>
                  <a:ext cx="743389" cy="10158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:r>
                    <a:rPr lang="en-US" altLang="en-US" sz="6000" b="1" dirty="0"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</a:p>
              </p:txBody>
            </p:sp>
            <p:cxnSp>
              <p:nvCxnSpPr>
                <p:cNvPr id="58" name="Straight Connector 57"/>
                <p:cNvCxnSpPr/>
                <p:nvPr/>
              </p:nvCxnSpPr>
              <p:spPr>
                <a:xfrm flipV="1">
                  <a:off x="1718337" y="4613007"/>
                  <a:ext cx="1187989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>
                  <a:spLocks noChangeArrowheads="1"/>
                </p:cNvSpPr>
                <p:nvPr/>
              </p:nvSpPr>
              <p:spPr bwMode="auto">
                <a:xfrm>
                  <a:off x="656106" y="2572024"/>
                  <a:ext cx="1025679" cy="10156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6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LT Boulevard" panose="00000400000000000000" pitchFamily="2" charset="0"/>
                          </a:rPr>
                          <m:t>×</m:t>
                        </m:r>
                      </m:oMath>
                    </m:oMathPara>
                  </a14:m>
                  <a:endParaRPr lang="en-US" altLang="en-US" sz="60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6106" y="2572024"/>
                  <a:ext cx="1025679" cy="76944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2" name="TextBox 45"/>
          <p:cNvSpPr txBox="1">
            <a:spLocks noChangeArrowheads="1"/>
          </p:cNvSpPr>
          <p:nvPr/>
        </p:nvSpPr>
        <p:spPr bwMode="auto">
          <a:xfrm>
            <a:off x="3733165" y="268206"/>
            <a:ext cx="26102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14005" y="2007613"/>
            <a:ext cx="1929176" cy="2557253"/>
            <a:chOff x="7514005" y="2007613"/>
            <a:chExt cx="1929176" cy="2557253"/>
          </a:xfrm>
        </p:grpSpPr>
        <p:grpSp>
          <p:nvGrpSpPr>
            <p:cNvPr id="63" name="Group 62"/>
            <p:cNvGrpSpPr/>
            <p:nvPr/>
          </p:nvGrpSpPr>
          <p:grpSpPr>
            <a:xfrm>
              <a:off x="7514005" y="2011702"/>
              <a:ext cx="1929176" cy="2553164"/>
              <a:chOff x="3762190" y="1820752"/>
              <a:chExt cx="1929176" cy="2553164"/>
            </a:xfrm>
          </p:grpSpPr>
          <p:sp>
            <p:nvSpPr>
              <p:cNvPr id="64" name="Rectangle 7"/>
              <p:cNvSpPr>
                <a:spLocks noChangeArrowheads="1"/>
              </p:cNvSpPr>
              <p:nvPr/>
            </p:nvSpPr>
            <p:spPr bwMode="auto">
              <a:xfrm>
                <a:off x="3933115" y="2092853"/>
                <a:ext cx="1758251" cy="2281063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Rectangle 5"/>
              <p:cNvSpPr>
                <a:spLocks noChangeArrowheads="1"/>
              </p:cNvSpPr>
              <p:nvPr/>
            </p:nvSpPr>
            <p:spPr bwMode="auto">
              <a:xfrm>
                <a:off x="3762190" y="1820752"/>
                <a:ext cx="1758251" cy="2490474"/>
              </a:xfrm>
              <a:prstGeom prst="rect">
                <a:avLst/>
              </a:prstGeom>
              <a:solidFill>
                <a:srgbClr val="B3E5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HLT Boulevard" panose="00000400000000000000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7546293" y="2007613"/>
              <a:ext cx="1522490" cy="1726061"/>
              <a:chOff x="3441099" y="1950897"/>
              <a:chExt cx="1522490" cy="1726061"/>
            </a:xfrm>
          </p:grpSpPr>
          <p:sp>
            <p:nvSpPr>
              <p:cNvPr id="67" name="TextBox 29"/>
              <p:cNvSpPr txBox="1">
                <a:spLocks noChangeArrowheads="1"/>
              </p:cNvSpPr>
              <p:nvPr/>
            </p:nvSpPr>
            <p:spPr bwMode="auto">
              <a:xfrm>
                <a:off x="3866250" y="1950897"/>
                <a:ext cx="1097339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33</a:t>
                </a:r>
              </a:p>
            </p:txBody>
          </p:sp>
          <p:sp>
            <p:nvSpPr>
              <p:cNvPr id="68" name="TextBox 37"/>
              <p:cNvSpPr txBox="1">
                <a:spLocks noChangeArrowheads="1"/>
              </p:cNvSpPr>
              <p:nvPr/>
            </p:nvSpPr>
            <p:spPr bwMode="auto">
              <a:xfrm>
                <a:off x="4179924" y="2661295"/>
                <a:ext cx="743052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en-US" sz="6000" b="1" dirty="0"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 bwMode="auto">
              <a:xfrm flipV="1">
                <a:off x="3634640" y="3485599"/>
                <a:ext cx="118745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41099" y="2510425"/>
                    <a:ext cx="102567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等线" pitchFamily="2" charset="-122"/>
                        <a:ea typeface="等线" pitchFamily="2" charset="-122"/>
                      </a:defRPr>
                    </a:lvl9pPr>
                  </a:lstStyle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en-US" sz="6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HLT Boulevard" panose="00000400000000000000" pitchFamily="2" charset="0"/>
                            </a:rPr>
                            <m:t>×</m:t>
                          </m:r>
                        </m:oMath>
                      </m:oMathPara>
                    </a14:m>
                    <a:endParaRPr lang="en-US" altLang="en-US" sz="60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441099" y="2510425"/>
                    <a:ext cx="1025679" cy="76944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1" name="Group 70"/>
          <p:cNvGrpSpPr/>
          <p:nvPr/>
        </p:nvGrpSpPr>
        <p:grpSpPr>
          <a:xfrm>
            <a:off x="10014144" y="2016302"/>
            <a:ext cx="1916113" cy="3090863"/>
            <a:chOff x="629285" y="2012496"/>
            <a:chExt cx="1916113" cy="3090863"/>
          </a:xfrm>
        </p:grpSpPr>
        <p:grpSp>
          <p:nvGrpSpPr>
            <p:cNvPr id="72" name="Group 16"/>
            <p:cNvGrpSpPr>
              <a:grpSpLocks/>
            </p:cNvGrpSpPr>
            <p:nvPr/>
          </p:nvGrpSpPr>
          <p:grpSpPr bwMode="auto">
            <a:xfrm>
              <a:off x="629285" y="2012496"/>
              <a:ext cx="1916113" cy="3090863"/>
              <a:chOff x="1475339" y="3068080"/>
              <a:chExt cx="1916983" cy="3091441"/>
            </a:xfrm>
          </p:grpSpPr>
          <p:grpSp>
            <p:nvGrpSpPr>
              <p:cNvPr id="74" name="组合 2"/>
              <p:cNvGrpSpPr>
                <a:grpSpLocks/>
              </p:cNvGrpSpPr>
              <p:nvPr/>
            </p:nvGrpSpPr>
            <p:grpSpPr bwMode="auto">
              <a:xfrm>
                <a:off x="1475339" y="3068080"/>
                <a:ext cx="1916983" cy="3091441"/>
                <a:chOff x="2992238" y="5044283"/>
                <a:chExt cx="1117600" cy="1813717"/>
              </a:xfrm>
            </p:grpSpPr>
            <p:sp>
              <p:nvSpPr>
                <p:cNvPr id="79" name="Rectangle 5"/>
                <p:cNvSpPr>
                  <a:spLocks noChangeArrowheads="1"/>
                </p:cNvSpPr>
                <p:nvPr/>
              </p:nvSpPr>
              <p:spPr bwMode="auto">
                <a:xfrm>
                  <a:off x="3084313" y="5198530"/>
                  <a:ext cx="1025525" cy="1337124"/>
                </a:xfrm>
                <a:prstGeom prst="rect">
                  <a:avLst/>
                </a:prstGeom>
                <a:solidFill>
                  <a:srgbClr val="B3E5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0" name="Rectangle 6"/>
                <p:cNvSpPr>
                  <a:spLocks noChangeArrowheads="1"/>
                </p:cNvSpPr>
                <p:nvPr/>
              </p:nvSpPr>
              <p:spPr bwMode="auto">
                <a:xfrm>
                  <a:off x="3084313" y="5198530"/>
                  <a:ext cx="1025525" cy="16594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1" name="Rectangle 7"/>
                <p:cNvSpPr>
                  <a:spLocks noChangeArrowheads="1"/>
                </p:cNvSpPr>
                <p:nvPr/>
              </p:nvSpPr>
              <p:spPr bwMode="auto">
                <a:xfrm>
                  <a:off x="2992238" y="5044283"/>
                  <a:ext cx="1025525" cy="146140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HLT Boulevard" panose="00000400000000000000" pitchFamily="2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5" name="Group 6"/>
              <p:cNvGrpSpPr>
                <a:grpSpLocks/>
              </p:cNvGrpSpPr>
              <p:nvPr/>
            </p:nvGrpSpPr>
            <p:grpSpPr bwMode="auto">
              <a:xfrm>
                <a:off x="1718337" y="3068080"/>
                <a:ext cx="1307016" cy="1726384"/>
                <a:chOff x="1718337" y="3068080"/>
                <a:chExt cx="1307016" cy="1726384"/>
              </a:xfrm>
            </p:grpSpPr>
            <p:sp>
              <p:nvSpPr>
                <p:cNvPr id="76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1927516" y="3068080"/>
                  <a:ext cx="1097837" cy="10158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:r>
                    <a:rPr lang="en-US" altLang="en-US" sz="6000" b="1" dirty="0">
                      <a:latin typeface="Times New Roman" pitchFamily="18" charset="0"/>
                      <a:cs typeface="Times New Roman" pitchFamily="18" charset="0"/>
                    </a:rPr>
                    <a:t>20</a:t>
                  </a:r>
                </a:p>
              </p:txBody>
            </p:sp>
            <p:sp>
              <p:nvSpPr>
                <p:cNvPr id="77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2241332" y="3778611"/>
                  <a:ext cx="743389" cy="10158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:r>
                    <a:rPr lang="en-US" altLang="en-US" sz="6000" b="1" dirty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 flipV="1">
                  <a:off x="1718337" y="4613007"/>
                  <a:ext cx="1187989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>
                  <a:spLocks noChangeArrowheads="1"/>
                </p:cNvSpPr>
                <p:nvPr/>
              </p:nvSpPr>
              <p:spPr bwMode="auto">
                <a:xfrm>
                  <a:off x="656106" y="2572024"/>
                  <a:ext cx="1025679" cy="10156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6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LT Boulevard" panose="00000400000000000000" pitchFamily="2" charset="0"/>
                          </a:rPr>
                          <m:t>×</m:t>
                        </m:r>
                      </m:oMath>
                    </m:oMathPara>
                  </a14:m>
                  <a:endParaRPr lang="en-US" altLang="en-US" sz="6000" b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6106" y="2572024"/>
                  <a:ext cx="1025679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4" name="TextBox 46"/>
          <p:cNvSpPr txBox="1">
            <a:spLocks noChangeArrowheads="1"/>
          </p:cNvSpPr>
          <p:nvPr/>
        </p:nvSpPr>
        <p:spPr bwMode="auto">
          <a:xfrm>
            <a:off x="1056141" y="3410128"/>
            <a:ext cx="6667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85" name="TextBox 36"/>
          <p:cNvSpPr txBox="1">
            <a:spLocks noChangeArrowheads="1"/>
          </p:cNvSpPr>
          <p:nvPr/>
        </p:nvSpPr>
        <p:spPr bwMode="auto">
          <a:xfrm>
            <a:off x="738641" y="3410128"/>
            <a:ext cx="5286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6" name="TextBox 46"/>
          <p:cNvSpPr txBox="1">
            <a:spLocks noChangeArrowheads="1"/>
          </p:cNvSpPr>
          <p:nvPr/>
        </p:nvSpPr>
        <p:spPr bwMode="auto">
          <a:xfrm>
            <a:off x="3397330" y="3410128"/>
            <a:ext cx="6667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3079830" y="3410128"/>
            <a:ext cx="5286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88" name="TextBox 46"/>
          <p:cNvSpPr txBox="1">
            <a:spLocks noChangeArrowheads="1"/>
          </p:cNvSpPr>
          <p:nvPr/>
        </p:nvSpPr>
        <p:spPr bwMode="auto">
          <a:xfrm>
            <a:off x="5774256" y="3409334"/>
            <a:ext cx="6667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9" name="TextBox 36"/>
          <p:cNvSpPr txBox="1">
            <a:spLocks noChangeArrowheads="1"/>
          </p:cNvSpPr>
          <p:nvPr/>
        </p:nvSpPr>
        <p:spPr bwMode="auto">
          <a:xfrm>
            <a:off x="5456756" y="3409334"/>
            <a:ext cx="5286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2" name="TextBox 46"/>
          <p:cNvSpPr txBox="1">
            <a:spLocks noChangeArrowheads="1"/>
          </p:cNvSpPr>
          <p:nvPr/>
        </p:nvSpPr>
        <p:spPr bwMode="auto">
          <a:xfrm>
            <a:off x="8281601" y="3409334"/>
            <a:ext cx="6667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93" name="TextBox 36"/>
          <p:cNvSpPr txBox="1">
            <a:spLocks noChangeArrowheads="1"/>
          </p:cNvSpPr>
          <p:nvPr/>
        </p:nvSpPr>
        <p:spPr bwMode="auto">
          <a:xfrm>
            <a:off x="7964101" y="3409334"/>
            <a:ext cx="5286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94" name="TextBox 46"/>
          <p:cNvSpPr txBox="1">
            <a:spLocks noChangeArrowheads="1"/>
          </p:cNvSpPr>
          <p:nvPr/>
        </p:nvSpPr>
        <p:spPr bwMode="auto">
          <a:xfrm>
            <a:off x="10776273" y="3409334"/>
            <a:ext cx="6667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5" name="TextBox 36"/>
          <p:cNvSpPr txBox="1">
            <a:spLocks noChangeArrowheads="1"/>
          </p:cNvSpPr>
          <p:nvPr/>
        </p:nvSpPr>
        <p:spPr bwMode="auto">
          <a:xfrm>
            <a:off x="10458773" y="3409334"/>
            <a:ext cx="5286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7" grpId="0"/>
      <p:bldP spid="88" grpId="0"/>
      <p:bldP spid="89" grpId="0"/>
      <p:bldP spid="92" grpId="0"/>
      <p:bldP spid="93" grpId="0"/>
      <p:bldP spid="94" grpId="0"/>
      <p:bldP spid="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图片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13" y="112226"/>
            <a:ext cx="3681421" cy="124011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80" y="3404206"/>
            <a:ext cx="11425047" cy="2852527"/>
          </a:xfrm>
          <a:prstGeom prst="round2DiagRect">
            <a:avLst>
              <a:gd name="adj1" fmla="val 31961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1" name="TextBox 45"/>
          <p:cNvSpPr txBox="1">
            <a:spLocks noChangeArrowheads="1"/>
          </p:cNvSpPr>
          <p:nvPr/>
        </p:nvSpPr>
        <p:spPr bwMode="auto">
          <a:xfrm>
            <a:off x="1118440" y="224453"/>
            <a:ext cx="26102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122" name="TextBox 45"/>
          <p:cNvSpPr txBox="1">
            <a:spLocks noChangeArrowheads="1"/>
          </p:cNvSpPr>
          <p:nvPr/>
        </p:nvSpPr>
        <p:spPr bwMode="auto">
          <a:xfrm>
            <a:off x="3200903" y="248278"/>
            <a:ext cx="67892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endParaRPr lang="en-US" alt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45"/>
              <p:cNvSpPr txBox="1">
                <a:spLocks noChangeArrowheads="1"/>
              </p:cNvSpPr>
              <p:nvPr/>
            </p:nvSpPr>
            <p:spPr bwMode="auto">
              <a:xfrm>
                <a:off x="2416525" y="1331966"/>
                <a:ext cx="2776953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r>
                  <a:rPr lang="en-US" altLang="en-US" sz="4800" b="1" dirty="0">
                    <a:latin typeface="Times New Roman" pitchFamily="18" charset="0"/>
                    <a:cs typeface="Times New Roman" pitchFamily="18" charset="0"/>
                  </a:rPr>
                  <a:t>a) 32 </a:t>
                </a:r>
                <a14:m>
                  <m:oMath xmlns:m="http://schemas.openxmlformats.org/officeDocument/2006/math">
                    <m:r>
                      <a:rPr lang="en-US" alt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× </m:t>
                    </m:r>
                  </m:oMath>
                </a14:m>
                <a:r>
                  <a:rPr lang="en-US" altLang="en-US" sz="4800" b="1" dirty="0"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  <a:p>
                <a:r>
                  <a:rPr lang="en-US" altLang="en-US" sz="4800" b="1" dirty="0">
                    <a:latin typeface="Times New Roman" pitchFamily="18" charset="0"/>
                    <a:cs typeface="Times New Roman" pitchFamily="18" charset="0"/>
                  </a:rPr>
                  <a:t>    11 </a:t>
                </a:r>
                <a14:m>
                  <m:oMath xmlns:m="http://schemas.openxmlformats.org/officeDocument/2006/math">
                    <m:r>
                      <a:rPr lang="en-US" alt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× </m:t>
                    </m:r>
                  </m:oMath>
                </a14:m>
                <a:r>
                  <a:rPr lang="en-US" altLang="en-US" sz="4800" b="1" dirty="0"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</p:txBody>
          </p:sp>
        </mc:Choice>
        <mc:Fallback xmlns="">
          <p:sp>
            <p:nvSpPr>
              <p:cNvPr id="124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6525" y="1331966"/>
                <a:ext cx="2776953" cy="1569660"/>
              </a:xfrm>
              <a:prstGeom prst="rect">
                <a:avLst/>
              </a:prstGeom>
              <a:blipFill rotWithShape="1">
                <a:blip r:embed="rId5"/>
                <a:stretch>
                  <a:fillRect l="-9868" t="-8527" r="-4605" b="-197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45"/>
              <p:cNvSpPr txBox="1">
                <a:spLocks noChangeArrowheads="1"/>
              </p:cNvSpPr>
              <p:nvPr/>
            </p:nvSpPr>
            <p:spPr bwMode="auto">
              <a:xfrm>
                <a:off x="6772431" y="1331966"/>
                <a:ext cx="2776953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r>
                  <a:rPr lang="en-US" altLang="en-US" sz="4800" b="1" dirty="0">
                    <a:latin typeface="Times New Roman" pitchFamily="18" charset="0"/>
                    <a:cs typeface="Times New Roman" pitchFamily="18" charset="0"/>
                  </a:rPr>
                  <a:t>b) 42 </a:t>
                </a:r>
                <a14:m>
                  <m:oMath xmlns:m="http://schemas.openxmlformats.org/officeDocument/2006/math">
                    <m:r>
                      <a:rPr lang="en-US" alt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× </m:t>
                    </m:r>
                  </m:oMath>
                </a14:m>
                <a:r>
                  <a:rPr lang="en-US" altLang="en-US" sz="4800" b="1" dirty="0"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  <a:p>
                <a:r>
                  <a:rPr lang="en-US" altLang="en-US" sz="4800" b="1" dirty="0">
                    <a:latin typeface="Times New Roman" pitchFamily="18" charset="0"/>
                    <a:cs typeface="Times New Roman" pitchFamily="18" charset="0"/>
                  </a:rPr>
                  <a:t>    13 </a:t>
                </a:r>
                <a14:m>
                  <m:oMath xmlns:m="http://schemas.openxmlformats.org/officeDocument/2006/math">
                    <m:r>
                      <a:rPr lang="en-US" alt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× </m:t>
                    </m:r>
                  </m:oMath>
                </a14:m>
                <a:r>
                  <a:rPr lang="en-US" altLang="en-US" sz="4800" b="1" dirty="0"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mc:Choice>
        <mc:Fallback xmlns="">
          <p:sp>
            <p:nvSpPr>
              <p:cNvPr id="125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72431" y="1331966"/>
                <a:ext cx="2776953" cy="1569660"/>
              </a:xfrm>
              <a:prstGeom prst="rect">
                <a:avLst/>
              </a:prstGeom>
              <a:blipFill rotWithShape="1">
                <a:blip r:embed="rId6"/>
                <a:stretch>
                  <a:fillRect l="-10088" t="-8527" r="-5702" b="-197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66094" y="3484718"/>
            <a:ext cx="1186634" cy="1560060"/>
            <a:chOff x="866094" y="3484718"/>
            <a:chExt cx="1186634" cy="1560060"/>
          </a:xfrm>
        </p:grpSpPr>
        <p:sp>
          <p:nvSpPr>
            <p:cNvPr id="126" name="TextBox 29"/>
            <p:cNvSpPr txBox="1">
              <a:spLocks noChangeArrowheads="1"/>
            </p:cNvSpPr>
            <p:nvPr/>
          </p:nvSpPr>
          <p:spPr bwMode="auto">
            <a:xfrm>
              <a:off x="955389" y="3484718"/>
              <a:ext cx="1097339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/>
              <a:r>
                <a:rPr lang="en-US" altLang="en-US" sz="5000" b="1" dirty="0">
                  <a:latin typeface="HLT Boulevard" panose="00000400000000000000" pitchFamily="2" charset="0"/>
                  <a:cs typeface="HLT Boulevard" panose="00000400000000000000" pitchFamily="2" charset="0"/>
                </a:rPr>
                <a:t>32</a:t>
              </a:r>
            </a:p>
          </p:txBody>
        </p:sp>
        <p:sp>
          <p:nvSpPr>
            <p:cNvPr id="127" name="TextBox 37"/>
            <p:cNvSpPr txBox="1">
              <a:spLocks noChangeArrowheads="1"/>
            </p:cNvSpPr>
            <p:nvPr/>
          </p:nvSpPr>
          <p:spPr bwMode="auto">
            <a:xfrm>
              <a:off x="1253806" y="4183004"/>
              <a:ext cx="743052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/>
              <a:r>
                <a:rPr lang="en-US" altLang="en-US" sz="5000" b="1" dirty="0">
                  <a:latin typeface="HLT Boulevard" panose="00000400000000000000" pitchFamily="2" charset="0"/>
                  <a:cs typeface="HLT Boulevard" panose="00000400000000000000" pitchFamily="2" charset="0"/>
                </a:rPr>
                <a:t>3</a:t>
              </a:r>
            </a:p>
          </p:txBody>
        </p:sp>
        <p:cxnSp>
          <p:nvCxnSpPr>
            <p:cNvPr id="128" name="Straight Connector 127"/>
            <p:cNvCxnSpPr/>
            <p:nvPr/>
          </p:nvCxnSpPr>
          <p:spPr bwMode="auto">
            <a:xfrm flipV="1">
              <a:off x="940111" y="4971756"/>
              <a:ext cx="91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/>
                <p:cNvSpPr txBox="1">
                  <a:spLocks noChangeArrowheads="1"/>
                </p:cNvSpPr>
                <p:nvPr/>
              </p:nvSpPr>
              <p:spPr bwMode="auto">
                <a:xfrm>
                  <a:off x="866094" y="3935757"/>
                  <a:ext cx="477008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LT Boulevard" panose="00000400000000000000" pitchFamily="2" charset="0"/>
                          </a:rPr>
                          <m:t>×</m:t>
                        </m:r>
                      </m:oMath>
                    </m:oMathPara>
                  </a14:m>
                  <a:endParaRPr lang="en-US" altLang="en-US" sz="2800" b="1" dirty="0">
                    <a:latin typeface="HLT Boulevard" panose="00000400000000000000" pitchFamily="2" charset="0"/>
                    <a:cs typeface="HLT Boulevard" panose="00000400000000000000" pitchFamily="2" charset="0"/>
                  </a:endParaRPr>
                </a:p>
              </p:txBody>
            </p:sp>
          </mc:Choice>
          <mc:Fallback xmlns="">
            <p:sp>
              <p:nvSpPr>
                <p:cNvPr id="129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66094" y="3935757"/>
                  <a:ext cx="477008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1" name="Group 130"/>
          <p:cNvGrpSpPr/>
          <p:nvPr/>
        </p:nvGrpSpPr>
        <p:grpSpPr>
          <a:xfrm>
            <a:off x="2892516" y="3492607"/>
            <a:ext cx="1186634" cy="1560060"/>
            <a:chOff x="866094" y="3484718"/>
            <a:chExt cx="1186634" cy="1560060"/>
          </a:xfrm>
        </p:grpSpPr>
        <p:sp>
          <p:nvSpPr>
            <p:cNvPr id="132" name="TextBox 29"/>
            <p:cNvSpPr txBox="1">
              <a:spLocks noChangeArrowheads="1"/>
            </p:cNvSpPr>
            <p:nvPr/>
          </p:nvSpPr>
          <p:spPr bwMode="auto">
            <a:xfrm>
              <a:off x="955389" y="3484718"/>
              <a:ext cx="1097339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/>
              <a:r>
                <a:rPr lang="en-US" altLang="en-US" sz="5000" b="1" dirty="0">
                  <a:latin typeface="HLT Boulevard" panose="00000400000000000000" pitchFamily="2" charset="0"/>
                  <a:cs typeface="HLT Boulevard" panose="00000400000000000000" pitchFamily="2" charset="0"/>
                </a:rPr>
                <a:t>11</a:t>
              </a:r>
            </a:p>
          </p:txBody>
        </p:sp>
        <p:sp>
          <p:nvSpPr>
            <p:cNvPr id="133" name="TextBox 37"/>
            <p:cNvSpPr txBox="1">
              <a:spLocks noChangeArrowheads="1"/>
            </p:cNvSpPr>
            <p:nvPr/>
          </p:nvSpPr>
          <p:spPr bwMode="auto">
            <a:xfrm>
              <a:off x="1253806" y="4183004"/>
              <a:ext cx="743052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/>
              <a:r>
                <a:rPr lang="en-US" altLang="en-US" sz="5000" b="1" dirty="0">
                  <a:latin typeface="HLT Boulevard" panose="00000400000000000000" pitchFamily="2" charset="0"/>
                  <a:cs typeface="HLT Boulevard" panose="00000400000000000000" pitchFamily="2" charset="0"/>
                </a:rPr>
                <a:t>6</a:t>
              </a:r>
            </a:p>
          </p:txBody>
        </p:sp>
        <p:cxnSp>
          <p:nvCxnSpPr>
            <p:cNvPr id="134" name="Straight Connector 133"/>
            <p:cNvCxnSpPr/>
            <p:nvPr/>
          </p:nvCxnSpPr>
          <p:spPr bwMode="auto">
            <a:xfrm flipV="1">
              <a:off x="940111" y="4958108"/>
              <a:ext cx="91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/>
                <p:cNvSpPr txBox="1">
                  <a:spLocks noChangeArrowheads="1"/>
                </p:cNvSpPr>
                <p:nvPr/>
              </p:nvSpPr>
              <p:spPr bwMode="auto">
                <a:xfrm>
                  <a:off x="866094" y="3935757"/>
                  <a:ext cx="477008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LT Boulevard" panose="00000400000000000000" pitchFamily="2" charset="0"/>
                          </a:rPr>
                          <m:t>×</m:t>
                        </m:r>
                      </m:oMath>
                    </m:oMathPara>
                  </a14:m>
                  <a:endParaRPr lang="en-US" altLang="en-US" sz="2800" b="1" dirty="0">
                    <a:latin typeface="HLT Boulevard" panose="00000400000000000000" pitchFamily="2" charset="0"/>
                    <a:cs typeface="HLT Boulevard" panose="00000400000000000000" pitchFamily="2" charset="0"/>
                  </a:endParaRPr>
                </a:p>
              </p:txBody>
            </p:sp>
          </mc:Choice>
          <mc:Fallback xmlns="">
            <p:sp>
              <p:nvSpPr>
                <p:cNvPr id="135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66094" y="3935757"/>
                  <a:ext cx="47700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6" name="Group 135"/>
          <p:cNvGrpSpPr/>
          <p:nvPr/>
        </p:nvGrpSpPr>
        <p:grpSpPr>
          <a:xfrm>
            <a:off x="4891904" y="3492607"/>
            <a:ext cx="1186634" cy="1560060"/>
            <a:chOff x="866094" y="3484718"/>
            <a:chExt cx="1186634" cy="1560060"/>
          </a:xfrm>
        </p:grpSpPr>
        <p:sp>
          <p:nvSpPr>
            <p:cNvPr id="137" name="TextBox 29"/>
            <p:cNvSpPr txBox="1">
              <a:spLocks noChangeArrowheads="1"/>
            </p:cNvSpPr>
            <p:nvPr/>
          </p:nvSpPr>
          <p:spPr bwMode="auto">
            <a:xfrm>
              <a:off x="955389" y="3484718"/>
              <a:ext cx="1097339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/>
              <a:r>
                <a:rPr lang="en-US" altLang="en-US" sz="5000" b="1" dirty="0">
                  <a:latin typeface="HLT Boulevard" panose="00000400000000000000" pitchFamily="2" charset="0"/>
                  <a:cs typeface="HLT Boulevard" panose="00000400000000000000" pitchFamily="2" charset="0"/>
                </a:rPr>
                <a:t>42</a:t>
              </a:r>
            </a:p>
          </p:txBody>
        </p:sp>
        <p:sp>
          <p:nvSpPr>
            <p:cNvPr id="138" name="TextBox 37"/>
            <p:cNvSpPr txBox="1">
              <a:spLocks noChangeArrowheads="1"/>
            </p:cNvSpPr>
            <p:nvPr/>
          </p:nvSpPr>
          <p:spPr bwMode="auto">
            <a:xfrm>
              <a:off x="1253806" y="4183004"/>
              <a:ext cx="743052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/>
              <a:r>
                <a:rPr lang="en-US" altLang="en-US" sz="5000" b="1" dirty="0">
                  <a:latin typeface="HLT Boulevard" panose="00000400000000000000" pitchFamily="2" charset="0"/>
                  <a:cs typeface="HLT Boulevard" panose="00000400000000000000" pitchFamily="2" charset="0"/>
                </a:rPr>
                <a:t>2</a:t>
              </a:r>
            </a:p>
          </p:txBody>
        </p:sp>
        <p:cxnSp>
          <p:nvCxnSpPr>
            <p:cNvPr id="139" name="Straight Connector 138"/>
            <p:cNvCxnSpPr/>
            <p:nvPr/>
          </p:nvCxnSpPr>
          <p:spPr bwMode="auto">
            <a:xfrm flipV="1">
              <a:off x="940111" y="4971756"/>
              <a:ext cx="91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/>
                <p:cNvSpPr txBox="1">
                  <a:spLocks noChangeArrowheads="1"/>
                </p:cNvSpPr>
                <p:nvPr/>
              </p:nvSpPr>
              <p:spPr bwMode="auto">
                <a:xfrm>
                  <a:off x="866094" y="3935757"/>
                  <a:ext cx="477008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LT Boulevard" panose="00000400000000000000" pitchFamily="2" charset="0"/>
                          </a:rPr>
                          <m:t>×</m:t>
                        </m:r>
                      </m:oMath>
                    </m:oMathPara>
                  </a14:m>
                  <a:endParaRPr lang="en-US" altLang="en-US" sz="2800" b="1" dirty="0">
                    <a:latin typeface="HLT Boulevard" panose="00000400000000000000" pitchFamily="2" charset="0"/>
                    <a:cs typeface="HLT Boulevard" panose="00000400000000000000" pitchFamily="2" charset="0"/>
                  </a:endParaRPr>
                </a:p>
              </p:txBody>
            </p:sp>
          </mc:Choice>
          <mc:Fallback xmlns="">
            <p:sp>
              <p:nvSpPr>
                <p:cNvPr id="140" name="TextBox 1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66094" y="3935757"/>
                  <a:ext cx="47700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1" name="Group 140"/>
          <p:cNvGrpSpPr/>
          <p:nvPr/>
        </p:nvGrpSpPr>
        <p:grpSpPr>
          <a:xfrm>
            <a:off x="6908294" y="3474228"/>
            <a:ext cx="1186634" cy="1560060"/>
            <a:chOff x="866094" y="3484718"/>
            <a:chExt cx="1186634" cy="1560060"/>
          </a:xfrm>
        </p:grpSpPr>
        <p:sp>
          <p:nvSpPr>
            <p:cNvPr id="142" name="TextBox 29"/>
            <p:cNvSpPr txBox="1">
              <a:spLocks noChangeArrowheads="1"/>
            </p:cNvSpPr>
            <p:nvPr/>
          </p:nvSpPr>
          <p:spPr bwMode="auto">
            <a:xfrm>
              <a:off x="955389" y="3484718"/>
              <a:ext cx="1097339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/>
              <a:r>
                <a:rPr lang="en-US" altLang="en-US" sz="5000" b="1" dirty="0">
                  <a:latin typeface="HLT Boulevard" panose="00000400000000000000" pitchFamily="2" charset="0"/>
                  <a:cs typeface="HLT Boulevard" panose="00000400000000000000" pitchFamily="2" charset="0"/>
                </a:rPr>
                <a:t>13</a:t>
              </a:r>
            </a:p>
          </p:txBody>
        </p:sp>
        <p:sp>
          <p:nvSpPr>
            <p:cNvPr id="143" name="TextBox 37"/>
            <p:cNvSpPr txBox="1">
              <a:spLocks noChangeArrowheads="1"/>
            </p:cNvSpPr>
            <p:nvPr/>
          </p:nvSpPr>
          <p:spPr bwMode="auto">
            <a:xfrm>
              <a:off x="1253806" y="4183004"/>
              <a:ext cx="743052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/>
              <a:r>
                <a:rPr lang="en-US" altLang="en-US" sz="5000" b="1" dirty="0">
                  <a:latin typeface="HLT Boulevard" panose="00000400000000000000" pitchFamily="2" charset="0"/>
                  <a:cs typeface="HLT Boulevard" panose="00000400000000000000" pitchFamily="2" charset="0"/>
                </a:rPr>
                <a:t>3</a:t>
              </a:r>
            </a:p>
          </p:txBody>
        </p:sp>
        <p:cxnSp>
          <p:nvCxnSpPr>
            <p:cNvPr id="144" name="Straight Connector 143"/>
            <p:cNvCxnSpPr/>
            <p:nvPr/>
          </p:nvCxnSpPr>
          <p:spPr bwMode="auto">
            <a:xfrm flipV="1">
              <a:off x="940111" y="4971756"/>
              <a:ext cx="914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/>
                <p:cNvSpPr txBox="1">
                  <a:spLocks noChangeArrowheads="1"/>
                </p:cNvSpPr>
                <p:nvPr/>
              </p:nvSpPr>
              <p:spPr bwMode="auto">
                <a:xfrm>
                  <a:off x="866094" y="3935757"/>
                  <a:ext cx="477008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等线" pitchFamily="2" charset="-122"/>
                      <a:ea typeface="等线" pitchFamily="2" charset="-122"/>
                    </a:defRPr>
                  </a:lvl9pPr>
                </a:lstStyle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LT Boulevard" panose="00000400000000000000" pitchFamily="2" charset="0"/>
                          </a:rPr>
                          <m:t>×</m:t>
                        </m:r>
                      </m:oMath>
                    </m:oMathPara>
                  </a14:m>
                  <a:endParaRPr lang="en-US" altLang="en-US" sz="2800" b="1" dirty="0">
                    <a:latin typeface="HLT Boulevard" panose="00000400000000000000" pitchFamily="2" charset="0"/>
                    <a:cs typeface="HLT Boulevard" panose="00000400000000000000" pitchFamily="2" charset="0"/>
                  </a:endParaRPr>
                </a:p>
              </p:txBody>
            </p:sp>
          </mc:Choice>
          <mc:Fallback xmlns="">
            <p:sp>
              <p:nvSpPr>
                <p:cNvPr id="145" name="TextBox 1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66094" y="3935757"/>
                  <a:ext cx="47700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6" name="TextBox 29"/>
          <p:cNvSpPr txBox="1">
            <a:spLocks noChangeArrowheads="1"/>
          </p:cNvSpPr>
          <p:nvPr/>
        </p:nvSpPr>
        <p:spPr bwMode="auto">
          <a:xfrm>
            <a:off x="938095" y="4881290"/>
            <a:ext cx="109733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5000" b="1" dirty="0">
                <a:solidFill>
                  <a:srgbClr val="FF0000"/>
                </a:solidFill>
                <a:latin typeface="HLT Boulevard" panose="00000400000000000000" pitchFamily="2" charset="0"/>
                <a:cs typeface="HLT Boulevard" panose="00000400000000000000" pitchFamily="2" charset="0"/>
              </a:rPr>
              <a:t>96</a:t>
            </a:r>
          </a:p>
        </p:txBody>
      </p:sp>
      <p:sp>
        <p:nvSpPr>
          <p:cNvPr id="147" name="TextBox 29"/>
          <p:cNvSpPr txBox="1">
            <a:spLocks noChangeArrowheads="1"/>
          </p:cNvSpPr>
          <p:nvPr/>
        </p:nvSpPr>
        <p:spPr bwMode="auto">
          <a:xfrm>
            <a:off x="2945230" y="4869027"/>
            <a:ext cx="109733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5000" b="1" dirty="0">
                <a:solidFill>
                  <a:srgbClr val="FF0000"/>
                </a:solidFill>
                <a:latin typeface="HLT Boulevard" panose="00000400000000000000" pitchFamily="2" charset="0"/>
                <a:cs typeface="HLT Boulevard" panose="00000400000000000000" pitchFamily="2" charset="0"/>
              </a:rPr>
              <a:t>66</a:t>
            </a:r>
          </a:p>
        </p:txBody>
      </p:sp>
      <p:sp>
        <p:nvSpPr>
          <p:cNvPr id="148" name="TextBox 29"/>
          <p:cNvSpPr txBox="1">
            <a:spLocks noChangeArrowheads="1"/>
          </p:cNvSpPr>
          <p:nvPr/>
        </p:nvSpPr>
        <p:spPr bwMode="auto">
          <a:xfrm>
            <a:off x="4965921" y="4882675"/>
            <a:ext cx="109733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5000" b="1" dirty="0">
                <a:solidFill>
                  <a:srgbClr val="FF0000"/>
                </a:solidFill>
                <a:latin typeface="HLT Boulevard" panose="00000400000000000000" pitchFamily="2" charset="0"/>
                <a:cs typeface="HLT Boulevard" panose="00000400000000000000" pitchFamily="2" charset="0"/>
              </a:rPr>
              <a:t>84</a:t>
            </a:r>
          </a:p>
        </p:txBody>
      </p:sp>
      <p:sp>
        <p:nvSpPr>
          <p:cNvPr id="149" name="TextBox 29"/>
          <p:cNvSpPr txBox="1">
            <a:spLocks noChangeArrowheads="1"/>
          </p:cNvSpPr>
          <p:nvPr/>
        </p:nvSpPr>
        <p:spPr bwMode="auto">
          <a:xfrm>
            <a:off x="6973780" y="4869027"/>
            <a:ext cx="109733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5000" b="1" dirty="0">
                <a:solidFill>
                  <a:srgbClr val="FF0000"/>
                </a:solidFill>
                <a:latin typeface="HLT Boulevard" panose="00000400000000000000" pitchFamily="2" charset="0"/>
                <a:cs typeface="HLT Boulevard" panose="00000400000000000000" pitchFamily="2" charset="0"/>
              </a:rPr>
              <a:t>39</a:t>
            </a: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7" grpId="0"/>
      <p:bldP spid="148" grpId="0"/>
      <p:bldP spid="1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/>
          <p:cNvSpPr/>
          <p:nvPr/>
        </p:nvSpPr>
        <p:spPr>
          <a:xfrm>
            <a:off x="1179666" y="2798088"/>
            <a:ext cx="10557631" cy="3890552"/>
          </a:xfrm>
          <a:prstGeom prst="roundRect">
            <a:avLst>
              <a:gd name="adj" fmla="val 550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12292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9" y="172244"/>
            <a:ext cx="3262312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4707" y="3908928"/>
            <a:ext cx="1833563" cy="277971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463" y="1686426"/>
            <a:ext cx="4461821" cy="111166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45"/>
          <p:cNvSpPr txBox="1">
            <a:spLocks noChangeArrowheads="1"/>
          </p:cNvSpPr>
          <p:nvPr/>
        </p:nvSpPr>
        <p:spPr bwMode="auto">
          <a:xfrm>
            <a:off x="1017923" y="436052"/>
            <a:ext cx="261025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1" name="TextBox 45"/>
          <p:cNvSpPr txBox="1">
            <a:spLocks noChangeArrowheads="1"/>
          </p:cNvSpPr>
          <p:nvPr/>
        </p:nvSpPr>
        <p:spPr bwMode="auto">
          <a:xfrm>
            <a:off x="3579550" y="239876"/>
            <a:ext cx="849872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45"/>
          <p:cNvSpPr txBox="1">
            <a:spLocks noChangeArrowheads="1"/>
          </p:cNvSpPr>
          <p:nvPr/>
        </p:nvSpPr>
        <p:spPr bwMode="auto">
          <a:xfrm>
            <a:off x="4178405" y="2815205"/>
            <a:ext cx="277803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alt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45"/>
          <p:cNvSpPr txBox="1">
            <a:spLocks noChangeArrowheads="1"/>
          </p:cNvSpPr>
          <p:nvPr/>
        </p:nvSpPr>
        <p:spPr bwMode="auto">
          <a:xfrm>
            <a:off x="1759963" y="3524208"/>
            <a:ext cx="985741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45"/>
              <p:cNvSpPr txBox="1">
                <a:spLocks noChangeArrowheads="1"/>
              </p:cNvSpPr>
              <p:nvPr/>
            </p:nvSpPr>
            <p:spPr bwMode="auto">
              <a:xfrm>
                <a:off x="2469510" y="4340255"/>
                <a:ext cx="667449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en-US" sz="4400" b="1" dirty="0">
                    <a:latin typeface="Times New Roman" pitchFamily="18" charset="0"/>
                    <a:cs typeface="Times New Roman" pitchFamily="18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× </m:t>
                    </m:r>
                  </m:oMath>
                </a14:m>
                <a:r>
                  <a:rPr lang="en-US" altLang="en-US" sz="4400" b="1" dirty="0">
                    <a:latin typeface="Times New Roman" pitchFamily="18" charset="0"/>
                    <a:cs typeface="Times New Roman" pitchFamily="18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US" alt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LT Boulevard" panose="00000400000000000000" pitchFamily="2" charset="0"/>
                      </a:rPr>
                      <m:t>=</m:t>
                    </m:r>
                  </m:oMath>
                </a14:m>
                <a:r>
                  <a:rPr lang="en-US" altLang="en-US" sz="4400" b="1" dirty="0">
                    <a:latin typeface="Times New Roman" pitchFamily="18" charset="0"/>
                    <a:cs typeface="Times New Roman" pitchFamily="18" charset="0"/>
                  </a:rPr>
                  <a:t> 48 ( </a:t>
                </a:r>
                <a:r>
                  <a:rPr lang="en-US" altLang="en-US" sz="4400" b="1" dirty="0" err="1">
                    <a:latin typeface="Times New Roman" pitchFamily="18" charset="0"/>
                    <a:cs typeface="Times New Roman" pitchFamily="18" charset="0"/>
                  </a:rPr>
                  <a:t>bút</a:t>
                </a:r>
                <a:r>
                  <a:rPr lang="en-US" altLang="en-US" sz="4400" b="1" dirty="0">
                    <a:latin typeface="Times New Roman" pitchFamily="18" charset="0"/>
                    <a:cs typeface="Times New Roman" pitchFamily="18" charset="0"/>
                  </a:rPr>
                  <a:t> )</a:t>
                </a:r>
              </a:p>
            </p:txBody>
          </p:sp>
        </mc:Choice>
        <mc:Fallback xmlns="">
          <p:sp>
            <p:nvSpPr>
              <p:cNvPr id="17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69510" y="4340255"/>
                <a:ext cx="6674490" cy="769441"/>
              </a:xfrm>
              <a:prstGeom prst="rect">
                <a:avLst/>
              </a:prstGeom>
              <a:blipFill rotWithShape="1">
                <a:blip r:embed="rId6"/>
                <a:stretch>
                  <a:fillRect t="-15079" b="-380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45"/>
          <p:cNvSpPr txBox="1">
            <a:spLocks noChangeArrowheads="1"/>
          </p:cNvSpPr>
          <p:nvPr/>
        </p:nvSpPr>
        <p:spPr bwMode="auto">
          <a:xfrm>
            <a:off x="3460435" y="5055104"/>
            <a:ext cx="63731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: 48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màu</a:t>
            </a:r>
            <a:endParaRPr lang="en-US" alt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oogle Shape;631;p26"/>
          <p:cNvGrpSpPr/>
          <p:nvPr/>
        </p:nvGrpSpPr>
        <p:grpSpPr>
          <a:xfrm>
            <a:off x="8600733" y="3657386"/>
            <a:ext cx="2989752" cy="3069025"/>
            <a:chOff x="1339725" y="238075"/>
            <a:chExt cx="2758000" cy="2769525"/>
          </a:xfrm>
        </p:grpSpPr>
        <p:sp>
          <p:nvSpPr>
            <p:cNvPr id="632" name="Google Shape;632;p26"/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4" name="Google Shape;674;p26"/>
            <p:cNvSpPr/>
            <p:nvPr/>
          </p:nvSpPr>
          <p:spPr>
            <a:xfrm>
              <a:off x="2236725" y="1355500"/>
              <a:ext cx="667475" cy="845350"/>
            </a:xfrm>
            <a:custGeom>
              <a:avLst/>
              <a:gdLst/>
              <a:ahLst/>
              <a:cxnLst/>
              <a:rect l="l" t="t" r="r" b="b"/>
              <a:pathLst>
                <a:path w="26699" h="33814" extrusionOk="0">
                  <a:moveTo>
                    <a:pt x="22903" y="13523"/>
                  </a:moveTo>
                  <a:cubicBezTo>
                    <a:pt x="23247" y="13523"/>
                    <a:pt x="23591" y="13627"/>
                    <a:pt x="23756" y="13848"/>
                  </a:cubicBezTo>
                  <a:cubicBezTo>
                    <a:pt x="24026" y="14214"/>
                    <a:pt x="24160" y="14681"/>
                    <a:pt x="24255" y="14893"/>
                  </a:cubicBezTo>
                  <a:cubicBezTo>
                    <a:pt x="24210" y="15865"/>
                    <a:pt x="23907" y="16456"/>
                    <a:pt x="23357" y="16904"/>
                  </a:cubicBezTo>
                  <a:cubicBezTo>
                    <a:pt x="23112" y="17103"/>
                    <a:pt x="22855" y="17197"/>
                    <a:pt x="22614" y="17197"/>
                  </a:cubicBezTo>
                  <a:cubicBezTo>
                    <a:pt x="22182" y="17197"/>
                    <a:pt x="21804" y="16896"/>
                    <a:pt x="21648" y="16355"/>
                  </a:cubicBezTo>
                  <a:cubicBezTo>
                    <a:pt x="21405" y="15488"/>
                    <a:pt x="21629" y="14681"/>
                    <a:pt x="21996" y="13916"/>
                  </a:cubicBezTo>
                  <a:cubicBezTo>
                    <a:pt x="22118" y="13659"/>
                    <a:pt x="22510" y="13523"/>
                    <a:pt x="22903" y="13523"/>
                  </a:cubicBezTo>
                  <a:close/>
                  <a:moveTo>
                    <a:pt x="20419" y="18374"/>
                  </a:moveTo>
                  <a:cubicBezTo>
                    <a:pt x="20657" y="18374"/>
                    <a:pt x="20888" y="18477"/>
                    <a:pt x="21107" y="18675"/>
                  </a:cubicBezTo>
                  <a:cubicBezTo>
                    <a:pt x="21611" y="19119"/>
                    <a:pt x="22059" y="19609"/>
                    <a:pt x="21867" y="20375"/>
                  </a:cubicBezTo>
                  <a:cubicBezTo>
                    <a:pt x="21638" y="21293"/>
                    <a:pt x="20750" y="21993"/>
                    <a:pt x="19814" y="21993"/>
                  </a:cubicBezTo>
                  <a:cubicBezTo>
                    <a:pt x="19811" y="21993"/>
                    <a:pt x="19808" y="21993"/>
                    <a:pt x="19804" y="21993"/>
                  </a:cubicBezTo>
                  <a:cubicBezTo>
                    <a:pt x="18869" y="21993"/>
                    <a:pt x="18117" y="21375"/>
                    <a:pt x="18035" y="20535"/>
                  </a:cubicBezTo>
                  <a:cubicBezTo>
                    <a:pt x="17939" y="19540"/>
                    <a:pt x="18466" y="18890"/>
                    <a:pt x="19507" y="18711"/>
                  </a:cubicBezTo>
                  <a:cubicBezTo>
                    <a:pt x="19594" y="18698"/>
                    <a:pt x="19699" y="18688"/>
                    <a:pt x="19764" y="18637"/>
                  </a:cubicBezTo>
                  <a:cubicBezTo>
                    <a:pt x="19984" y="18459"/>
                    <a:pt x="20204" y="18374"/>
                    <a:pt x="20419" y="18374"/>
                  </a:cubicBezTo>
                  <a:close/>
                  <a:moveTo>
                    <a:pt x="23364" y="23036"/>
                  </a:moveTo>
                  <a:cubicBezTo>
                    <a:pt x="23614" y="23036"/>
                    <a:pt x="23882" y="23173"/>
                    <a:pt x="24210" y="23395"/>
                  </a:cubicBezTo>
                  <a:cubicBezTo>
                    <a:pt x="24787" y="23790"/>
                    <a:pt x="25163" y="24230"/>
                    <a:pt x="25168" y="24638"/>
                  </a:cubicBezTo>
                  <a:cubicBezTo>
                    <a:pt x="25172" y="25810"/>
                    <a:pt x="24640" y="26366"/>
                    <a:pt x="23789" y="26366"/>
                  </a:cubicBezTo>
                  <a:cubicBezTo>
                    <a:pt x="23786" y="26366"/>
                    <a:pt x="23782" y="26366"/>
                    <a:pt x="23779" y="26366"/>
                  </a:cubicBezTo>
                  <a:cubicBezTo>
                    <a:pt x="22734" y="26361"/>
                    <a:pt x="21964" y="25743"/>
                    <a:pt x="22074" y="24876"/>
                  </a:cubicBezTo>
                  <a:cubicBezTo>
                    <a:pt x="22134" y="24381"/>
                    <a:pt x="22349" y="23835"/>
                    <a:pt x="22660" y="23455"/>
                  </a:cubicBezTo>
                  <a:cubicBezTo>
                    <a:pt x="22902" y="23161"/>
                    <a:pt x="23125" y="23036"/>
                    <a:pt x="23364" y="23036"/>
                  </a:cubicBezTo>
                  <a:close/>
                  <a:moveTo>
                    <a:pt x="15463" y="0"/>
                  </a:moveTo>
                  <a:cubicBezTo>
                    <a:pt x="14882" y="0"/>
                    <a:pt x="14302" y="3"/>
                    <a:pt x="13721" y="10"/>
                  </a:cubicBezTo>
                  <a:cubicBezTo>
                    <a:pt x="9432" y="65"/>
                    <a:pt x="5137" y="331"/>
                    <a:pt x="841" y="505"/>
                  </a:cubicBezTo>
                  <a:cubicBezTo>
                    <a:pt x="319" y="3567"/>
                    <a:pt x="787" y="6496"/>
                    <a:pt x="736" y="9443"/>
                  </a:cubicBezTo>
                  <a:cubicBezTo>
                    <a:pt x="3698" y="8856"/>
                    <a:pt x="6434" y="7835"/>
                    <a:pt x="9070" y="6533"/>
                  </a:cubicBezTo>
                  <a:cubicBezTo>
                    <a:pt x="9194" y="6473"/>
                    <a:pt x="9303" y="6363"/>
                    <a:pt x="9386" y="6253"/>
                  </a:cubicBezTo>
                  <a:cubicBezTo>
                    <a:pt x="10114" y="5286"/>
                    <a:pt x="10820" y="4304"/>
                    <a:pt x="11567" y="3360"/>
                  </a:cubicBezTo>
                  <a:cubicBezTo>
                    <a:pt x="11788" y="3080"/>
                    <a:pt x="12095" y="2838"/>
                    <a:pt x="12411" y="2673"/>
                  </a:cubicBezTo>
                  <a:cubicBezTo>
                    <a:pt x="12559" y="2597"/>
                    <a:pt x="12700" y="2561"/>
                    <a:pt x="12830" y="2561"/>
                  </a:cubicBezTo>
                  <a:cubicBezTo>
                    <a:pt x="13191" y="2561"/>
                    <a:pt x="13458" y="2839"/>
                    <a:pt x="13502" y="3301"/>
                  </a:cubicBezTo>
                  <a:cubicBezTo>
                    <a:pt x="13525" y="3580"/>
                    <a:pt x="13506" y="3860"/>
                    <a:pt x="13506" y="4094"/>
                  </a:cubicBezTo>
                  <a:cubicBezTo>
                    <a:pt x="14451" y="3763"/>
                    <a:pt x="15326" y="3397"/>
                    <a:pt x="16237" y="3154"/>
                  </a:cubicBezTo>
                  <a:cubicBezTo>
                    <a:pt x="16449" y="3097"/>
                    <a:pt x="16672" y="3070"/>
                    <a:pt x="16898" y="3070"/>
                  </a:cubicBezTo>
                  <a:cubicBezTo>
                    <a:pt x="17972" y="3070"/>
                    <a:pt x="19124" y="3681"/>
                    <a:pt x="19575" y="4639"/>
                  </a:cubicBezTo>
                  <a:lnTo>
                    <a:pt x="20078" y="4754"/>
                  </a:lnTo>
                  <a:cubicBezTo>
                    <a:pt x="19964" y="3975"/>
                    <a:pt x="20312" y="3310"/>
                    <a:pt x="21010" y="3094"/>
                  </a:cubicBezTo>
                  <a:cubicBezTo>
                    <a:pt x="21670" y="2894"/>
                    <a:pt x="22362" y="2778"/>
                    <a:pt x="23044" y="2682"/>
                  </a:cubicBezTo>
                  <a:cubicBezTo>
                    <a:pt x="23167" y="2664"/>
                    <a:pt x="23276" y="2655"/>
                    <a:pt x="23373" y="2655"/>
                  </a:cubicBezTo>
                  <a:cubicBezTo>
                    <a:pt x="23920" y="2655"/>
                    <a:pt x="24062" y="2952"/>
                    <a:pt x="24039" y="3672"/>
                  </a:cubicBezTo>
                  <a:cubicBezTo>
                    <a:pt x="24016" y="4415"/>
                    <a:pt x="23989" y="5185"/>
                    <a:pt x="24149" y="5904"/>
                  </a:cubicBezTo>
                  <a:cubicBezTo>
                    <a:pt x="24649" y="8197"/>
                    <a:pt x="24176" y="10223"/>
                    <a:pt x="22558" y="11900"/>
                  </a:cubicBezTo>
                  <a:cubicBezTo>
                    <a:pt x="21944" y="12541"/>
                    <a:pt x="21096" y="12958"/>
                    <a:pt x="20312" y="13504"/>
                  </a:cubicBezTo>
                  <a:cubicBezTo>
                    <a:pt x="20479" y="14214"/>
                    <a:pt x="19675" y="15046"/>
                    <a:pt x="18833" y="15046"/>
                  </a:cubicBezTo>
                  <a:cubicBezTo>
                    <a:pt x="18724" y="15046"/>
                    <a:pt x="18615" y="15032"/>
                    <a:pt x="18507" y="15003"/>
                  </a:cubicBezTo>
                  <a:cubicBezTo>
                    <a:pt x="18429" y="15227"/>
                    <a:pt x="18383" y="15466"/>
                    <a:pt x="18273" y="15672"/>
                  </a:cubicBezTo>
                  <a:cubicBezTo>
                    <a:pt x="17431" y="17211"/>
                    <a:pt x="16642" y="18789"/>
                    <a:pt x="15707" y="20274"/>
                  </a:cubicBezTo>
                  <a:cubicBezTo>
                    <a:pt x="14684" y="21896"/>
                    <a:pt x="13521" y="23432"/>
                    <a:pt x="12434" y="25018"/>
                  </a:cubicBezTo>
                  <a:cubicBezTo>
                    <a:pt x="11234" y="26768"/>
                    <a:pt x="9771" y="28276"/>
                    <a:pt x="8085" y="29551"/>
                  </a:cubicBezTo>
                  <a:cubicBezTo>
                    <a:pt x="7704" y="29839"/>
                    <a:pt x="7154" y="29977"/>
                    <a:pt x="6668" y="30022"/>
                  </a:cubicBezTo>
                  <a:cubicBezTo>
                    <a:pt x="6611" y="30028"/>
                    <a:pt x="6556" y="30031"/>
                    <a:pt x="6503" y="30031"/>
                  </a:cubicBezTo>
                  <a:cubicBezTo>
                    <a:pt x="5826" y="30031"/>
                    <a:pt x="5414" y="29581"/>
                    <a:pt x="5367" y="28863"/>
                  </a:cubicBezTo>
                  <a:cubicBezTo>
                    <a:pt x="5334" y="28391"/>
                    <a:pt x="5344" y="27905"/>
                    <a:pt x="5426" y="27443"/>
                  </a:cubicBezTo>
                  <a:cubicBezTo>
                    <a:pt x="5774" y="25503"/>
                    <a:pt x="6636" y="23770"/>
                    <a:pt x="7608" y="22075"/>
                  </a:cubicBezTo>
                  <a:cubicBezTo>
                    <a:pt x="8956" y="19719"/>
                    <a:pt x="10326" y="17382"/>
                    <a:pt x="12155" y="15356"/>
                  </a:cubicBezTo>
                  <a:cubicBezTo>
                    <a:pt x="12837" y="14594"/>
                    <a:pt x="13580" y="13884"/>
                    <a:pt x="14309" y="13141"/>
                  </a:cubicBezTo>
                  <a:cubicBezTo>
                    <a:pt x="14015" y="12354"/>
                    <a:pt x="14103" y="12019"/>
                    <a:pt x="14758" y="11460"/>
                  </a:cubicBezTo>
                  <a:cubicBezTo>
                    <a:pt x="14837" y="11391"/>
                    <a:pt x="14932" y="11304"/>
                    <a:pt x="14946" y="11213"/>
                  </a:cubicBezTo>
                  <a:cubicBezTo>
                    <a:pt x="15024" y="10681"/>
                    <a:pt x="15079" y="10149"/>
                    <a:pt x="15134" y="9682"/>
                  </a:cubicBezTo>
                  <a:cubicBezTo>
                    <a:pt x="14515" y="9682"/>
                    <a:pt x="13892" y="9681"/>
                    <a:pt x="13266" y="9681"/>
                  </a:cubicBezTo>
                  <a:cubicBezTo>
                    <a:pt x="12641" y="9681"/>
                    <a:pt x="12012" y="9682"/>
                    <a:pt x="11384" y="9686"/>
                  </a:cubicBezTo>
                  <a:cubicBezTo>
                    <a:pt x="11306" y="9686"/>
                    <a:pt x="11201" y="9732"/>
                    <a:pt x="11156" y="9792"/>
                  </a:cubicBezTo>
                  <a:cubicBezTo>
                    <a:pt x="10363" y="10814"/>
                    <a:pt x="9225" y="11359"/>
                    <a:pt x="8117" y="11901"/>
                  </a:cubicBezTo>
                  <a:cubicBezTo>
                    <a:pt x="6509" y="12694"/>
                    <a:pt x="4881" y="13458"/>
                    <a:pt x="3208" y="14100"/>
                  </a:cubicBezTo>
                  <a:cubicBezTo>
                    <a:pt x="2154" y="14503"/>
                    <a:pt x="1082" y="14861"/>
                    <a:pt x="0" y="15200"/>
                  </a:cubicBezTo>
                  <a:lnTo>
                    <a:pt x="68" y="15416"/>
                  </a:lnTo>
                  <a:cubicBezTo>
                    <a:pt x="188" y="15613"/>
                    <a:pt x="408" y="15801"/>
                    <a:pt x="417" y="15998"/>
                  </a:cubicBezTo>
                  <a:cubicBezTo>
                    <a:pt x="476" y="17465"/>
                    <a:pt x="527" y="18927"/>
                    <a:pt x="513" y="20393"/>
                  </a:cubicBezTo>
                  <a:cubicBezTo>
                    <a:pt x="486" y="24165"/>
                    <a:pt x="421" y="27943"/>
                    <a:pt x="371" y="31715"/>
                  </a:cubicBezTo>
                  <a:cubicBezTo>
                    <a:pt x="362" y="32278"/>
                    <a:pt x="371" y="32847"/>
                    <a:pt x="371" y="33534"/>
                  </a:cubicBezTo>
                  <a:cubicBezTo>
                    <a:pt x="1782" y="33564"/>
                    <a:pt x="3181" y="33632"/>
                    <a:pt x="4579" y="33632"/>
                  </a:cubicBezTo>
                  <a:cubicBezTo>
                    <a:pt x="4661" y="33632"/>
                    <a:pt x="4744" y="33631"/>
                    <a:pt x="4826" y="33631"/>
                  </a:cubicBezTo>
                  <a:cubicBezTo>
                    <a:pt x="11660" y="33585"/>
                    <a:pt x="18494" y="33516"/>
                    <a:pt x="25328" y="33475"/>
                  </a:cubicBezTo>
                  <a:cubicBezTo>
                    <a:pt x="25599" y="33475"/>
                    <a:pt x="26112" y="33709"/>
                    <a:pt x="26112" y="33814"/>
                  </a:cubicBezTo>
                  <a:lnTo>
                    <a:pt x="26699" y="33804"/>
                  </a:lnTo>
                  <a:cubicBezTo>
                    <a:pt x="26580" y="33612"/>
                    <a:pt x="26432" y="33429"/>
                    <a:pt x="26345" y="33223"/>
                  </a:cubicBezTo>
                  <a:cubicBezTo>
                    <a:pt x="26294" y="33099"/>
                    <a:pt x="26345" y="32933"/>
                    <a:pt x="26349" y="32787"/>
                  </a:cubicBezTo>
                  <a:cubicBezTo>
                    <a:pt x="26376" y="31687"/>
                    <a:pt x="26454" y="30592"/>
                    <a:pt x="26427" y="29491"/>
                  </a:cubicBezTo>
                  <a:cubicBezTo>
                    <a:pt x="26326" y="25646"/>
                    <a:pt x="26138" y="21801"/>
                    <a:pt x="26079" y="17955"/>
                  </a:cubicBezTo>
                  <a:cubicBezTo>
                    <a:pt x="26047" y="15576"/>
                    <a:pt x="26193" y="13193"/>
                    <a:pt x="26252" y="10809"/>
                  </a:cubicBezTo>
                  <a:cubicBezTo>
                    <a:pt x="26326" y="8077"/>
                    <a:pt x="26391" y="5351"/>
                    <a:pt x="26473" y="2618"/>
                  </a:cubicBezTo>
                  <a:cubicBezTo>
                    <a:pt x="26496" y="1802"/>
                    <a:pt x="26569" y="986"/>
                    <a:pt x="26620" y="180"/>
                  </a:cubicBezTo>
                  <a:cubicBezTo>
                    <a:pt x="22871" y="124"/>
                    <a:pt x="19164" y="0"/>
                    <a:pt x="1546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6" name="Google Shape;676;p26"/>
            <p:cNvSpPr/>
            <p:nvPr/>
          </p:nvSpPr>
          <p:spPr>
            <a:xfrm>
              <a:off x="2785800" y="1931375"/>
              <a:ext cx="80250" cy="83275"/>
            </a:xfrm>
            <a:custGeom>
              <a:avLst/>
              <a:gdLst/>
              <a:ahLst/>
              <a:cxnLst/>
              <a:rect l="l" t="t" r="r" b="b"/>
              <a:pathLst>
                <a:path w="3210" h="3331" extrusionOk="0">
                  <a:moveTo>
                    <a:pt x="1362" y="663"/>
                  </a:moveTo>
                  <a:cubicBezTo>
                    <a:pt x="1431" y="677"/>
                    <a:pt x="1505" y="690"/>
                    <a:pt x="1577" y="705"/>
                  </a:cubicBezTo>
                  <a:cubicBezTo>
                    <a:pt x="1783" y="952"/>
                    <a:pt x="2059" y="1176"/>
                    <a:pt x="2174" y="1460"/>
                  </a:cubicBezTo>
                  <a:cubicBezTo>
                    <a:pt x="2273" y="1694"/>
                    <a:pt x="2269" y="2194"/>
                    <a:pt x="2164" y="2245"/>
                  </a:cubicBezTo>
                  <a:cubicBezTo>
                    <a:pt x="2006" y="2315"/>
                    <a:pt x="1811" y="2351"/>
                    <a:pt x="1618" y="2351"/>
                  </a:cubicBezTo>
                  <a:cubicBezTo>
                    <a:pt x="1475" y="2351"/>
                    <a:pt x="1334" y="2331"/>
                    <a:pt x="1211" y="2291"/>
                  </a:cubicBezTo>
                  <a:cubicBezTo>
                    <a:pt x="1045" y="2235"/>
                    <a:pt x="872" y="1850"/>
                    <a:pt x="908" y="1648"/>
                  </a:cubicBezTo>
                  <a:cubicBezTo>
                    <a:pt x="973" y="1305"/>
                    <a:pt x="1202" y="993"/>
                    <a:pt x="1362" y="663"/>
                  </a:cubicBezTo>
                  <a:close/>
                  <a:moveTo>
                    <a:pt x="1401" y="1"/>
                  </a:moveTo>
                  <a:cubicBezTo>
                    <a:pt x="1162" y="1"/>
                    <a:pt x="939" y="126"/>
                    <a:pt x="697" y="420"/>
                  </a:cubicBezTo>
                  <a:cubicBezTo>
                    <a:pt x="386" y="800"/>
                    <a:pt x="171" y="1345"/>
                    <a:pt x="111" y="1840"/>
                  </a:cubicBezTo>
                  <a:cubicBezTo>
                    <a:pt x="1" y="2706"/>
                    <a:pt x="771" y="3325"/>
                    <a:pt x="1816" y="3331"/>
                  </a:cubicBezTo>
                  <a:cubicBezTo>
                    <a:pt x="1819" y="3331"/>
                    <a:pt x="1823" y="3331"/>
                    <a:pt x="1826" y="3331"/>
                  </a:cubicBezTo>
                  <a:cubicBezTo>
                    <a:pt x="2677" y="3331"/>
                    <a:pt x="3209" y="2776"/>
                    <a:pt x="3205" y="1603"/>
                  </a:cubicBezTo>
                  <a:cubicBezTo>
                    <a:pt x="3200" y="1195"/>
                    <a:pt x="2824" y="755"/>
                    <a:pt x="2247" y="359"/>
                  </a:cubicBezTo>
                  <a:cubicBezTo>
                    <a:pt x="1919" y="137"/>
                    <a:pt x="1651" y="1"/>
                    <a:pt x="14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7" name="Google Shape;677;p26"/>
            <p:cNvSpPr/>
            <p:nvPr/>
          </p:nvSpPr>
          <p:spPr>
            <a:xfrm>
              <a:off x="2771825" y="1693575"/>
              <a:ext cx="71300" cy="91875"/>
            </a:xfrm>
            <a:custGeom>
              <a:avLst/>
              <a:gdLst/>
              <a:ahLst/>
              <a:cxnLst/>
              <a:rect l="l" t="t" r="r" b="b"/>
              <a:pathLst>
                <a:path w="2852" h="3675" extrusionOk="0">
                  <a:moveTo>
                    <a:pt x="1137" y="334"/>
                  </a:moveTo>
                  <a:cubicBezTo>
                    <a:pt x="2090" y="939"/>
                    <a:pt x="2195" y="1970"/>
                    <a:pt x="1517" y="2617"/>
                  </a:cubicBezTo>
                  <a:cubicBezTo>
                    <a:pt x="1404" y="2724"/>
                    <a:pt x="1288" y="2786"/>
                    <a:pt x="1193" y="2786"/>
                  </a:cubicBezTo>
                  <a:cubicBezTo>
                    <a:pt x="1079" y="2786"/>
                    <a:pt x="998" y="2695"/>
                    <a:pt x="995" y="2483"/>
                  </a:cubicBezTo>
                  <a:cubicBezTo>
                    <a:pt x="990" y="1796"/>
                    <a:pt x="1082" y="1104"/>
                    <a:pt x="1137" y="334"/>
                  </a:cubicBezTo>
                  <a:close/>
                  <a:moveTo>
                    <a:pt x="1499" y="0"/>
                  </a:moveTo>
                  <a:cubicBezTo>
                    <a:pt x="1106" y="0"/>
                    <a:pt x="714" y="137"/>
                    <a:pt x="592" y="394"/>
                  </a:cubicBezTo>
                  <a:cubicBezTo>
                    <a:pt x="225" y="1159"/>
                    <a:pt x="1" y="1965"/>
                    <a:pt x="243" y="2832"/>
                  </a:cubicBezTo>
                  <a:cubicBezTo>
                    <a:pt x="398" y="3373"/>
                    <a:pt x="777" y="3674"/>
                    <a:pt x="1209" y="3674"/>
                  </a:cubicBezTo>
                  <a:cubicBezTo>
                    <a:pt x="1450" y="3674"/>
                    <a:pt x="1708" y="3580"/>
                    <a:pt x="1953" y="3381"/>
                  </a:cubicBezTo>
                  <a:cubicBezTo>
                    <a:pt x="2502" y="2933"/>
                    <a:pt x="2805" y="2342"/>
                    <a:pt x="2851" y="1370"/>
                  </a:cubicBezTo>
                  <a:cubicBezTo>
                    <a:pt x="2755" y="1159"/>
                    <a:pt x="2622" y="691"/>
                    <a:pt x="2352" y="325"/>
                  </a:cubicBezTo>
                  <a:cubicBezTo>
                    <a:pt x="2187" y="105"/>
                    <a:pt x="1843" y="0"/>
                    <a:pt x="1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79" name="Google Shape;679;p26"/>
            <p:cNvSpPr/>
            <p:nvPr/>
          </p:nvSpPr>
          <p:spPr>
            <a:xfrm>
              <a:off x="2722350" y="1442150"/>
              <a:ext cx="100025" cy="151650"/>
            </a:xfrm>
            <a:custGeom>
              <a:avLst/>
              <a:gdLst/>
              <a:ahLst/>
              <a:cxnLst/>
              <a:rect l="l" t="t" r="r" b="b"/>
              <a:pathLst>
                <a:path w="4001" h="6066" extrusionOk="0">
                  <a:moveTo>
                    <a:pt x="3653" y="0"/>
                  </a:moveTo>
                  <a:cubicBezTo>
                    <a:pt x="2586" y="147"/>
                    <a:pt x="1412" y="152"/>
                    <a:pt x="656" y="1289"/>
                  </a:cubicBezTo>
                  <a:lnTo>
                    <a:pt x="152" y="1174"/>
                  </a:lnTo>
                  <a:lnTo>
                    <a:pt x="152" y="1174"/>
                  </a:lnTo>
                  <a:cubicBezTo>
                    <a:pt x="260" y="1399"/>
                    <a:pt x="324" y="1641"/>
                    <a:pt x="344" y="1889"/>
                  </a:cubicBezTo>
                  <a:cubicBezTo>
                    <a:pt x="390" y="2461"/>
                    <a:pt x="1" y="2934"/>
                    <a:pt x="248" y="3589"/>
                  </a:cubicBezTo>
                  <a:cubicBezTo>
                    <a:pt x="500" y="4249"/>
                    <a:pt x="510" y="4525"/>
                    <a:pt x="1251" y="4579"/>
                  </a:cubicBezTo>
                  <a:cubicBezTo>
                    <a:pt x="1994" y="4634"/>
                    <a:pt x="2599" y="4905"/>
                    <a:pt x="2951" y="5602"/>
                  </a:cubicBezTo>
                  <a:cubicBezTo>
                    <a:pt x="2994" y="5683"/>
                    <a:pt x="3045" y="5760"/>
                    <a:pt x="3103" y="5831"/>
                  </a:cubicBezTo>
                  <a:cubicBezTo>
                    <a:pt x="3231" y="5986"/>
                    <a:pt x="3356" y="6066"/>
                    <a:pt x="3467" y="6066"/>
                  </a:cubicBezTo>
                  <a:cubicBezTo>
                    <a:pt x="3597" y="6066"/>
                    <a:pt x="3707" y="5955"/>
                    <a:pt x="3776" y="5730"/>
                  </a:cubicBezTo>
                  <a:cubicBezTo>
                    <a:pt x="3891" y="5354"/>
                    <a:pt x="4001" y="4941"/>
                    <a:pt x="3978" y="4552"/>
                  </a:cubicBezTo>
                  <a:cubicBezTo>
                    <a:pt x="3900" y="3044"/>
                    <a:pt x="3767" y="1536"/>
                    <a:pt x="365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0" name="Google Shape;680;p26"/>
            <p:cNvSpPr/>
            <p:nvPr/>
          </p:nvSpPr>
          <p:spPr>
            <a:xfrm>
              <a:off x="2685200" y="1814825"/>
              <a:ext cx="103050" cy="90500"/>
            </a:xfrm>
            <a:custGeom>
              <a:avLst/>
              <a:gdLst/>
              <a:ahLst/>
              <a:cxnLst/>
              <a:rect l="l" t="t" r="r" b="b"/>
              <a:pathLst>
                <a:path w="4122" h="3620" extrusionOk="0">
                  <a:moveTo>
                    <a:pt x="2120" y="701"/>
                  </a:moveTo>
                  <a:cubicBezTo>
                    <a:pt x="2151" y="701"/>
                    <a:pt x="2181" y="705"/>
                    <a:pt x="2209" y="714"/>
                  </a:cubicBezTo>
                  <a:cubicBezTo>
                    <a:pt x="2576" y="828"/>
                    <a:pt x="2951" y="1301"/>
                    <a:pt x="3079" y="1695"/>
                  </a:cubicBezTo>
                  <a:cubicBezTo>
                    <a:pt x="3226" y="2157"/>
                    <a:pt x="2456" y="2759"/>
                    <a:pt x="1852" y="2767"/>
                  </a:cubicBezTo>
                  <a:cubicBezTo>
                    <a:pt x="1844" y="2767"/>
                    <a:pt x="1836" y="2767"/>
                    <a:pt x="1828" y="2767"/>
                  </a:cubicBezTo>
                  <a:cubicBezTo>
                    <a:pt x="1227" y="2767"/>
                    <a:pt x="813" y="2440"/>
                    <a:pt x="857" y="1938"/>
                  </a:cubicBezTo>
                  <a:cubicBezTo>
                    <a:pt x="880" y="1699"/>
                    <a:pt x="971" y="1397"/>
                    <a:pt x="1141" y="1264"/>
                  </a:cubicBezTo>
                  <a:cubicBezTo>
                    <a:pt x="1430" y="1033"/>
                    <a:pt x="1838" y="701"/>
                    <a:pt x="2120" y="701"/>
                  </a:cubicBezTo>
                  <a:close/>
                  <a:moveTo>
                    <a:pt x="2480" y="1"/>
                  </a:moveTo>
                  <a:cubicBezTo>
                    <a:pt x="2265" y="1"/>
                    <a:pt x="2045" y="86"/>
                    <a:pt x="1825" y="264"/>
                  </a:cubicBezTo>
                  <a:cubicBezTo>
                    <a:pt x="1760" y="315"/>
                    <a:pt x="1655" y="324"/>
                    <a:pt x="1568" y="338"/>
                  </a:cubicBezTo>
                  <a:cubicBezTo>
                    <a:pt x="527" y="517"/>
                    <a:pt x="1" y="1167"/>
                    <a:pt x="97" y="2162"/>
                  </a:cubicBezTo>
                  <a:cubicBezTo>
                    <a:pt x="179" y="3002"/>
                    <a:pt x="930" y="3620"/>
                    <a:pt x="1865" y="3620"/>
                  </a:cubicBezTo>
                  <a:cubicBezTo>
                    <a:pt x="1869" y="3620"/>
                    <a:pt x="1872" y="3620"/>
                    <a:pt x="1875" y="3620"/>
                  </a:cubicBezTo>
                  <a:cubicBezTo>
                    <a:pt x="2811" y="3620"/>
                    <a:pt x="3699" y="2919"/>
                    <a:pt x="3928" y="2002"/>
                  </a:cubicBezTo>
                  <a:cubicBezTo>
                    <a:pt x="4121" y="1236"/>
                    <a:pt x="3672" y="746"/>
                    <a:pt x="3168" y="302"/>
                  </a:cubicBezTo>
                  <a:cubicBezTo>
                    <a:pt x="2949" y="104"/>
                    <a:pt x="2718" y="1"/>
                    <a:pt x="24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79" name="Text Box 9">
            <a:extLst>
              <a:ext uri="{FF2B5EF4-FFF2-40B4-BE49-F238E27FC236}">
                <a16:creationId xmlns:a16="http://schemas.microsoft.com/office/drawing/2014/main" id="{11DFBB77-5BE0-4496-92C0-73D8DA852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437" y="1714046"/>
            <a:ext cx="1816100" cy="102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9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80" name="Text Box 10">
            <a:extLst>
              <a:ext uri="{FF2B5EF4-FFF2-40B4-BE49-F238E27FC236}">
                <a16:creationId xmlns:a16="http://schemas.microsoft.com/office/drawing/2014/main" id="{82371461-7D2A-471C-B02C-4BF7BEBE3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7799" y="2378675"/>
            <a:ext cx="914400" cy="102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9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1" name="Text Box 11">
            <a:extLst>
              <a:ext uri="{FF2B5EF4-FFF2-40B4-BE49-F238E27FC236}">
                <a16:creationId xmlns:a16="http://schemas.microsoft.com/office/drawing/2014/main" id="{016ECE30-3A39-4581-A387-169296B44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992" y="2091067"/>
            <a:ext cx="609600" cy="102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</a:p>
        </p:txBody>
      </p:sp>
      <p:sp>
        <p:nvSpPr>
          <p:cNvPr id="82" name="Text Box 14">
            <a:extLst>
              <a:ext uri="{FF2B5EF4-FFF2-40B4-BE49-F238E27FC236}">
                <a16:creationId xmlns:a16="http://schemas.microsoft.com/office/drawing/2014/main" id="{787C364D-C8EE-4011-A8A9-B5B0221E6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61" y="3144093"/>
            <a:ext cx="1399084" cy="102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83" name="Text Box 15">
            <a:extLst>
              <a:ext uri="{FF2B5EF4-FFF2-40B4-BE49-F238E27FC236}">
                <a16:creationId xmlns:a16="http://schemas.microsoft.com/office/drawing/2014/main" id="{60F21680-B671-4D07-91A2-013919DBA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352" y="1910895"/>
            <a:ext cx="8128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6 nhân 4 bằng 24, viết 4 nhớ 2</a:t>
            </a:r>
          </a:p>
        </p:txBody>
      </p:sp>
      <p:sp>
        <p:nvSpPr>
          <p:cNvPr id="84" name="Text Box 16">
            <a:extLst>
              <a:ext uri="{FF2B5EF4-FFF2-40B4-BE49-F238E27FC236}">
                <a16:creationId xmlns:a16="http://schemas.microsoft.com/office/drawing/2014/main" id="{4B3C92C9-B163-41A1-AAD4-7431851C3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352" y="2757562"/>
            <a:ext cx="7740651" cy="127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6 nhân 5 bằng 30, thêm 2 bằng 32, viết 32 </a:t>
            </a:r>
          </a:p>
        </p:txBody>
      </p:sp>
      <p:sp>
        <p:nvSpPr>
          <p:cNvPr id="85" name="Text Box 35">
            <a:extLst>
              <a:ext uri="{FF2B5EF4-FFF2-40B4-BE49-F238E27FC236}">
                <a16:creationId xmlns:a16="http://schemas.microsoft.com/office/drawing/2014/main" id="{3E768401-1AD7-4BE0-9A12-9238E90B9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" y="4585207"/>
            <a:ext cx="4572000" cy="102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54 × 6 = </a:t>
            </a:r>
          </a:p>
        </p:txBody>
      </p:sp>
      <p:sp>
        <p:nvSpPr>
          <p:cNvPr id="86" name="Text Box 35">
            <a:extLst>
              <a:ext uri="{FF2B5EF4-FFF2-40B4-BE49-F238E27FC236}">
                <a16:creationId xmlns:a16="http://schemas.microsoft.com/office/drawing/2014/main" id="{914F36B7-C9B5-4AEC-8C30-E60AA6B23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564" y="4585207"/>
            <a:ext cx="1714500" cy="102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324</a:t>
            </a:r>
          </a:p>
        </p:txBody>
      </p:sp>
      <p:sp>
        <p:nvSpPr>
          <p:cNvPr id="87" name="Line 12">
            <a:extLst>
              <a:ext uri="{FF2B5EF4-FFF2-40B4-BE49-F238E27FC236}">
                <a16:creationId xmlns:a16="http://schemas.microsoft.com/office/drawing/2014/main" id="{F78B2299-EC60-423F-BB03-83B0124D6A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1657" y="3238046"/>
            <a:ext cx="1287388" cy="13901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21917" tIns="60958" rIns="121917" bIns="60958"/>
          <a:lstStyle/>
          <a:p>
            <a:endParaRPr lang="en-GB"/>
          </a:p>
        </p:txBody>
      </p:sp>
      <p:sp>
        <p:nvSpPr>
          <p:cNvPr id="88" name="Google Shape;600;p25"/>
          <p:cNvSpPr txBox="1">
            <a:spLocks noGrp="1"/>
          </p:cNvSpPr>
          <p:nvPr>
            <p:ph type="ctrTitle" idx="4294967295"/>
          </p:nvPr>
        </p:nvSpPr>
        <p:spPr>
          <a:xfrm>
            <a:off x="995681" y="298935"/>
            <a:ext cx="3423919" cy="977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4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54 x 6 = ?</a:t>
            </a:r>
            <a:endParaRPr sz="4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Google Shape;601;p25"/>
          <p:cNvSpPr/>
          <p:nvPr/>
        </p:nvSpPr>
        <p:spPr>
          <a:xfrm>
            <a:off x="148381" y="298935"/>
            <a:ext cx="4739072" cy="1410151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0C2B3F"/>
              </a:solidFill>
            </a:endParaRPr>
          </a:p>
        </p:txBody>
      </p:sp>
      <p:sp>
        <p:nvSpPr>
          <p:cNvPr id="90" name="Text Box 13">
            <a:extLst>
              <a:ext uri="{FF2B5EF4-FFF2-40B4-BE49-F238E27FC236}">
                <a16:creationId xmlns:a16="http://schemas.microsoft.com/office/drawing/2014/main" id="{1BBD7B98-4C20-4316-A621-795B9ABB9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299" y="3153389"/>
            <a:ext cx="450440" cy="103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9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0741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/>
          <p:cNvSpPr/>
          <p:nvPr/>
        </p:nvSpPr>
        <p:spPr>
          <a:xfrm>
            <a:off x="911225" y="1347538"/>
            <a:ext cx="10650539" cy="3995988"/>
          </a:xfrm>
          <a:prstGeom prst="roundRect">
            <a:avLst>
              <a:gd name="adj" fmla="val 5504"/>
            </a:avLst>
          </a:prstGeom>
          <a:solidFill>
            <a:srgbClr val="B3E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 eaLnBrk="1" fontAlgn="auto" hangingPunct="1">
              <a:defRPr/>
            </a:pPr>
            <a:endParaRPr lang="zh-CN" altLang="en-US" sz="1500" noProof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49" y="3345532"/>
            <a:ext cx="2273300" cy="34448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501" y="-301792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45"/>
          <p:cNvSpPr txBox="1">
            <a:spLocks noChangeArrowheads="1"/>
          </p:cNvSpPr>
          <p:nvPr/>
        </p:nvSpPr>
        <p:spPr bwMode="auto">
          <a:xfrm>
            <a:off x="2182590" y="1573841"/>
            <a:ext cx="880931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571486" indent="-571486">
              <a:buFontTx/>
              <a:buChar char="-"/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571486" indent="-571486">
              <a:buFontTx/>
              <a:buChar char="-"/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571486" indent="-571486">
              <a:buFontTx/>
              <a:buChar char="-"/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571486" indent="-571486">
              <a:buFontTx/>
              <a:buChar char="-"/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endParaRPr lang="en-US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571486" indent="-571486">
              <a:buFontTx/>
              <a:buChar char="-"/>
            </a:pP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361747"/>
      </p:ext>
    </p:extLst>
  </p:cSld>
  <p:clrMapOvr>
    <a:masterClrMapping/>
  </p:clrMapOvr>
  <p:transition spd="slow" advClick="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7"/>
          <p:cNvSpPr/>
          <p:nvPr/>
        </p:nvSpPr>
        <p:spPr>
          <a:xfrm>
            <a:off x="2293033" y="380868"/>
            <a:ext cx="7653607" cy="2009771"/>
          </a:xfrm>
          <a:prstGeom prst="roundRect">
            <a:avLst>
              <a:gd name="adj" fmla="val 13942"/>
            </a:avLst>
          </a:prstGeom>
          <a:solidFill>
            <a:srgbClr val="FED58A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713" name="Google Shape;713;p27"/>
          <p:cNvSpPr/>
          <p:nvPr/>
        </p:nvSpPr>
        <p:spPr>
          <a:xfrm rot="5400000">
            <a:off x="5060551" y="-2578664"/>
            <a:ext cx="2121743" cy="7835024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grpSp>
        <p:nvGrpSpPr>
          <p:cNvPr id="719" name="Google Shape;719;p27"/>
          <p:cNvGrpSpPr/>
          <p:nvPr/>
        </p:nvGrpSpPr>
        <p:grpSpPr>
          <a:xfrm>
            <a:off x="-168654" y="535427"/>
            <a:ext cx="1987315" cy="1281221"/>
            <a:chOff x="-75881" y="2283499"/>
            <a:chExt cx="772313" cy="497910"/>
          </a:xfrm>
        </p:grpSpPr>
        <p:sp>
          <p:nvSpPr>
            <p:cNvPr id="720" name="Google Shape;720;p27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1533" y="676708"/>
            <a:ext cx="7648224" cy="1056800"/>
          </a:xfrm>
        </p:spPr>
        <p:txBody>
          <a:bodyPr/>
          <a:lstStyle/>
          <a:p>
            <a:pPr algn="l"/>
            <a:r>
              <a:rPr lang="en-US" altLang="en-US" sz="3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endParaRPr lang="en-US" sz="3700" b="1" dirty="0">
              <a:solidFill>
                <a:srgbClr val="FF0000"/>
              </a:solidFill>
            </a:endParaRPr>
          </a:p>
        </p:txBody>
      </p:sp>
      <p:grpSp>
        <p:nvGrpSpPr>
          <p:cNvPr id="18" name="Google Shape;866;p31"/>
          <p:cNvGrpSpPr/>
          <p:nvPr/>
        </p:nvGrpSpPr>
        <p:grpSpPr>
          <a:xfrm>
            <a:off x="3391670" y="2540783"/>
            <a:ext cx="3357473" cy="4200592"/>
            <a:chOff x="816539" y="2025923"/>
            <a:chExt cx="2231184" cy="2324526"/>
          </a:xfrm>
        </p:grpSpPr>
        <p:sp>
          <p:nvSpPr>
            <p:cNvPr id="19" name="Google Shape;867;p31"/>
            <p:cNvSpPr/>
            <p:nvPr/>
          </p:nvSpPr>
          <p:spPr>
            <a:xfrm>
              <a:off x="816539" y="2025923"/>
              <a:ext cx="2231184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 dirty="0"/>
            </a:p>
          </p:txBody>
        </p:sp>
        <p:sp>
          <p:nvSpPr>
            <p:cNvPr id="20" name="Google Shape;868;p31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21" name="Google Shape;872;p31"/>
          <p:cNvGrpSpPr/>
          <p:nvPr/>
        </p:nvGrpSpPr>
        <p:grpSpPr>
          <a:xfrm>
            <a:off x="7532916" y="2666489"/>
            <a:ext cx="4406995" cy="4200592"/>
            <a:chOff x="6096275" y="2025923"/>
            <a:chExt cx="1901098" cy="2324526"/>
          </a:xfrm>
        </p:grpSpPr>
        <p:sp>
          <p:nvSpPr>
            <p:cNvPr id="22" name="Google Shape;873;p31"/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3" name="Google Shape;874;p31"/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3559636" y="3563376"/>
            <a:ext cx="2934937" cy="2503249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phải sang trái,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4" name="Google Shape;866;p31">
            <a:extLst>
              <a:ext uri="{FF2B5EF4-FFF2-40B4-BE49-F238E27FC236}">
                <a16:creationId xmlns:a16="http://schemas.microsoft.com/office/drawing/2014/main" id="{43BC3661-C346-49E8-BAE4-5B966623ADA7}"/>
              </a:ext>
            </a:extLst>
          </p:cNvPr>
          <p:cNvGrpSpPr/>
          <p:nvPr/>
        </p:nvGrpSpPr>
        <p:grpSpPr>
          <a:xfrm>
            <a:off x="120104" y="2540783"/>
            <a:ext cx="2623097" cy="4200592"/>
            <a:chOff x="1146625" y="2025923"/>
            <a:chExt cx="1901098" cy="2324526"/>
          </a:xfrm>
        </p:grpSpPr>
        <p:sp>
          <p:nvSpPr>
            <p:cNvPr id="25" name="Google Shape;867;p31">
              <a:extLst>
                <a:ext uri="{FF2B5EF4-FFF2-40B4-BE49-F238E27FC236}">
                  <a16:creationId xmlns:a16="http://schemas.microsoft.com/office/drawing/2014/main" id="{A5F3073F-D193-4CD2-A85E-657CDAAC2C6F}"/>
                </a:ext>
              </a:extLst>
            </p:cNvPr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26" name="Google Shape;868;p31">
              <a:extLst>
                <a:ext uri="{FF2B5EF4-FFF2-40B4-BE49-F238E27FC236}">
                  <a16:creationId xmlns:a16="http://schemas.microsoft.com/office/drawing/2014/main" id="{EBF241CF-E974-4CF3-AA99-56AB9C6CAE0A}"/>
                </a:ext>
              </a:extLst>
            </p:cNvPr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DA38A1DA-AB50-43B3-8D79-B36DF95D0CB0}"/>
              </a:ext>
            </a:extLst>
          </p:cNvPr>
          <p:cNvSpPr/>
          <p:nvPr/>
        </p:nvSpPr>
        <p:spPr>
          <a:xfrm>
            <a:off x="8741229" y="2808642"/>
            <a:ext cx="3231324" cy="77970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3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A3B43A-E924-4483-867F-9CDA8F1C68FB}"/>
              </a:ext>
            </a:extLst>
          </p:cNvPr>
          <p:cNvSpPr/>
          <p:nvPr/>
        </p:nvSpPr>
        <p:spPr>
          <a:xfrm>
            <a:off x="7699824" y="3632330"/>
            <a:ext cx="4272728" cy="299569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7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thêm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FD0EED-6B8C-4C96-BE52-6B98F03FFF65}"/>
              </a:ext>
            </a:extLst>
          </p:cNvPr>
          <p:cNvSpPr/>
          <p:nvPr/>
        </p:nvSpPr>
        <p:spPr>
          <a:xfrm>
            <a:off x="330205" y="3643215"/>
            <a:ext cx="2191657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37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2294D0-F303-4DDB-8E63-2E879B460B66}"/>
              </a:ext>
            </a:extLst>
          </p:cNvPr>
          <p:cNvSpPr/>
          <p:nvPr/>
        </p:nvSpPr>
        <p:spPr>
          <a:xfrm>
            <a:off x="471713" y="2572784"/>
            <a:ext cx="2021115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C7F0480-F17E-4E9E-A174-D58A0052D469}"/>
              </a:ext>
            </a:extLst>
          </p:cNvPr>
          <p:cNvSpPr/>
          <p:nvPr/>
        </p:nvSpPr>
        <p:spPr>
          <a:xfrm>
            <a:off x="4234540" y="2775984"/>
            <a:ext cx="2021115" cy="697627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</p:txBody>
      </p:sp>
    </p:spTree>
    <p:extLst>
      <p:ext uri="{BB962C8B-B14F-4D97-AF65-F5344CB8AC3E}">
        <p14:creationId xmlns:p14="http://schemas.microsoft.com/office/powerpoint/2010/main" val="1272803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999;p34"/>
          <p:cNvGrpSpPr/>
          <p:nvPr/>
        </p:nvGrpSpPr>
        <p:grpSpPr>
          <a:xfrm>
            <a:off x="240156" y="223507"/>
            <a:ext cx="2966408" cy="839341"/>
            <a:chOff x="1753629" y="1586637"/>
            <a:chExt cx="2224806" cy="629506"/>
          </a:xfrm>
        </p:grpSpPr>
        <p:sp>
          <p:nvSpPr>
            <p:cNvPr id="48" name="Google Shape;1000;p34"/>
            <p:cNvSpPr/>
            <p:nvPr/>
          </p:nvSpPr>
          <p:spPr>
            <a:xfrm>
              <a:off x="1818066" y="1704325"/>
              <a:ext cx="464100" cy="46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9" name="Google Shape;1001;p34"/>
            <p:cNvGrpSpPr/>
            <p:nvPr/>
          </p:nvGrpSpPr>
          <p:grpSpPr>
            <a:xfrm>
              <a:off x="1753629" y="1586637"/>
              <a:ext cx="2224806" cy="629506"/>
              <a:chOff x="34100" y="1847300"/>
              <a:chExt cx="7379125" cy="2009275"/>
            </a:xfrm>
          </p:grpSpPr>
          <p:sp>
            <p:nvSpPr>
              <p:cNvPr id="50" name="Google Shape;1002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Google Shape;1003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2" name="Google Shape;1024;p34"/>
          <p:cNvSpPr txBox="1">
            <a:spLocks/>
          </p:cNvSpPr>
          <p:nvPr/>
        </p:nvSpPr>
        <p:spPr>
          <a:xfrm>
            <a:off x="281548" y="428624"/>
            <a:ext cx="734800" cy="5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400" dirty="0"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  <p:sp>
        <p:nvSpPr>
          <p:cNvPr id="53" name="Google Shape;593;p24"/>
          <p:cNvSpPr txBox="1">
            <a:spLocks noGrp="1"/>
          </p:cNvSpPr>
          <p:nvPr>
            <p:ph type="ctrTitle"/>
          </p:nvPr>
        </p:nvSpPr>
        <p:spPr>
          <a:xfrm>
            <a:off x="1214025" y="85648"/>
            <a:ext cx="2104300" cy="977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/>
          <a:p>
            <a:pPr algn="l"/>
            <a:r>
              <a:rPr lang="en" sz="43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Tính :</a:t>
            </a:r>
            <a:endParaRPr sz="43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7" name="Group 43">
            <a:extLst>
              <a:ext uri="{FF2B5EF4-FFF2-40B4-BE49-F238E27FC236}">
                <a16:creationId xmlns:a16="http://schemas.microsoft.com/office/drawing/2014/main" id="{7A42EF11-4120-45EA-BF89-E6EE221E71D7}"/>
              </a:ext>
            </a:extLst>
          </p:cNvPr>
          <p:cNvGrpSpPr>
            <a:grpSpLocks/>
          </p:cNvGrpSpPr>
          <p:nvPr/>
        </p:nvGrpSpPr>
        <p:grpSpPr bwMode="auto">
          <a:xfrm>
            <a:off x="425650" y="1429670"/>
            <a:ext cx="2364316" cy="1724463"/>
            <a:chOff x="954942" y="1234166"/>
            <a:chExt cx="1773237" cy="1293347"/>
          </a:xfrm>
        </p:grpSpPr>
        <p:sp>
          <p:nvSpPr>
            <p:cNvPr id="58" name="Text Box 6">
              <a:extLst>
                <a:ext uri="{FF2B5EF4-FFF2-40B4-BE49-F238E27FC236}">
                  <a16:creationId xmlns:a16="http://schemas.microsoft.com/office/drawing/2014/main" id="{177B3517-BA10-46E9-B95C-71DCEE949A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6579" y="1234166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47</a:t>
              </a:r>
            </a:p>
          </p:txBody>
        </p:sp>
        <p:sp>
          <p:nvSpPr>
            <p:cNvPr id="59" name="Text Box 7">
              <a:extLst>
                <a:ext uri="{FF2B5EF4-FFF2-40B4-BE49-F238E27FC236}">
                  <a16:creationId xmlns:a16="http://schemas.microsoft.com/office/drawing/2014/main" id="{91AC4BA0-A2E2-4B07-B972-81F1B1DE9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8575" y="1881182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u="sng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2</a:t>
              </a:r>
            </a:p>
          </p:txBody>
        </p:sp>
        <p:sp>
          <p:nvSpPr>
            <p:cNvPr id="60" name="Text Box 8">
              <a:extLst>
                <a:ext uri="{FF2B5EF4-FFF2-40B4-BE49-F238E27FC236}">
                  <a16:creationId xmlns:a16="http://schemas.microsoft.com/office/drawing/2014/main" id="{2C069C71-0633-45F9-964C-5172D35704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4942" y="1678537"/>
              <a:ext cx="609600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  <p:grpSp>
        <p:nvGrpSpPr>
          <p:cNvPr id="61" name="Group 44">
            <a:extLst>
              <a:ext uri="{FF2B5EF4-FFF2-40B4-BE49-F238E27FC236}">
                <a16:creationId xmlns:a16="http://schemas.microsoft.com/office/drawing/2014/main" id="{F980627F-0F03-4199-AA26-E9654F910D3A}"/>
              </a:ext>
            </a:extLst>
          </p:cNvPr>
          <p:cNvGrpSpPr>
            <a:grpSpLocks/>
          </p:cNvGrpSpPr>
          <p:nvPr/>
        </p:nvGrpSpPr>
        <p:grpSpPr bwMode="auto">
          <a:xfrm>
            <a:off x="3389556" y="1398801"/>
            <a:ext cx="2202955" cy="1725375"/>
            <a:chOff x="3848478" y="1233482"/>
            <a:chExt cx="1652216" cy="1294031"/>
          </a:xfrm>
        </p:grpSpPr>
        <p:sp>
          <p:nvSpPr>
            <p:cNvPr id="62" name="Text Box 10">
              <a:extLst>
                <a:ext uri="{FF2B5EF4-FFF2-40B4-BE49-F238E27FC236}">
                  <a16:creationId xmlns:a16="http://schemas.microsoft.com/office/drawing/2014/main" id="{8495BC91-06C8-42B7-8855-365359FC9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5919" y="1233482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25</a:t>
              </a:r>
            </a:p>
          </p:txBody>
        </p:sp>
        <p:sp>
          <p:nvSpPr>
            <p:cNvPr id="63" name="Text Box 11">
              <a:extLst>
                <a:ext uri="{FF2B5EF4-FFF2-40B4-BE49-F238E27FC236}">
                  <a16:creationId xmlns:a16="http://schemas.microsoft.com/office/drawing/2014/main" id="{C3EF3818-4CE3-48A8-A43B-5EC183EF2C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9094" y="1881182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u="sng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3</a:t>
              </a:r>
            </a:p>
          </p:txBody>
        </p:sp>
        <p:sp>
          <p:nvSpPr>
            <p:cNvPr id="64" name="Text Box 12">
              <a:extLst>
                <a:ext uri="{FF2B5EF4-FFF2-40B4-BE49-F238E27FC236}">
                  <a16:creationId xmlns:a16="http://schemas.microsoft.com/office/drawing/2014/main" id="{6DE8D5A2-12D9-4EC7-B3E7-5431B4363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478" y="1687547"/>
              <a:ext cx="609600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  <p:grpSp>
        <p:nvGrpSpPr>
          <p:cNvPr id="65" name="Group 45">
            <a:extLst>
              <a:ext uri="{FF2B5EF4-FFF2-40B4-BE49-F238E27FC236}">
                <a16:creationId xmlns:a16="http://schemas.microsoft.com/office/drawing/2014/main" id="{3AF175EF-F39F-48ED-8EE7-23C8A83EF692}"/>
              </a:ext>
            </a:extLst>
          </p:cNvPr>
          <p:cNvGrpSpPr>
            <a:grpSpLocks/>
          </p:cNvGrpSpPr>
          <p:nvPr/>
        </p:nvGrpSpPr>
        <p:grpSpPr bwMode="auto">
          <a:xfrm>
            <a:off x="9625662" y="1440962"/>
            <a:ext cx="2163233" cy="1725375"/>
            <a:chOff x="6664351" y="1166802"/>
            <a:chExt cx="1622425" cy="1294031"/>
          </a:xfrm>
        </p:grpSpPr>
        <p:sp>
          <p:nvSpPr>
            <p:cNvPr id="66" name="Text Box 16">
              <a:extLst>
                <a:ext uri="{FF2B5EF4-FFF2-40B4-BE49-F238E27FC236}">
                  <a16:creationId xmlns:a16="http://schemas.microsoft.com/office/drawing/2014/main" id="{0A5831B6-77A6-49F6-B536-CA411D0FA0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2001" y="1166802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</a:p>
          </p:txBody>
        </p:sp>
        <p:sp>
          <p:nvSpPr>
            <p:cNvPr id="67" name="Text Box 17">
              <a:extLst>
                <a:ext uri="{FF2B5EF4-FFF2-40B4-BE49-F238E27FC236}">
                  <a16:creationId xmlns:a16="http://schemas.microsoft.com/office/drawing/2014/main" id="{A8E67F0F-606F-4132-828B-E1B3AF00DF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15176" y="1814502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u="sng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4</a:t>
              </a:r>
            </a:p>
          </p:txBody>
        </p:sp>
        <p:sp>
          <p:nvSpPr>
            <p:cNvPr id="68" name="Text Box 18">
              <a:extLst>
                <a:ext uri="{FF2B5EF4-FFF2-40B4-BE49-F238E27FC236}">
                  <a16:creationId xmlns:a16="http://schemas.microsoft.com/office/drawing/2014/main" id="{32492ABD-D807-40BF-9411-66FCB5B37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4351" y="1652577"/>
              <a:ext cx="609600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  <p:grpSp>
        <p:nvGrpSpPr>
          <p:cNvPr id="69" name="Group 46">
            <a:extLst>
              <a:ext uri="{FF2B5EF4-FFF2-40B4-BE49-F238E27FC236}">
                <a16:creationId xmlns:a16="http://schemas.microsoft.com/office/drawing/2014/main" id="{B6F9C6B6-8348-4968-A78D-FD88CCE93032}"/>
              </a:ext>
            </a:extLst>
          </p:cNvPr>
          <p:cNvGrpSpPr>
            <a:grpSpLocks/>
          </p:cNvGrpSpPr>
          <p:nvPr/>
        </p:nvGrpSpPr>
        <p:grpSpPr bwMode="auto">
          <a:xfrm>
            <a:off x="425650" y="4150667"/>
            <a:ext cx="2279649" cy="1725375"/>
            <a:chOff x="804863" y="3714752"/>
            <a:chExt cx="1709737" cy="1294031"/>
          </a:xfrm>
        </p:grpSpPr>
        <p:sp>
          <p:nvSpPr>
            <p:cNvPr id="70" name="Text Box 22">
              <a:extLst>
                <a:ext uri="{FF2B5EF4-FFF2-40B4-BE49-F238E27FC236}">
                  <a16:creationId xmlns:a16="http://schemas.microsoft.com/office/drawing/2014/main" id="{0162038F-1A54-4311-9298-9BA06011CB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3714752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28</a:t>
              </a:r>
            </a:p>
          </p:txBody>
        </p:sp>
        <p:sp>
          <p:nvSpPr>
            <p:cNvPr id="71" name="Text Box 23">
              <a:extLst>
                <a:ext uri="{FF2B5EF4-FFF2-40B4-BE49-F238E27FC236}">
                  <a16:creationId xmlns:a16="http://schemas.microsoft.com/office/drawing/2014/main" id="{4C4E8414-C377-4E62-9BC1-E8C014F952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838" y="4362452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u="sng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6</a:t>
              </a:r>
            </a:p>
          </p:txBody>
        </p:sp>
        <p:sp>
          <p:nvSpPr>
            <p:cNvPr id="72" name="Text Box 24">
              <a:extLst>
                <a:ext uri="{FF2B5EF4-FFF2-40B4-BE49-F238E27FC236}">
                  <a16:creationId xmlns:a16="http://schemas.microsoft.com/office/drawing/2014/main" id="{D85B6459-7EA6-4434-9395-6CEC3C4B76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863" y="4200527"/>
              <a:ext cx="609600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  <p:grpSp>
        <p:nvGrpSpPr>
          <p:cNvPr id="73" name="Group 47">
            <a:extLst>
              <a:ext uri="{FF2B5EF4-FFF2-40B4-BE49-F238E27FC236}">
                <a16:creationId xmlns:a16="http://schemas.microsoft.com/office/drawing/2014/main" id="{28087ECA-F32B-4D0E-8213-DAB56C76A70A}"/>
              </a:ext>
            </a:extLst>
          </p:cNvPr>
          <p:cNvGrpSpPr>
            <a:grpSpLocks/>
          </p:cNvGrpSpPr>
          <p:nvPr/>
        </p:nvGrpSpPr>
        <p:grpSpPr bwMode="auto">
          <a:xfrm>
            <a:off x="3426176" y="4158463"/>
            <a:ext cx="2163233" cy="1725375"/>
            <a:chOff x="3865557" y="3643314"/>
            <a:chExt cx="1622425" cy="1294031"/>
          </a:xfrm>
        </p:grpSpPr>
        <p:sp>
          <p:nvSpPr>
            <p:cNvPr id="74" name="Text Box 25">
              <a:extLst>
                <a:ext uri="{FF2B5EF4-FFF2-40B4-BE49-F238E27FC236}">
                  <a16:creationId xmlns:a16="http://schemas.microsoft.com/office/drawing/2014/main" id="{1B965B18-7518-477B-8EF1-AB392A7559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3207" y="3643314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36</a:t>
              </a:r>
            </a:p>
          </p:txBody>
        </p:sp>
        <p:sp>
          <p:nvSpPr>
            <p:cNvPr id="75" name="Text Box 26">
              <a:extLst>
                <a:ext uri="{FF2B5EF4-FFF2-40B4-BE49-F238E27FC236}">
                  <a16:creationId xmlns:a16="http://schemas.microsoft.com/office/drawing/2014/main" id="{7E518F83-8545-4F50-B8BE-CD204B6135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6382" y="4291014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u="sng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4</a:t>
              </a:r>
            </a:p>
          </p:txBody>
        </p:sp>
        <p:sp>
          <p:nvSpPr>
            <p:cNvPr id="76" name="Text Box 27">
              <a:extLst>
                <a:ext uri="{FF2B5EF4-FFF2-40B4-BE49-F238E27FC236}">
                  <a16:creationId xmlns:a16="http://schemas.microsoft.com/office/drawing/2014/main" id="{4B67E045-9CC1-4DB1-9D83-20DAF7F1E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5557" y="4129089"/>
              <a:ext cx="609600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  <p:grpSp>
        <p:nvGrpSpPr>
          <p:cNvPr id="77" name="Group 48">
            <a:extLst>
              <a:ext uri="{FF2B5EF4-FFF2-40B4-BE49-F238E27FC236}">
                <a16:creationId xmlns:a16="http://schemas.microsoft.com/office/drawing/2014/main" id="{E53AD328-1246-44F9-9E6A-7E93CAADF1F4}"/>
              </a:ext>
            </a:extLst>
          </p:cNvPr>
          <p:cNvGrpSpPr>
            <a:grpSpLocks/>
          </p:cNvGrpSpPr>
          <p:nvPr/>
        </p:nvGrpSpPr>
        <p:grpSpPr bwMode="auto">
          <a:xfrm>
            <a:off x="9553711" y="4179935"/>
            <a:ext cx="2230951" cy="1630124"/>
            <a:chOff x="6756427" y="3744929"/>
            <a:chExt cx="1673225" cy="1222593"/>
          </a:xfrm>
        </p:grpSpPr>
        <p:sp>
          <p:nvSpPr>
            <p:cNvPr id="78" name="Text Box 28">
              <a:extLst>
                <a:ext uri="{FF2B5EF4-FFF2-40B4-BE49-F238E27FC236}">
                  <a16:creationId xmlns:a16="http://schemas.microsoft.com/office/drawing/2014/main" id="{BC9E4AFC-981F-4BA7-8FE0-2BA5181D07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58052" y="3744929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</a:p>
          </p:txBody>
        </p:sp>
        <p:sp>
          <p:nvSpPr>
            <p:cNvPr id="79" name="Text Box 29">
              <a:extLst>
                <a:ext uri="{FF2B5EF4-FFF2-40B4-BE49-F238E27FC236}">
                  <a16:creationId xmlns:a16="http://schemas.microsoft.com/office/drawing/2014/main" id="{CEBBBAB4-D4FD-4000-A11D-A4CAE39C3E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3585" y="4321191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u="sng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3</a:t>
              </a:r>
            </a:p>
          </p:txBody>
        </p:sp>
        <p:sp>
          <p:nvSpPr>
            <p:cNvPr id="80" name="Text Box 30">
              <a:extLst>
                <a:ext uri="{FF2B5EF4-FFF2-40B4-BE49-F238E27FC236}">
                  <a16:creationId xmlns:a16="http://schemas.microsoft.com/office/drawing/2014/main" id="{BBCF72C1-7C93-4198-A16A-529A0561E1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6427" y="4180497"/>
              <a:ext cx="609600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  <p:sp>
        <p:nvSpPr>
          <p:cNvPr id="81" name="Text Box 39">
            <a:extLst>
              <a:ext uri="{FF2B5EF4-FFF2-40B4-BE49-F238E27FC236}">
                <a16:creationId xmlns:a16="http://schemas.microsoft.com/office/drawing/2014/main" id="{AAC69F38-4E7B-4571-B596-D37B5D522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363" y="5836978"/>
            <a:ext cx="1828800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chemeClr val="accent1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144</a:t>
            </a:r>
          </a:p>
        </p:txBody>
      </p:sp>
      <p:sp>
        <p:nvSpPr>
          <p:cNvPr id="82" name="Text Box 45">
            <a:extLst>
              <a:ext uri="{FF2B5EF4-FFF2-40B4-BE49-F238E27FC236}">
                <a16:creationId xmlns:a16="http://schemas.microsoft.com/office/drawing/2014/main" id="{EBDE8773-3BBF-4872-A15F-F4536C286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2340" y="5803461"/>
            <a:ext cx="1828800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chemeClr val="accent1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297</a:t>
            </a:r>
          </a:p>
        </p:txBody>
      </p:sp>
      <p:sp>
        <p:nvSpPr>
          <p:cNvPr id="83" name="Text Box 31">
            <a:extLst>
              <a:ext uri="{FF2B5EF4-FFF2-40B4-BE49-F238E27FC236}">
                <a16:creationId xmlns:a16="http://schemas.microsoft.com/office/drawing/2014/main" id="{167D5361-AEF3-4625-9B4A-305C8DF70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287" y="3138817"/>
            <a:ext cx="1828800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chemeClr val="accent1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94</a:t>
            </a:r>
          </a:p>
        </p:txBody>
      </p:sp>
      <p:sp>
        <p:nvSpPr>
          <p:cNvPr id="84" name="Text Box 35">
            <a:extLst>
              <a:ext uri="{FF2B5EF4-FFF2-40B4-BE49-F238E27FC236}">
                <a16:creationId xmlns:a16="http://schemas.microsoft.com/office/drawing/2014/main" id="{82786E15-97E9-41A9-9A9D-9A251CAAC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037" y="5810218"/>
            <a:ext cx="1828800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chemeClr val="accent1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168</a:t>
            </a:r>
          </a:p>
        </p:txBody>
      </p:sp>
      <p:sp>
        <p:nvSpPr>
          <p:cNvPr id="85" name="Text Box 36">
            <a:extLst>
              <a:ext uri="{FF2B5EF4-FFF2-40B4-BE49-F238E27FC236}">
                <a16:creationId xmlns:a16="http://schemas.microsoft.com/office/drawing/2014/main" id="{B8339017-03D0-417D-9B95-B0943517A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1887" y="3053434"/>
            <a:ext cx="1828800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chemeClr val="accent1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75</a:t>
            </a:r>
          </a:p>
        </p:txBody>
      </p:sp>
      <p:sp>
        <p:nvSpPr>
          <p:cNvPr id="86" name="Text Box 38">
            <a:extLst>
              <a:ext uri="{FF2B5EF4-FFF2-40B4-BE49-F238E27FC236}">
                <a16:creationId xmlns:a16="http://schemas.microsoft.com/office/drawing/2014/main" id="{08B5E997-7B96-4B54-84A7-1E98C475D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3697" y="3072911"/>
            <a:ext cx="1828800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chemeClr val="accent1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72</a:t>
            </a:r>
          </a:p>
        </p:txBody>
      </p:sp>
      <p:grpSp>
        <p:nvGrpSpPr>
          <p:cNvPr id="87" name="Group 44">
            <a:extLst>
              <a:ext uri="{FF2B5EF4-FFF2-40B4-BE49-F238E27FC236}">
                <a16:creationId xmlns:a16="http://schemas.microsoft.com/office/drawing/2014/main" id="{F980627F-0F03-4199-AA26-E9654F910D3A}"/>
              </a:ext>
            </a:extLst>
          </p:cNvPr>
          <p:cNvGrpSpPr>
            <a:grpSpLocks/>
          </p:cNvGrpSpPr>
          <p:nvPr/>
        </p:nvGrpSpPr>
        <p:grpSpPr bwMode="auto">
          <a:xfrm>
            <a:off x="6390081" y="1390091"/>
            <a:ext cx="2202955" cy="1725375"/>
            <a:chOff x="3848478" y="1233482"/>
            <a:chExt cx="1652216" cy="1294031"/>
          </a:xfrm>
        </p:grpSpPr>
        <p:sp>
          <p:nvSpPr>
            <p:cNvPr id="88" name="Text Box 10">
              <a:extLst>
                <a:ext uri="{FF2B5EF4-FFF2-40B4-BE49-F238E27FC236}">
                  <a16:creationId xmlns:a16="http://schemas.microsoft.com/office/drawing/2014/main" id="{8495BC91-06C8-42B7-8855-365359FC9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5919" y="1233482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16</a:t>
              </a:r>
            </a:p>
          </p:txBody>
        </p:sp>
        <p:sp>
          <p:nvSpPr>
            <p:cNvPr id="89" name="Text Box 11">
              <a:extLst>
                <a:ext uri="{FF2B5EF4-FFF2-40B4-BE49-F238E27FC236}">
                  <a16:creationId xmlns:a16="http://schemas.microsoft.com/office/drawing/2014/main" id="{C3EF3818-4CE3-48A8-A43B-5EC183EF2C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9094" y="1881182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u="sng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6</a:t>
              </a:r>
            </a:p>
          </p:txBody>
        </p:sp>
        <p:sp>
          <p:nvSpPr>
            <p:cNvPr id="90" name="Text Box 12">
              <a:extLst>
                <a:ext uri="{FF2B5EF4-FFF2-40B4-BE49-F238E27FC236}">
                  <a16:creationId xmlns:a16="http://schemas.microsoft.com/office/drawing/2014/main" id="{6DE8D5A2-12D9-4EC7-B3E7-5431B4363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8478" y="1687547"/>
              <a:ext cx="609600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  <p:grpSp>
        <p:nvGrpSpPr>
          <p:cNvPr id="91" name="Group 47">
            <a:extLst>
              <a:ext uri="{FF2B5EF4-FFF2-40B4-BE49-F238E27FC236}">
                <a16:creationId xmlns:a16="http://schemas.microsoft.com/office/drawing/2014/main" id="{28087ECA-F32B-4D0E-8213-DAB56C76A70A}"/>
              </a:ext>
            </a:extLst>
          </p:cNvPr>
          <p:cNvGrpSpPr>
            <a:grpSpLocks/>
          </p:cNvGrpSpPr>
          <p:nvPr/>
        </p:nvGrpSpPr>
        <p:grpSpPr bwMode="auto">
          <a:xfrm>
            <a:off x="6426701" y="4149754"/>
            <a:ext cx="2163233" cy="1725375"/>
            <a:chOff x="3865557" y="3643314"/>
            <a:chExt cx="1622425" cy="1294031"/>
          </a:xfrm>
        </p:grpSpPr>
        <p:sp>
          <p:nvSpPr>
            <p:cNvPr id="92" name="Text Box 25">
              <a:extLst>
                <a:ext uri="{FF2B5EF4-FFF2-40B4-BE49-F238E27FC236}">
                  <a16:creationId xmlns:a16="http://schemas.microsoft.com/office/drawing/2014/main" id="{1B965B18-7518-477B-8EF1-AB392A7559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3207" y="3643314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82</a:t>
              </a:r>
            </a:p>
          </p:txBody>
        </p:sp>
        <p:sp>
          <p:nvSpPr>
            <p:cNvPr id="93" name="Text Box 26">
              <a:extLst>
                <a:ext uri="{FF2B5EF4-FFF2-40B4-BE49-F238E27FC236}">
                  <a16:creationId xmlns:a16="http://schemas.microsoft.com/office/drawing/2014/main" id="{7E518F83-8545-4F50-B8BE-CD204B6135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6382" y="4291014"/>
              <a:ext cx="13716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4800" b="1" u="sng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5</a:t>
              </a:r>
            </a:p>
          </p:txBody>
        </p:sp>
        <p:sp>
          <p:nvSpPr>
            <p:cNvPr id="94" name="Text Box 27">
              <a:extLst>
                <a:ext uri="{FF2B5EF4-FFF2-40B4-BE49-F238E27FC236}">
                  <a16:creationId xmlns:a16="http://schemas.microsoft.com/office/drawing/2014/main" id="{4B67E045-9CC1-4DB1-9D83-20DAF7F1E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5557" y="4129089"/>
              <a:ext cx="609600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</p:grpSp>
      <p:sp>
        <p:nvSpPr>
          <p:cNvPr id="95" name="Text Box 39">
            <a:extLst>
              <a:ext uri="{FF2B5EF4-FFF2-40B4-BE49-F238E27FC236}">
                <a16:creationId xmlns:a16="http://schemas.microsoft.com/office/drawing/2014/main" id="{AAC69F38-4E7B-4571-B596-D37B5D522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6888" y="5828269"/>
            <a:ext cx="1828800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chemeClr val="accent1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410</a:t>
            </a:r>
          </a:p>
        </p:txBody>
      </p:sp>
      <p:sp>
        <p:nvSpPr>
          <p:cNvPr id="96" name="Text Box 36">
            <a:extLst>
              <a:ext uri="{FF2B5EF4-FFF2-40B4-BE49-F238E27FC236}">
                <a16:creationId xmlns:a16="http://schemas.microsoft.com/office/drawing/2014/main" id="{B8339017-03D0-417D-9B95-B0943517A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2412" y="3044725"/>
            <a:ext cx="1828800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chemeClr val="accent1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 96</a:t>
            </a:r>
          </a:p>
        </p:txBody>
      </p:sp>
    </p:spTree>
    <p:extLst>
      <p:ext uri="{BB962C8B-B14F-4D97-AF65-F5344CB8AC3E}">
        <p14:creationId xmlns:p14="http://schemas.microsoft.com/office/powerpoint/2010/main" val="48377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85" grpId="0"/>
      <p:bldP spid="86" grpId="0"/>
      <p:bldP spid="95" grpId="0"/>
      <p:bldP spid="9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开学啦开学季幼儿园开学典礼主题班会PPT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">
      <a:majorFont>
        <a:latin typeface="HLT Boulevard"/>
        <a:ea typeface=""/>
        <a:cs typeface=""/>
      </a:majorFont>
      <a:minorFont>
        <a:latin typeface="HLT Boulev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6" ma:contentTypeDescription="Tạo tài liệu mới." ma:contentTypeScope="" ma:versionID="87c8ff4362d582bc038683c518361262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f57f0239bd0e529817d977ecc418a6bf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354016-A81C-45CC-80A2-DEDC2F490A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EC50B5-8908-4058-B196-E9AE568BC6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74EB79-CDAD-4095-BC72-A32E55554F3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Pages>0</Pages>
  <Words>481</Words>
  <Characters>0</Characters>
  <Application>Microsoft Office PowerPoint</Application>
  <PresentationFormat>Widescreen</PresentationFormat>
  <Lines>0</Lines>
  <Paragraphs>154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Batang</vt:lpstr>
      <vt:lpstr>等线</vt:lpstr>
      <vt:lpstr>等线 Light</vt:lpstr>
      <vt:lpstr>Arial</vt:lpstr>
      <vt:lpstr>Calibri</vt:lpstr>
      <vt:lpstr>Cambria Math</vt:lpstr>
      <vt:lpstr>Comfortaa</vt:lpstr>
      <vt:lpstr>HLT Boulevard</vt:lpstr>
      <vt:lpstr>Permanent Marker</vt:lpstr>
      <vt:lpstr>Times New Roman</vt:lpstr>
      <vt:lpstr>VNI-Times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54 x 6 = ?</vt:lpstr>
      <vt:lpstr>PowerPoint Presentation</vt:lpstr>
      <vt:lpstr>PowerPoint Presentation</vt:lpstr>
      <vt:lpstr>Tính :</vt:lpstr>
      <vt:lpstr>Bài 2: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开学啦开学季幼儿园开学典礼主题班会PPT</dc:title>
  <dc:creator>hxj</dc:creator>
  <cp:lastModifiedBy>Admin</cp:lastModifiedBy>
  <cp:revision>44</cp:revision>
  <dcterms:created xsi:type="dcterms:W3CDTF">2017-05-15T06:48:00Z</dcterms:created>
  <dcterms:modified xsi:type="dcterms:W3CDTF">2021-09-25T17:21:30Z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  <property fmtid="{D5CDD505-2E9C-101B-9397-08002B2CF9AE}" pid="3" name="ContentTypeId">
    <vt:lpwstr>0x010100DFDAAE9B0125D644B7F58EE6BF1D0FC2</vt:lpwstr>
  </property>
</Properties>
</file>