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283" r:id="rId2"/>
    <p:sldId id="284" r:id="rId3"/>
    <p:sldId id="287" r:id="rId4"/>
    <p:sldId id="294" r:id="rId5"/>
    <p:sldId id="265" r:id="rId6"/>
    <p:sldId id="290" r:id="rId7"/>
    <p:sldId id="295" r:id="rId8"/>
    <p:sldId id="279" r:id="rId9"/>
    <p:sldId id="297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4EDB-879E-4298-980C-7F6885E8A90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8B53-1A43-4E93-8723-737F69EA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1899-0001-41B1-8BD4-700A71F99A5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5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>
            <a:fillRect/>
          </a:stretch>
        </p:blipFill>
        <p:spPr>
          <a:xfrm>
            <a:off x="16" y="-48076"/>
            <a:ext cx="9143999" cy="6906079"/>
          </a:xfrm>
          <a:prstGeom prst="rect">
            <a:avLst/>
          </a:prstGeom>
        </p:spPr>
      </p:pic>
      <p:sp>
        <p:nvSpPr>
          <p:cNvPr id="7" name="WordArt 7" descr="lollipop[1]"/>
          <p:cNvSpPr>
            <a:spLocks noChangeArrowheads="1" noChangeShapeType="1" noTextEdit="1"/>
          </p:cNvSpPr>
          <p:nvPr/>
        </p:nvSpPr>
        <p:spPr bwMode="auto">
          <a:xfrm>
            <a:off x="539261" y="2127738"/>
            <a:ext cx="8065477" cy="1301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16: Chia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7286" y="1533378"/>
            <a:ext cx="8839200" cy="3962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20" y="445717"/>
            <a:ext cx="913728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n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05542" y="1271110"/>
            <a:ext cx="2692400" cy="80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38554" y="2462379"/>
            <a:ext cx="8251067" cy="6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8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96762" y="1044824"/>
            <a:ext cx="928978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1207476"/>
            <a:ext cx="11723" cy="2614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1758459"/>
            <a:ext cx="51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22429" y="1063061"/>
            <a:ext cx="722396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823" y="1607440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2294" y="1766544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84" y="2166510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1776" y="2221542"/>
            <a:ext cx="314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1777" y="2624841"/>
            <a:ext cx="849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586" y="1773815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4277" y="2164266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027124" y="3256064"/>
            <a:ext cx="393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6762" y="114273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72: 3 =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6777" y="4823991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72: 3 =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67065" y="1066800"/>
            <a:ext cx="551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67065" y="1606059"/>
            <a:ext cx="5550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67065" y="2157041"/>
            <a:ext cx="5561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55339" y="2661129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12 chia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0510" y="3200388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02234" y="3751370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7520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96762" y="1044824"/>
            <a:ext cx="928978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1207476"/>
            <a:ext cx="11723" cy="2614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1758459"/>
            <a:ext cx="51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22429" y="1063061"/>
            <a:ext cx="722396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823" y="1607440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2294" y="1766544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84" y="2166510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1776" y="2221542"/>
            <a:ext cx="314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1777" y="2624841"/>
            <a:ext cx="84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586" y="1773815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4277" y="2164266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027124" y="3256064"/>
            <a:ext cx="393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6762" y="114273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65: 2 =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6777" y="4823991"/>
            <a:ext cx="3917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65: 2 =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67065" y="1066800"/>
            <a:ext cx="551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67065" y="1606059"/>
            <a:ext cx="5550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67065" y="2157041"/>
            <a:ext cx="5561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55339" y="2661129"/>
            <a:ext cx="1564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0510" y="3200388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02234" y="3751370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718629-C34D-4739-BD21-6302E429D1B0}"/>
              </a:ext>
            </a:extLst>
          </p:cNvPr>
          <p:cNvSpPr txBox="1"/>
          <p:nvPr/>
        </p:nvSpPr>
        <p:spPr>
          <a:xfrm>
            <a:off x="4213911" y="2660358"/>
            <a:ext cx="4047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chia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9133BE-238C-4DBA-8E56-8C53915D67A0}"/>
              </a:ext>
            </a:extLst>
          </p:cNvPr>
          <p:cNvSpPr txBox="1"/>
          <p:nvPr/>
        </p:nvSpPr>
        <p:spPr>
          <a:xfrm>
            <a:off x="939077" y="3129195"/>
            <a:ext cx="91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</p:spTree>
    <p:extLst>
      <p:ext uri="{BB962C8B-B14F-4D97-AF65-F5344CB8AC3E}">
        <p14:creationId xmlns:p14="http://schemas.microsoft.com/office/powerpoint/2010/main" val="15760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40"/>
          <a:stretch/>
        </p:blipFill>
        <p:spPr>
          <a:xfrm>
            <a:off x="0" y="0"/>
            <a:ext cx="9007522" cy="68580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534574" y="2236134"/>
            <a:ext cx="5880295" cy="25603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37230" y="4928626"/>
            <a:ext cx="6673755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365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2104" y="-370031"/>
            <a:ext cx="11207536" cy="7731762"/>
          </a:xfrm>
          <a:prstGeom prst="rect">
            <a:avLst/>
          </a:prstGeom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9469" y="306030"/>
            <a:ext cx="8003928" cy="675013"/>
            <a:chOff x="2605353" y="259799"/>
            <a:chExt cx="7886470" cy="1076841"/>
          </a:xfrm>
        </p:grpSpPr>
        <p:sp>
          <p:nvSpPr>
            <p:cNvPr id="2" name="Oval 1"/>
            <p:cNvSpPr/>
            <p:nvPr/>
          </p:nvSpPr>
          <p:spPr>
            <a:xfrm>
              <a:off x="2605353" y="259799"/>
              <a:ext cx="969410" cy="893900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</a:rPr>
                <a:t>1.</a:t>
              </a:r>
            </a:p>
          </p:txBody>
        </p:sp>
        <p:sp>
          <p:nvSpPr>
            <p:cNvPr id="118849" name="Text Box 5"/>
            <p:cNvSpPr txBox="1">
              <a:spLocks noChangeArrowheads="1"/>
            </p:cNvSpPr>
            <p:nvPr/>
          </p:nvSpPr>
          <p:spPr bwMode="auto">
            <a:xfrm>
              <a:off x="3329023" y="305555"/>
              <a:ext cx="7162800" cy="103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latin typeface="Times New Roman" panose="02020603050405020304" pitchFamily="18" charset="0"/>
                </a:rPr>
                <a:t> a) </a:t>
              </a:r>
              <a:r>
                <a:rPr lang="en-US" altLang="vi-VN" sz="3600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vi-VN" sz="3600" b="1" dirty="0">
                  <a:latin typeface="Times New Roman" panose="02020603050405020304" pitchFamily="18" charset="0"/>
                </a:rPr>
                <a:t>:</a:t>
              </a:r>
              <a:endParaRPr lang="en-US" altLang="vi-VN" sz="3600" b="1" dirty="0">
                <a:latin typeface=".VnTime" panose="020B7200000000000000" pitchFamily="34" charset="0"/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47289" y="107259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88154" y="1070249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450330" y="1043490"/>
            <a:ext cx="568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04321" y="2540373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308643" y="1789942"/>
            <a:ext cx="5578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60000" y="178579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604322" y="2518154"/>
            <a:ext cx="46240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551136" y="1790328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78353" y="255722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623216" y="3380545"/>
            <a:ext cx="80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24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835523" y="4015535"/>
            <a:ext cx="428568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93216" y="408497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097402" y="104349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 dirty="0">
              <a:latin typeface=".VnTime" panose="020B7200000000000000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350537" y="1043492"/>
            <a:ext cx="37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3879795" y="103630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082082" y="2540375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3776081" y="1784241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44343" y="1011343"/>
            <a:ext cx="695091" cy="3595826"/>
            <a:chOff x="3744343" y="1011343"/>
            <a:chExt cx="695091" cy="3595826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63238" y="1745236"/>
              <a:ext cx="676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3744343" y="1011343"/>
              <a:ext cx="18895" cy="35958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100499" y="177528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2984364" y="2496699"/>
            <a:ext cx="551513" cy="141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050174" y="1778644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350234" y="256223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073624" y="3304607"/>
            <a:ext cx="811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36</a:t>
            </a: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>
            <a:off x="3134493" y="3876524"/>
            <a:ext cx="77447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342361" y="408443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5531391" y="104148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5787827" y="1056601"/>
            <a:ext cx="48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6340529" y="104590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98933" y="1089107"/>
            <a:ext cx="765175" cy="3518062"/>
            <a:chOff x="6198933" y="1089107"/>
            <a:chExt cx="765175" cy="3518062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198933" y="1735158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7352138" y="101401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7607003" y="100773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8067675" y="99400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92129" y="1060623"/>
            <a:ext cx="623605" cy="3546546"/>
            <a:chOff x="7992129" y="1060623"/>
            <a:chExt cx="623605" cy="3546546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8045721" y="1750437"/>
              <a:ext cx="570013" cy="4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7992129" y="1060623"/>
              <a:ext cx="35638" cy="3546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5526741" y="2558955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6229939" y="1799025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5535899" y="178994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5492967" y="2510846"/>
            <a:ext cx="5026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6472437" y="1801666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5786635" y="257270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5556433" y="3299910"/>
            <a:ext cx="775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40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5776837" y="4079476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96" name="Line 44"/>
          <p:cNvSpPr>
            <a:spLocks noChangeShapeType="1"/>
          </p:cNvSpPr>
          <p:nvPr/>
        </p:nvSpPr>
        <p:spPr bwMode="auto">
          <a:xfrm>
            <a:off x="5561006" y="3868198"/>
            <a:ext cx="698797" cy="1719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7337543" y="2553323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7996514" y="1796493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7363425" y="176643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7344484" y="2495616"/>
            <a:ext cx="4309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8305585" y="1768130"/>
            <a:ext cx="6437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7628879" y="256223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7363174" y="3311475"/>
            <a:ext cx="775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21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7583976" y="407883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>
            <a:off x="7711440" y="3885392"/>
            <a:ext cx="632654" cy="1438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grpSp>
        <p:nvGrpSpPr>
          <p:cNvPr id="8" name="Group 7"/>
          <p:cNvGrpSpPr/>
          <p:nvPr/>
        </p:nvGrpSpPr>
        <p:grpSpPr>
          <a:xfrm>
            <a:off x="1285882" y="1159986"/>
            <a:ext cx="709137" cy="3447183"/>
            <a:chOff x="1285882" y="1159986"/>
            <a:chExt cx="709137" cy="3447183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85882" y="1744098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85882" y="1159986"/>
              <a:ext cx="0" cy="344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Line 44"/>
          <p:cNvSpPr>
            <a:spLocks noChangeShapeType="1"/>
          </p:cNvSpPr>
          <p:nvPr/>
        </p:nvSpPr>
        <p:spPr bwMode="auto">
          <a:xfrm flipV="1">
            <a:off x="7599806" y="4020852"/>
            <a:ext cx="428568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5744315" y="4066677"/>
            <a:ext cx="428568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V="1">
            <a:off x="3291196" y="4026169"/>
            <a:ext cx="428568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190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48" grpId="0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3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 animBg="1"/>
      <p:bldP spid="101" grpId="0"/>
      <p:bldP spid="102" grpId="0"/>
      <p:bldP spid="103" grpId="0"/>
      <p:bldP spid="104" grpId="0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273" y="-436881"/>
            <a:ext cx="11207536" cy="7731762"/>
          </a:xfrm>
          <a:prstGeom prst="rect">
            <a:avLst/>
          </a:prstGeom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9469" y="306030"/>
            <a:ext cx="8003928" cy="675013"/>
            <a:chOff x="2605353" y="259799"/>
            <a:chExt cx="7886470" cy="1076841"/>
          </a:xfrm>
        </p:grpSpPr>
        <p:sp>
          <p:nvSpPr>
            <p:cNvPr id="2" name="Oval 1"/>
            <p:cNvSpPr/>
            <p:nvPr/>
          </p:nvSpPr>
          <p:spPr>
            <a:xfrm>
              <a:off x="2605353" y="259799"/>
              <a:ext cx="969410" cy="893900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</a:rPr>
                <a:t>1.</a:t>
              </a:r>
            </a:p>
          </p:txBody>
        </p:sp>
        <p:sp>
          <p:nvSpPr>
            <p:cNvPr id="118849" name="Text Box 5"/>
            <p:cNvSpPr txBox="1">
              <a:spLocks noChangeArrowheads="1"/>
            </p:cNvSpPr>
            <p:nvPr/>
          </p:nvSpPr>
          <p:spPr bwMode="auto">
            <a:xfrm>
              <a:off x="3329023" y="305555"/>
              <a:ext cx="7162800" cy="103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latin typeface="Times New Roman" panose="02020603050405020304" pitchFamily="18" charset="0"/>
                </a:rPr>
                <a:t> b) </a:t>
              </a:r>
              <a:r>
                <a:rPr lang="en-US" altLang="vi-VN" sz="3600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vi-VN" sz="3600" b="1" dirty="0">
                  <a:latin typeface="Times New Roman" panose="02020603050405020304" pitchFamily="18" charset="0"/>
                </a:rPr>
                <a:t>:</a:t>
              </a:r>
              <a:endParaRPr lang="en-US" altLang="vi-VN" sz="3600" b="1" dirty="0">
                <a:latin typeface=".VnTime" panose="020B7200000000000000" pitchFamily="34" charset="0"/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47289" y="107259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88154" y="1070249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450330" y="1043490"/>
            <a:ext cx="568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04321" y="2540373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308643" y="1753366"/>
            <a:ext cx="5578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60000" y="178579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604322" y="2518154"/>
            <a:ext cx="46240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551136" y="1753752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78353" y="255722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623216" y="3380545"/>
            <a:ext cx="80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  6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835523" y="4015535"/>
            <a:ext cx="428568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93216" y="408497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097402" y="104349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 dirty="0">
              <a:latin typeface=".VnTime" panose="020B7200000000000000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350537" y="1043492"/>
            <a:ext cx="37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3879795" y="103630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082082" y="2540375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3776081" y="1784241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44343" y="1011343"/>
            <a:ext cx="695091" cy="3595826"/>
            <a:chOff x="3744343" y="1011343"/>
            <a:chExt cx="695091" cy="3595826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63238" y="1745236"/>
              <a:ext cx="676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3744343" y="1011343"/>
              <a:ext cx="18895" cy="35958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100499" y="177528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2984364" y="2496699"/>
            <a:ext cx="551513" cy="141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050174" y="1778644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350234" y="256223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073624" y="3304607"/>
            <a:ext cx="811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  6</a:t>
            </a: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>
            <a:off x="3134493" y="3876524"/>
            <a:ext cx="77447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342361" y="408443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5531391" y="104148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5787827" y="1056601"/>
            <a:ext cx="48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6340529" y="104590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98933" y="1089107"/>
            <a:ext cx="765175" cy="3518062"/>
            <a:chOff x="6198933" y="1089107"/>
            <a:chExt cx="765175" cy="3518062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198933" y="1735158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7352138" y="101401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7607003" y="100773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8067675" y="99400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04321" y="1060623"/>
            <a:ext cx="623605" cy="3546546"/>
            <a:chOff x="7992129" y="1060623"/>
            <a:chExt cx="623605" cy="3546546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8045721" y="1750437"/>
              <a:ext cx="570013" cy="4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7992129" y="1060623"/>
              <a:ext cx="35638" cy="3546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5526741" y="2558955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6229939" y="1762449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5535899" y="178994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5492967" y="2510846"/>
            <a:ext cx="5026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6472437" y="1765090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5786635" y="257270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5556433" y="3299910"/>
            <a:ext cx="775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  5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5776837" y="4079476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96" name="Line 44"/>
          <p:cNvSpPr>
            <a:spLocks noChangeShapeType="1"/>
          </p:cNvSpPr>
          <p:nvPr/>
        </p:nvSpPr>
        <p:spPr bwMode="auto">
          <a:xfrm>
            <a:off x="5561006" y="3868198"/>
            <a:ext cx="698797" cy="1719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7337543" y="2553323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8020898" y="1759917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7363425" y="176643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7344484" y="2495616"/>
            <a:ext cx="4309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8305585" y="1768130"/>
            <a:ext cx="6437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7628879" y="256223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7363174" y="3311475"/>
            <a:ext cx="775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  8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7583976" y="407883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>
            <a:off x="7711440" y="3885392"/>
            <a:ext cx="632654" cy="1438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grpSp>
        <p:nvGrpSpPr>
          <p:cNvPr id="8" name="Group 7"/>
          <p:cNvGrpSpPr/>
          <p:nvPr/>
        </p:nvGrpSpPr>
        <p:grpSpPr>
          <a:xfrm>
            <a:off x="1310266" y="1147794"/>
            <a:ext cx="709137" cy="3447183"/>
            <a:chOff x="1285882" y="1159986"/>
            <a:chExt cx="709137" cy="3447183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85882" y="1744098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85882" y="1159986"/>
              <a:ext cx="0" cy="344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Line 44"/>
          <p:cNvSpPr>
            <a:spLocks noChangeShapeType="1"/>
          </p:cNvSpPr>
          <p:nvPr/>
        </p:nvSpPr>
        <p:spPr bwMode="auto">
          <a:xfrm flipV="1">
            <a:off x="7599806" y="4020852"/>
            <a:ext cx="428568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5744315" y="4066677"/>
            <a:ext cx="428568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V="1">
            <a:off x="3291196" y="4026169"/>
            <a:ext cx="428568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5748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48" grpId="0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3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 animBg="1"/>
      <p:bldP spid="101" grpId="0"/>
      <p:bldP spid="102" grpId="0"/>
      <p:bldP spid="103" grpId="0"/>
      <p:bldP spid="104" grpId="0"/>
      <p:bldP spid="70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mpkin-363624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6525582"/>
            <a:ext cx="1357290" cy="332418"/>
          </a:xfrm>
          <a:prstGeom prst="rect">
            <a:avLst/>
          </a:prstGeom>
        </p:spPr>
      </p:pic>
      <p:pic>
        <p:nvPicPr>
          <p:cNvPr id="10" name="Picture 9" descr="pumpkin-363624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6525582"/>
            <a:ext cx="1357322" cy="332418"/>
          </a:xfrm>
          <a:prstGeom prst="rect">
            <a:avLst/>
          </a:prstGeom>
        </p:spPr>
      </p:pic>
      <p:pic>
        <p:nvPicPr>
          <p:cNvPr id="11" name="Picture 10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525582"/>
            <a:ext cx="1320164" cy="332418"/>
          </a:xfrm>
          <a:prstGeom prst="rect">
            <a:avLst/>
          </a:prstGeom>
        </p:spPr>
      </p:pic>
      <p:pic>
        <p:nvPicPr>
          <p:cNvPr id="12" name="Picture 11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525582"/>
            <a:ext cx="1320164" cy="332418"/>
          </a:xfrm>
          <a:prstGeom prst="rect">
            <a:avLst/>
          </a:prstGeom>
        </p:spPr>
      </p:pic>
      <p:pic>
        <p:nvPicPr>
          <p:cNvPr id="13" name="Picture 12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6525582"/>
            <a:ext cx="1320164" cy="332418"/>
          </a:xfrm>
          <a:prstGeom prst="rect">
            <a:avLst/>
          </a:prstGeom>
        </p:spPr>
      </p:pic>
      <p:pic>
        <p:nvPicPr>
          <p:cNvPr id="14" name="Picture 13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6525582"/>
            <a:ext cx="1320164" cy="332418"/>
          </a:xfrm>
          <a:prstGeom prst="rect">
            <a:avLst/>
          </a:prstGeom>
        </p:spPr>
      </p:pic>
      <p:pic>
        <p:nvPicPr>
          <p:cNvPr id="15" name="Picture 14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25582"/>
            <a:ext cx="1320164" cy="332418"/>
          </a:xfrm>
          <a:prstGeom prst="rect">
            <a:avLst/>
          </a:prstGeom>
        </p:spPr>
      </p:pic>
      <p:sp>
        <p:nvSpPr>
          <p:cNvPr id="19" name="Title 4"/>
          <p:cNvSpPr txBox="1">
            <a:spLocks/>
          </p:cNvSpPr>
          <p:nvPr/>
        </p:nvSpPr>
        <p:spPr>
          <a:xfrm>
            <a:off x="0" y="162560"/>
            <a:ext cx="8851586" cy="1588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04835" y="261534"/>
            <a:ext cx="479405" cy="884418"/>
            <a:chOff x="5040188" y="2280578"/>
            <a:chExt cx="383848" cy="124459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509591-A195-4BD6-B5AE-D7216757145C}"/>
                </a:ext>
              </a:extLst>
            </p:cNvPr>
            <p:cNvSpPr txBox="1"/>
            <p:nvPr/>
          </p:nvSpPr>
          <p:spPr>
            <a:xfrm>
              <a:off x="5040188" y="2280578"/>
              <a:ext cx="370026" cy="649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2ED134-1EF3-4EC7-849A-1490923E0766}"/>
                </a:ext>
              </a:extLst>
            </p:cNvPr>
            <p:cNvSpPr txBox="1"/>
            <p:nvPr/>
          </p:nvSpPr>
          <p:spPr>
            <a:xfrm>
              <a:off x="5054010" y="2875496"/>
              <a:ext cx="370026" cy="649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6B97A43-EA23-4E1C-A8EC-5EE7F134A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010" y="2917589"/>
              <a:ext cx="270608" cy="22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Title 4"/>
          <p:cNvSpPr txBox="1">
            <a:spLocks/>
          </p:cNvSpPr>
          <p:nvPr/>
        </p:nvSpPr>
        <p:spPr>
          <a:xfrm>
            <a:off x="435405" y="1530991"/>
            <a:ext cx="2511252" cy="671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23675" y="354135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23671" y="436173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33762" y="5596929"/>
            <a:ext cx="553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284DF-30C6-41D7-9316-2A564380352C}"/>
              </a:ext>
            </a:extLst>
          </p:cNvPr>
          <p:cNvSpPr txBox="1"/>
          <p:nvPr/>
        </p:nvSpPr>
        <p:spPr>
          <a:xfrm>
            <a:off x="863600" y="2336800"/>
            <a:ext cx="325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60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2642C5-A3D2-4C32-8B0B-4065C3B5801F}"/>
              </a:ext>
            </a:extLst>
          </p:cNvPr>
          <p:cNvSpPr txBox="1"/>
          <p:nvPr/>
        </p:nvSpPr>
        <p:spPr>
          <a:xfrm>
            <a:off x="791005" y="2923403"/>
            <a:ext cx="325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B2BD3D-76CE-46B0-AE76-17F73367024D}"/>
              </a:ext>
            </a:extLst>
          </p:cNvPr>
          <p:cNvSpPr txBox="1"/>
          <p:nvPr/>
        </p:nvSpPr>
        <p:spPr>
          <a:xfrm>
            <a:off x="912515" y="2791374"/>
            <a:ext cx="462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66EB7E-BD49-465A-8D57-F2B6F7A18AAB}"/>
              </a:ext>
            </a:extLst>
          </p:cNvPr>
          <p:cNvSpPr txBox="1"/>
          <p:nvPr/>
        </p:nvSpPr>
        <p:spPr>
          <a:xfrm>
            <a:off x="929778" y="3214126"/>
            <a:ext cx="462142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012A42-9177-4CF0-B754-C2C2BED44ACC}"/>
              </a:ext>
            </a:extLst>
          </p:cNvPr>
          <p:cNvCxnSpPr>
            <a:cxnSpLocks/>
          </p:cNvCxnSpPr>
          <p:nvPr/>
        </p:nvCxnSpPr>
        <p:spPr>
          <a:xfrm flipV="1">
            <a:off x="929778" y="3244038"/>
            <a:ext cx="337974" cy="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6407110-3D0B-41FB-A949-75BFA90221C6}"/>
              </a:ext>
            </a:extLst>
          </p:cNvPr>
          <p:cNvSpPr txBox="1"/>
          <p:nvPr/>
        </p:nvSpPr>
        <p:spPr>
          <a:xfrm>
            <a:off x="976532" y="4305215"/>
            <a:ext cx="462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3510C8-0E17-4557-8CFF-4186756E4F2A}"/>
              </a:ext>
            </a:extLst>
          </p:cNvPr>
          <p:cNvSpPr txBox="1"/>
          <p:nvPr/>
        </p:nvSpPr>
        <p:spPr>
          <a:xfrm>
            <a:off x="980578" y="4727966"/>
            <a:ext cx="462142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9AADA4-8BA1-4B1A-9183-7B519A726873}"/>
              </a:ext>
            </a:extLst>
          </p:cNvPr>
          <p:cNvCxnSpPr>
            <a:cxnSpLocks/>
          </p:cNvCxnSpPr>
          <p:nvPr/>
        </p:nvCxnSpPr>
        <p:spPr>
          <a:xfrm flipV="1">
            <a:off x="980578" y="4757878"/>
            <a:ext cx="337974" cy="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7E2FF11-0461-4A8E-9637-B26649D0B359}"/>
              </a:ext>
            </a:extLst>
          </p:cNvPr>
          <p:cNvSpPr txBox="1"/>
          <p:nvPr/>
        </p:nvSpPr>
        <p:spPr>
          <a:xfrm>
            <a:off x="1376071" y="496117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5 = 12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0" grpId="0"/>
      <p:bldP spid="51" grpId="0"/>
      <p:bldP spid="52" grpId="0"/>
      <p:bldP spid="6" grpId="0"/>
      <p:bldP spid="44" grpId="0"/>
      <p:bldP spid="47" grpId="0"/>
      <p:bldP spid="49" grpId="0"/>
      <p:bldP spid="65" grpId="0"/>
      <p:bldP spid="66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mpkin-363624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6525582"/>
            <a:ext cx="1357290" cy="332418"/>
          </a:xfrm>
          <a:prstGeom prst="rect">
            <a:avLst/>
          </a:prstGeom>
        </p:spPr>
      </p:pic>
      <p:pic>
        <p:nvPicPr>
          <p:cNvPr id="10" name="Picture 9" descr="pumpkin-363624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6525582"/>
            <a:ext cx="1357322" cy="332418"/>
          </a:xfrm>
          <a:prstGeom prst="rect">
            <a:avLst/>
          </a:prstGeom>
        </p:spPr>
      </p:pic>
      <p:pic>
        <p:nvPicPr>
          <p:cNvPr id="11" name="Picture 10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525582"/>
            <a:ext cx="1320164" cy="332418"/>
          </a:xfrm>
          <a:prstGeom prst="rect">
            <a:avLst/>
          </a:prstGeom>
        </p:spPr>
      </p:pic>
      <p:pic>
        <p:nvPicPr>
          <p:cNvPr id="12" name="Picture 11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525582"/>
            <a:ext cx="1320164" cy="332418"/>
          </a:xfrm>
          <a:prstGeom prst="rect">
            <a:avLst/>
          </a:prstGeom>
        </p:spPr>
      </p:pic>
      <p:pic>
        <p:nvPicPr>
          <p:cNvPr id="13" name="Picture 12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6525582"/>
            <a:ext cx="1320164" cy="332418"/>
          </a:xfrm>
          <a:prstGeom prst="rect">
            <a:avLst/>
          </a:prstGeom>
        </p:spPr>
      </p:pic>
      <p:pic>
        <p:nvPicPr>
          <p:cNvPr id="14" name="Picture 13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6525582"/>
            <a:ext cx="1320164" cy="332418"/>
          </a:xfrm>
          <a:prstGeom prst="rect">
            <a:avLst/>
          </a:prstGeom>
        </p:spPr>
      </p:pic>
      <p:pic>
        <p:nvPicPr>
          <p:cNvPr id="15" name="Picture 14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25582"/>
            <a:ext cx="1320164" cy="332418"/>
          </a:xfrm>
          <a:prstGeom prst="rect">
            <a:avLst/>
          </a:prstGeom>
        </p:spPr>
      </p:pic>
      <p:sp>
        <p:nvSpPr>
          <p:cNvPr id="19" name="Title 4"/>
          <p:cNvSpPr txBox="1">
            <a:spLocks/>
          </p:cNvSpPr>
          <p:nvPr/>
        </p:nvSpPr>
        <p:spPr>
          <a:xfrm>
            <a:off x="146207" y="173450"/>
            <a:ext cx="8851586" cy="1588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435405" y="1724031"/>
            <a:ext cx="2511252" cy="671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23675" y="395791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6207" y="5143688"/>
            <a:ext cx="899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nhiều nhất 10 bộ quần áo và còn thừa 1m vải.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9991" y="5687931"/>
            <a:ext cx="581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284DF-30C6-41D7-9316-2A564380352C}"/>
              </a:ext>
            </a:extLst>
          </p:cNvPr>
          <p:cNvSpPr txBox="1"/>
          <p:nvPr/>
        </p:nvSpPr>
        <p:spPr>
          <a:xfrm>
            <a:off x="863600" y="2336800"/>
            <a:ext cx="325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31m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E2FF11-0461-4A8E-9637-B26649D0B359}"/>
              </a:ext>
            </a:extLst>
          </p:cNvPr>
          <p:cNvSpPr txBox="1"/>
          <p:nvPr/>
        </p:nvSpPr>
        <p:spPr>
          <a:xfrm>
            <a:off x="654626" y="4605737"/>
            <a:ext cx="640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: 3 = 10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8318AB-0DD0-4783-8DD2-BDD0064CE358}"/>
              </a:ext>
            </a:extLst>
          </p:cNvPr>
          <p:cNvSpPr txBox="1"/>
          <p:nvPr/>
        </p:nvSpPr>
        <p:spPr>
          <a:xfrm>
            <a:off x="843280" y="2804160"/>
            <a:ext cx="325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3EB881-99F7-4049-8D20-4F64BEADC06A}"/>
              </a:ext>
            </a:extLst>
          </p:cNvPr>
          <p:cNvSpPr txBox="1"/>
          <p:nvPr/>
        </p:nvSpPr>
        <p:spPr>
          <a:xfrm>
            <a:off x="868680" y="3340874"/>
            <a:ext cx="756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6" grpId="0"/>
      <p:bldP spid="50" grpId="0"/>
      <p:bldP spid="51" grpId="0"/>
      <p:bldP spid="52" grpId="0"/>
      <p:bldP spid="6" grpId="0"/>
      <p:bldP spid="69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460</Words>
  <Application>Microsoft Office PowerPoint</Application>
  <PresentationFormat>On-screen Show (4:3)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94</cp:revision>
  <dcterms:created xsi:type="dcterms:W3CDTF">2021-10-09T12:21:38Z</dcterms:created>
  <dcterms:modified xsi:type="dcterms:W3CDTF">2021-12-01T15:34:38Z</dcterms:modified>
</cp:coreProperties>
</file>