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7" r:id="rId2"/>
    <p:sldId id="399" r:id="rId3"/>
    <p:sldId id="410" r:id="rId4"/>
    <p:sldId id="409" r:id="rId5"/>
    <p:sldId id="386" r:id="rId6"/>
    <p:sldId id="381" r:id="rId7"/>
    <p:sldId id="400" r:id="rId8"/>
    <p:sldId id="411" r:id="rId9"/>
    <p:sldId id="401" r:id="rId10"/>
    <p:sldId id="402" r:id="rId11"/>
    <p:sldId id="403" r:id="rId12"/>
    <p:sldId id="405" r:id="rId13"/>
    <p:sldId id="404" r:id="rId14"/>
    <p:sldId id="406" r:id="rId15"/>
    <p:sldId id="408" r:id="rId16"/>
    <p:sldId id="29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CC00"/>
    <a:srgbClr val="FFFFFF"/>
    <a:srgbClr val="A997F5"/>
    <a:srgbClr val="CC6600"/>
    <a:srgbClr val="990000"/>
    <a:srgbClr val="A50021"/>
    <a:srgbClr val="0000FF"/>
    <a:srgbClr val="96F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26" autoAdjust="0"/>
    <p:restoredTop sz="64909" autoAdjust="0"/>
  </p:normalViewPr>
  <p:slideViewPr>
    <p:cSldViewPr showGuides="1">
      <p:cViewPr varScale="1">
        <p:scale>
          <a:sx n="81" d="100"/>
          <a:sy n="81" d="100"/>
        </p:scale>
        <p:origin x="810" y="90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DBC259F-4860-4DB5-AEE6-52508FFB1575}" type="datetimeFigureOut">
              <a:rPr lang="en-US"/>
              <a:pPr>
                <a:defRPr/>
              </a:pPr>
              <a:t>18/9/2021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1EC92E-3E10-432A-A659-962043B45E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0C8F7-5E57-4298-89CF-896ACACF0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94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681DF-A4EB-413D-BEDE-A2C01FACC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3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C8675-7C6A-4F78-849C-C95C9B0A4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88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957F0-BD1B-421E-9B56-89DB1FBA5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91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78038-2AA0-40DC-A299-1DD942121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75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EA72A-8AC4-4633-9F51-21A0F454F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57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6F43C-7749-4C10-9A21-B92487163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17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3A950-252C-4504-8C4B-C8A4D057A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0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E7212-94A9-43A1-A130-C11450624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42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99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7B0A5-2AB5-4AD8-BACF-911088834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8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D3A0F-4FC5-4D25-8353-F77236434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06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osiaicBubbles pressure="1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fld id="{409402A8-6EDD-4815-BBF0-0EB980FDEB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95206-AED7-41B3-8F8F-40C7FCF26D18}"/>
              </a:ext>
            </a:extLst>
          </p:cNvPr>
          <p:cNvSpPr/>
          <p:nvPr/>
        </p:nvSpPr>
        <p:spPr bwMode="auto">
          <a:xfrm>
            <a:off x="342900" y="388937"/>
            <a:ext cx="8458200" cy="6164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4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i="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TRƯỜNG TIỂU HỌC LÊ QUÝ ĐÔN</a:t>
            </a:r>
          </a:p>
          <a:p>
            <a:pPr algn="ctr" eaLnBrk="1" hangingPunct="1"/>
            <a:endParaRPr lang="en-US" altLang="en-US" sz="3200" b="1" i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i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TIẾNG VIỆT 3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LUYỆN TỪ VÀ CÂU </a:t>
            </a:r>
          </a:p>
          <a:p>
            <a:pPr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250448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67CBEC9-011C-484D-AB67-5B4984E2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63643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Lò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Sủn</a:t>
            </a:r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99B86E-9A63-42A6-BF6F-366719D5B7B7}"/>
              </a:ext>
            </a:extLst>
          </p:cNvPr>
          <p:cNvCxnSpPr/>
          <p:nvPr/>
        </p:nvCxnSpPr>
        <p:spPr bwMode="auto">
          <a:xfrm>
            <a:off x="2438400" y="24384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DCC3B7-CAF0-4987-95EC-CBAF9961B94E}"/>
              </a:ext>
            </a:extLst>
          </p:cNvPr>
          <p:cNvCxnSpPr>
            <a:cxnSpLocks/>
          </p:cNvCxnSpPr>
          <p:nvPr/>
        </p:nvCxnSpPr>
        <p:spPr bwMode="auto">
          <a:xfrm>
            <a:off x="4191000" y="2438400"/>
            <a:ext cx="1828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CF0FB9-E115-4F14-9AF7-89B22476AA41}"/>
              </a:ext>
            </a:extLst>
          </p:cNvPr>
          <p:cNvCxnSpPr/>
          <p:nvPr/>
        </p:nvCxnSpPr>
        <p:spPr bwMode="auto">
          <a:xfrm>
            <a:off x="2438400" y="3437467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C79D57-1773-4726-A43A-35900BB2CA91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1000" y="3429000"/>
            <a:ext cx="1905000" cy="846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8D30870-0511-4CCD-A36C-B0240E061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9" y="4002345"/>
            <a:ext cx="2090835" cy="2149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BAD25D-5258-4255-AF84-FB8E9C133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46" y="4005647"/>
            <a:ext cx="2273954" cy="21768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7C6E03-63E7-4A78-8A77-ACA01A612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35" y="4015597"/>
            <a:ext cx="2166730" cy="2180137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9DE5BDE8-D657-425A-A270-41AB8085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63643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i="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Lò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Sủn</a:t>
            </a:r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364B7E7-D272-4C0A-8C42-F1D28BD4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87940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ngàn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6C5D15-6934-4E59-B103-C000DC7DEE6B}"/>
              </a:ext>
            </a:extLst>
          </p:cNvPr>
          <p:cNvCxnSpPr/>
          <p:nvPr/>
        </p:nvCxnSpPr>
        <p:spPr bwMode="auto">
          <a:xfrm>
            <a:off x="5105400" y="2667000"/>
            <a:ext cx="1676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CB3CF0-AC18-4849-8A25-CB75151AC6EF}"/>
              </a:ext>
            </a:extLst>
          </p:cNvPr>
          <p:cNvCxnSpPr>
            <a:cxnSpLocks/>
          </p:cNvCxnSpPr>
          <p:nvPr/>
        </p:nvCxnSpPr>
        <p:spPr bwMode="auto">
          <a:xfrm>
            <a:off x="609600" y="3200400"/>
            <a:ext cx="2057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90CB135-9AEA-4254-A786-44105A991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31" y="3748637"/>
            <a:ext cx="3510170" cy="2711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DA5AA-3024-4A28-BF45-96E577FB3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7" y="3748637"/>
            <a:ext cx="3510170" cy="2691721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D363041A-E017-4DB9-BA33-B58DE1C7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88091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ngàn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chỉ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so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B8B288F-EFB4-4007-B2C3-76A30DB7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45" y="1045086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endParaRPr lang="en-US" alt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39D71AD-8FAE-4E90-971D-3876E39F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1939344"/>
            <a:ext cx="77138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Hà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67CBEC9-011C-484D-AB67-5B4984E2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3623608"/>
            <a:ext cx="63643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Lò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Sủn</a:t>
            </a:r>
            <a:endParaRPr lang="en-US" alt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364B7E7-D272-4C0A-8C42-F1D28BD4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62" y="5429071"/>
            <a:ext cx="7892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ngàn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989509-49A1-4E28-8B33-B14A282E44A8}"/>
              </a:ext>
            </a:extLst>
          </p:cNvPr>
          <p:cNvSpPr/>
          <p:nvPr/>
        </p:nvSpPr>
        <p:spPr bwMode="auto">
          <a:xfrm>
            <a:off x="3200400" y="1143000"/>
            <a:ext cx="547255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12EBEC-959A-4443-A850-E77622059E82}"/>
              </a:ext>
            </a:extLst>
          </p:cNvPr>
          <p:cNvSpPr/>
          <p:nvPr/>
        </p:nvSpPr>
        <p:spPr bwMode="auto">
          <a:xfrm>
            <a:off x="762000" y="3106392"/>
            <a:ext cx="762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54C9CC-F46C-433D-818C-9A91E8C99E6F}"/>
              </a:ext>
            </a:extLst>
          </p:cNvPr>
          <p:cNvSpPr/>
          <p:nvPr/>
        </p:nvSpPr>
        <p:spPr bwMode="auto">
          <a:xfrm>
            <a:off x="1413601" y="4780996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02951A-8022-41E1-B0D8-910A95E0624F}"/>
              </a:ext>
            </a:extLst>
          </p:cNvPr>
          <p:cNvSpPr/>
          <p:nvPr/>
        </p:nvSpPr>
        <p:spPr bwMode="auto">
          <a:xfrm>
            <a:off x="1413601" y="4048637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30BC51-F928-44CA-9927-514139892DE1}"/>
              </a:ext>
            </a:extLst>
          </p:cNvPr>
          <p:cNvSpPr/>
          <p:nvPr/>
        </p:nvSpPr>
        <p:spPr bwMode="auto">
          <a:xfrm>
            <a:off x="5181600" y="5472804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  <p:bldP spid="16" grpId="0"/>
      <p:bldP spid="17" grpId="0"/>
      <p:bldP spid="2" grpId="0" animBg="1"/>
      <p:bldP spid="10" grpId="0" animBg="1"/>
      <p:bldP spid="19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chỉ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so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38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tựa</a:t>
            </a:r>
            <a:r>
              <a:rPr lang="en-US" altLang="en-US" sz="38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8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là.</a:t>
            </a:r>
          </a:p>
          <a:p>
            <a:pPr eaLnBrk="1" hangingPunct="1"/>
            <a:endParaRPr lang="en-US" altLang="en-US" sz="3600" i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230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915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39D71AD-8FAE-4E90-971D-3876E39F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23170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ó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ng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0770869-3650-4534-887E-CAFEE323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599" y="1836003"/>
            <a:ext cx="519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5678838-7EB9-422E-AE1A-D3716D74A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009072"/>
            <a:ext cx="1219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			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FFED35D-D352-4089-A2D3-86646B6C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038600"/>
            <a:ext cx="68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9B46106E-26CC-4F95-9245-FB6BF6F0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22937"/>
            <a:ext cx="68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5A629E-0CA0-4885-83DB-F92F0304A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99" y="2971800"/>
            <a:ext cx="5190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CD3CCBB0-D0EB-4A8C-83D8-AEF6FE2FC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962400"/>
            <a:ext cx="121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			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9B6AA975-D218-4419-BA88-6CBCEB58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548" y="2057400"/>
            <a:ext cx="581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ED2DC307-281E-4EBF-8728-09E5C434A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46982"/>
            <a:ext cx="68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5694C4A0-F8D4-40CD-A89F-FC7E7749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525498"/>
            <a:ext cx="68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</a:p>
        </p:txBody>
      </p:sp>
    </p:spTree>
    <p:extLst>
      <p:ext uri="{BB962C8B-B14F-4D97-AF65-F5344CB8AC3E}">
        <p14:creationId xmlns:p14="http://schemas.microsoft.com/office/powerpoint/2010/main" val="3760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9" grpId="1"/>
      <p:bldP spid="10" grpId="0"/>
      <p:bldP spid="16" grpId="0"/>
      <p:bldP spid="19" grpId="0"/>
      <p:bldP spid="20" grpId="0"/>
      <p:bldP spid="20" grpId="1"/>
      <p:bldP spid="21" grpId="0"/>
      <p:bldP spid="21" grpId="1"/>
      <p:bldP spid="22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599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F8821804-31AB-41F4-8C77-DDDE5EE54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1752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3100" b="1">
              <a:latin typeface="Arial" panose="020B0604020202020204" pitchFamily="34" charset="0"/>
            </a:endParaRP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B97D62AE-BDC4-404E-A9BE-981D1DF1F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1663"/>
            <a:ext cx="723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D268A0D6-A668-4962-BA3E-78943A395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8677" name="Picture 10">
            <a:extLst>
              <a:ext uri="{FF2B5EF4-FFF2-40B4-BE49-F238E27FC236}">
                <a16:creationId xmlns:a16="http://schemas.microsoft.com/office/drawing/2014/main" id="{D24DB21D-FD71-43E5-B238-09082EB1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Hinh dong - Doi canh thien than">
            <a:extLst>
              <a:ext uri="{FF2B5EF4-FFF2-40B4-BE49-F238E27FC236}">
                <a16:creationId xmlns:a16="http://schemas.microsoft.com/office/drawing/2014/main" id="{0E4782C8-177A-4A27-831D-02EA55BB64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90600"/>
            <a:ext cx="92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Picture1">
            <a:extLst>
              <a:ext uri="{FF2B5EF4-FFF2-40B4-BE49-F238E27FC236}">
                <a16:creationId xmlns:a16="http://schemas.microsoft.com/office/drawing/2014/main" id="{945BB6AF-0D2E-42C2-8615-933CAD024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 descr="Picture1">
            <a:extLst>
              <a:ext uri="{FF2B5EF4-FFF2-40B4-BE49-F238E27FC236}">
                <a16:creationId xmlns:a16="http://schemas.microsoft.com/office/drawing/2014/main" id="{14733FC9-1DA9-472E-807A-2AC0CCFAFC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Picture1">
            <a:extLst>
              <a:ext uri="{FF2B5EF4-FFF2-40B4-BE49-F238E27FC236}">
                <a16:creationId xmlns:a16="http://schemas.microsoft.com/office/drawing/2014/main" id="{E6E9E4BA-43E7-42BE-958D-C56C10691F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6" descr="Buombay">
            <a:extLst>
              <a:ext uri="{FF2B5EF4-FFF2-40B4-BE49-F238E27FC236}">
                <a16:creationId xmlns:a16="http://schemas.microsoft.com/office/drawing/2014/main" id="{CEE01AD7-B6A9-4A10-97A3-7809E11D02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86000" y="37338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7" descr="gardgt">
            <a:extLst>
              <a:ext uri="{FF2B5EF4-FFF2-40B4-BE49-F238E27FC236}">
                <a16:creationId xmlns:a16="http://schemas.microsoft.com/office/drawing/2014/main" id="{F165655C-DD53-461D-A1D6-619A810D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14">
            <a:extLst>
              <a:ext uri="{FF2B5EF4-FFF2-40B4-BE49-F238E27FC236}">
                <a16:creationId xmlns:a16="http://schemas.microsoft.com/office/drawing/2014/main" id="{30E5D25F-9BA6-40C3-9273-AC678220A6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63246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42900" y="388937"/>
            <a:ext cx="8458200" cy="6164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sz="3600" b="1" i="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vi-VN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Chuẩn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bị: SGK,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bài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tập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Tiếng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Việt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3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tập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1,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bút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mực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ghi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bút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chì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thước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kẻ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Ngồi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ngắn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đủ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95206-AED7-41B3-8F8F-40C7FCF26D18}"/>
              </a:ext>
            </a:extLst>
          </p:cNvPr>
          <p:cNvSpPr/>
          <p:nvPr/>
        </p:nvSpPr>
        <p:spPr bwMode="auto">
          <a:xfrm>
            <a:off x="342900" y="388937"/>
            <a:ext cx="8458200" cy="6164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sự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so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sánh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Anh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chân</a:t>
            </a:r>
            <a:endParaRPr lang="en-US" altLang="en-US" sz="2800" b="1" i="0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Rách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lành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đùm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bọc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dở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hay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đỡ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đần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800" b="1" i="0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-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C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âu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tục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khuyên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chúng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E7D8F9-33C3-4348-8715-8930D317F07B}"/>
              </a:ext>
            </a:extLst>
          </p:cNvPr>
          <p:cNvCxnSpPr>
            <a:cxnSpLocks/>
          </p:cNvCxnSpPr>
          <p:nvPr/>
        </p:nvCxnSpPr>
        <p:spPr bwMode="auto">
          <a:xfrm>
            <a:off x="2362200" y="1905000"/>
            <a:ext cx="1295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10BE83-288D-4E1C-A3C2-56B736F80765}"/>
              </a:ext>
            </a:extLst>
          </p:cNvPr>
          <p:cNvCxnSpPr>
            <a:cxnSpLocks/>
          </p:cNvCxnSpPr>
          <p:nvPr/>
        </p:nvCxnSpPr>
        <p:spPr bwMode="auto">
          <a:xfrm>
            <a:off x="5257800" y="1905000"/>
            <a:ext cx="13716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D81FD27-664B-4433-BC3F-53A2D2D467FE}"/>
              </a:ext>
            </a:extLst>
          </p:cNvPr>
          <p:cNvSpPr/>
          <p:nvPr/>
        </p:nvSpPr>
        <p:spPr bwMode="auto">
          <a:xfrm>
            <a:off x="3889513" y="1524000"/>
            <a:ext cx="685800" cy="457199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95206-AED7-41B3-8F8F-40C7FCF26D18}"/>
              </a:ext>
            </a:extLst>
          </p:cNvPr>
          <p:cNvSpPr/>
          <p:nvPr/>
        </p:nvSpPr>
        <p:spPr bwMode="auto">
          <a:xfrm>
            <a:off x="342900" y="457200"/>
            <a:ext cx="8458200" cy="6164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23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2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42900" y="388937"/>
            <a:ext cx="8458200" cy="6164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MỤC TIÊU BÀI HỌC</a:t>
            </a:r>
            <a:endParaRPr lang="en-US" altLang="en-US" sz="3600" b="1" i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1.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ảnh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2.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chấm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điền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chấm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chỗ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thích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đoạn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chưa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đánh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chấm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endParaRPr lang="en-US" altLang="en-US" sz="3600" b="1" i="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i="0" u="sng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2600" i="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1: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ảnh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B8B288F-EFB4-4007-B2C3-76A30DB7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45" y="1045086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a)     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hiền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tựa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sao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tận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Mau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trời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				    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Thanh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Hải</a:t>
            </a:r>
            <a:endParaRPr lang="en-US" altLang="en-US" sz="2400" b="1" i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39D71AD-8FAE-4E90-971D-3876E39F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1939344"/>
            <a:ext cx="77138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em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xoan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ngõ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xao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xuyến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chùm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	                       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Tô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Hà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67CBEC9-011C-484D-AB67-5B4984E2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3623608"/>
            <a:ext cx="63643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đông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tủ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ướp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lạnh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hè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bếp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lò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nung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			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Lò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Ngân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Sủn</a:t>
            </a:r>
            <a:endParaRPr lang="en-US" altLang="en-US" sz="2400" b="1" i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364B7E7-D272-4C0A-8C42-F1D28BD4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62" y="5429071"/>
            <a:ext cx="7892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d)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trăng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sông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trăng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lung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linh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dát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vàng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.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					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Đất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ngàn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năm</a:t>
            </a:r>
            <a:endParaRPr lang="en-US" altLang="en-US" sz="2400" b="1" i="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90500" y="250545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545"/>
            <a:ext cx="845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1: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ảnh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B8B288F-EFB4-4007-B2C3-76A30DB7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a)        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Mắt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hiền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sáng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tựa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sao</a:t>
            </a:r>
            <a:endParaRPr lang="en-US" altLang="en-US" i="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Bác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nhìn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tận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Cà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Mau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cuối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trời</a:t>
            </a:r>
            <a:endParaRPr lang="en-US" altLang="en-US" i="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				    </a:t>
            </a:r>
            <a:r>
              <a:rPr lang="en-US" altLang="en-US" b="1" i="0" dirty="0">
                <a:latin typeface="+mn-lt"/>
                <a:cs typeface="Times New Roman" panose="02020603050405020304" pitchFamily="18" charset="0"/>
              </a:rPr>
              <a:t>Thanh </a:t>
            </a:r>
            <a:r>
              <a:rPr lang="en-US" altLang="en-US" b="1" i="0" dirty="0" err="1">
                <a:latin typeface="+mn-lt"/>
                <a:cs typeface="Times New Roman" panose="02020603050405020304" pitchFamily="18" charset="0"/>
              </a:rPr>
              <a:t>Hải</a:t>
            </a:r>
            <a:endParaRPr lang="en-US" altLang="en-US" b="1" i="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B037EA-423D-4C6B-9292-0601B5A42B50}"/>
              </a:ext>
            </a:extLst>
          </p:cNvPr>
          <p:cNvCxnSpPr/>
          <p:nvPr/>
        </p:nvCxnSpPr>
        <p:spPr bwMode="auto">
          <a:xfrm>
            <a:off x="2286000" y="2057400"/>
            <a:ext cx="1295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640D1D-DF06-48AB-903B-D76A9BE69497}"/>
              </a:ext>
            </a:extLst>
          </p:cNvPr>
          <p:cNvCxnSpPr>
            <a:cxnSpLocks/>
          </p:cNvCxnSpPr>
          <p:nvPr/>
        </p:nvCxnSpPr>
        <p:spPr bwMode="auto">
          <a:xfrm>
            <a:off x="5257800" y="2057400"/>
            <a:ext cx="9906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33D1D18-2A9E-45D0-A5C2-FA203E19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04" y="3369365"/>
            <a:ext cx="2744096" cy="304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9D879-8F88-44C0-A877-78A24B9FD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3" y="3369365"/>
            <a:ext cx="2872407" cy="3067878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FF7857D3-0756-4DD0-B2AC-EFD2F4F1F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64" y="1554540"/>
            <a:ext cx="81506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a)        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hiền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tựa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sao</a:t>
            </a:r>
            <a:endParaRPr lang="en-US" altLang="en-US" i="0" dirty="0">
              <a:solidFill>
                <a:srgbClr val="FFCC0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tận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Mau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trời</a:t>
            </a:r>
            <a:endParaRPr lang="en-US" altLang="en-US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				    </a:t>
            </a:r>
            <a:r>
              <a:rPr lang="en-US" altLang="en-US" b="1" i="0" dirty="0">
                <a:latin typeface="+mj-lt"/>
                <a:cs typeface="Times New Roman" panose="02020603050405020304" pitchFamily="18" charset="0"/>
              </a:rPr>
              <a:t>Thanh </a:t>
            </a:r>
            <a:r>
              <a:rPr lang="en-US" altLang="en-US" b="1" i="0" dirty="0" err="1">
                <a:latin typeface="+mj-lt"/>
                <a:cs typeface="Times New Roman" panose="02020603050405020304" pitchFamily="18" charset="0"/>
              </a:rPr>
              <a:t>Hải</a:t>
            </a:r>
            <a:endParaRPr lang="en-US" altLang="en-US" b="1" i="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79863" y="272955"/>
            <a:ext cx="823187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1: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B8B288F-EFB4-4007-B2C3-76A30DB7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45" y="1045086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a)    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tựa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sao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Mau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trời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				 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Thanh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Hải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39D71AD-8FAE-4E90-971D-3876E39F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1939344"/>
            <a:ext cx="77138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em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xoan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ngõ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xuyến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mây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chùm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	      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Hà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67CBEC9-011C-484D-AB67-5B4984E2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3623608"/>
            <a:ext cx="63643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đông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ướp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hè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bếp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			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Lò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Ngân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Sủn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364B7E7-D272-4C0A-8C42-F1D28BD4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62" y="5429071"/>
            <a:ext cx="7892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d)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lung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linh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dát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.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				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Đất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nước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ngàn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năm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58417" y="375717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8B1EBC-147B-4388-A54C-D819FBC021F7}"/>
              </a:ext>
            </a:extLst>
          </p:cNvPr>
          <p:cNvCxnSpPr>
            <a:cxnSpLocks/>
          </p:cNvCxnSpPr>
          <p:nvPr/>
        </p:nvCxnSpPr>
        <p:spPr bwMode="auto">
          <a:xfrm>
            <a:off x="2160978" y="3048000"/>
            <a:ext cx="81082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D01FF8-2AE9-4154-B0DB-953BB06EB3F6}"/>
              </a:ext>
            </a:extLst>
          </p:cNvPr>
          <p:cNvCxnSpPr>
            <a:cxnSpLocks/>
          </p:cNvCxnSpPr>
          <p:nvPr/>
        </p:nvCxnSpPr>
        <p:spPr bwMode="auto">
          <a:xfrm>
            <a:off x="3151578" y="3505200"/>
            <a:ext cx="58222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F0AA1C0-7F5C-4EA0-8F6A-355CE8EBE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4086683"/>
            <a:ext cx="3677477" cy="23903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03A8C6-C15A-44F2-8179-1A649B3A2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1" y="4086685"/>
            <a:ext cx="3628657" cy="2390315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0752EFB-64E1-449B-A03E-C059ED36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83" y="1550272"/>
            <a:ext cx="743831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Hà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DB63F11-569D-4B1B-BE96-A7E8224B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83" y="1541204"/>
            <a:ext cx="77138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Hà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0584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410&quot;&gt;&lt;property id=&quot;20148&quot; value=&quot;5&quot;/&gt;&lt;property id=&quot;20300&quot; value=&quot;Slide 15&quot;/&gt;&lt;property id=&quot;20307&quot; value=&quot;283&quot;/&gt;&lt;/object&gt;&lt;object type=&quot;3&quot; unique_id=&quot;10411&quot;&gt;&lt;property id=&quot;20148&quot; value=&quot;5&quot;/&gt;&lt;property id=&quot;20300&quot; value=&quot;Slide 8&quot;/&gt;&lt;property id=&quot;20307&quot; value=&quot;284&quot;/&gt;&lt;/object&gt;&lt;object type=&quot;3&quot; unique_id=&quot;10412&quot;&gt;&lt;property id=&quot;20148&quot; value=&quot;5&quot;/&gt;&lt;property id=&quot;20300&quot; value=&quot;Slide 9&quot;/&gt;&lt;property id=&quot;20307&quot; value=&quot;285&quot;/&gt;&lt;/object&gt;&lt;object type=&quot;3&quot; unique_id=&quot;11037&quot;&gt;&lt;property id=&quot;20148&quot; value=&quot;5&quot;/&gt;&lt;property id=&quot;20300&quot; value=&quot;Slide 4&quot;/&gt;&lt;property id=&quot;20307&quot; value=&quot;286&quot;/&gt;&lt;/object&gt;&lt;object type=&quot;3&quot; unique_id=&quot;11052&quot;&gt;&lt;property id=&quot;20148&quot; value=&quot;5&quot;/&gt;&lt;property id=&quot;20300&quot; value=&quot;Slide 3&quot;/&gt;&lt;property id=&quot;20307&quot; value=&quot;296&quot;/&gt;&lt;/object&gt;&lt;object type=&quot;3&quot; unique_id=&quot;11053&quot;&gt;&lt;property id=&quot;20148&quot; value=&quot;5&quot;/&gt;&lt;property id=&quot;20300&quot; value=&quot;Slide 5&quot;/&gt;&lt;property id=&quot;20307&quot; value=&quot;290&quot;/&gt;&lt;/object&gt;&lt;object type=&quot;3&quot; unique_id=&quot;11054&quot;&gt;&lt;property id=&quot;20148&quot; value=&quot;5&quot;/&gt;&lt;property id=&quot;20300&quot; value=&quot;Slide 6&quot;/&gt;&lt;property id=&quot;20307&quot; value=&quot;289&quot;/&gt;&lt;/object&gt;&lt;object type=&quot;3&quot; unique_id=&quot;11055&quot;&gt;&lt;property id=&quot;20148&quot; value=&quot;5&quot;/&gt;&lt;property id=&quot;20300&quot; value=&quot;Slide 7&quot;/&gt;&lt;property id=&quot;20307&quot; value=&quot;288&quot;/&gt;&lt;/object&gt;&lt;object type=&quot;3&quot; unique_id=&quot;11056&quot;&gt;&lt;property id=&quot;20148&quot; value=&quot;5&quot;/&gt;&lt;property id=&quot;20300&quot; value=&quot;Slide 10&quot;/&gt;&lt;property id=&quot;20307&quot; value=&quot;292&quot;/&gt;&lt;/object&gt;&lt;object type=&quot;3&quot; unique_id=&quot;11057&quot;&gt;&lt;property id=&quot;20148&quot; value=&quot;5&quot;/&gt;&lt;property id=&quot;20300&quot; value=&quot;Slide 11&quot;/&gt;&lt;property id=&quot;20307&quot; value=&quot;293&quot;/&gt;&lt;/object&gt;&lt;object type=&quot;3&quot; unique_id=&quot;11058&quot;&gt;&lt;property id=&quot;20148&quot; value=&quot;5&quot;/&gt;&lt;property id=&quot;20300&quot; value=&quot;Slide 12&quot;/&gt;&lt;property id=&quot;20307&quot; value=&quot;294&quot;/&gt;&lt;/object&gt;&lt;object type=&quot;3&quot; unique_id=&quot;11059&quot;&gt;&lt;property id=&quot;20148&quot; value=&quot;5&quot;/&gt;&lt;property id=&quot;20300&quot; value=&quot;Slide 13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22060764</TotalTime>
  <Words>1038</Words>
  <Application>Microsoft Office PowerPoint</Application>
  <PresentationFormat>On-screen Show (4:3)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465</cp:revision>
  <dcterms:created xsi:type="dcterms:W3CDTF">2012-08-07T09:07:41Z</dcterms:created>
  <dcterms:modified xsi:type="dcterms:W3CDTF">2021-09-17T17:30:03Z</dcterms:modified>
</cp:coreProperties>
</file>