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10" r:id="rId2"/>
    <p:sldMasterId id="2147483823" r:id="rId3"/>
  </p:sldMasterIdLst>
  <p:notesMasterIdLst>
    <p:notesMasterId r:id="rId12"/>
  </p:notesMasterIdLst>
  <p:sldIdLst>
    <p:sldId id="291" r:id="rId4"/>
    <p:sldId id="275" r:id="rId5"/>
    <p:sldId id="276" r:id="rId6"/>
    <p:sldId id="286" r:id="rId7"/>
    <p:sldId id="289" r:id="rId8"/>
    <p:sldId id="288" r:id="rId9"/>
    <p:sldId id="281" r:id="rId10"/>
    <p:sldId id="293" r:id="rId1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6936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3871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0808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7744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4681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1616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198552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5485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FFCC"/>
    <a:srgbClr val="A2FCDE"/>
    <a:srgbClr val="F3FBA3"/>
    <a:srgbClr val="CCFF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516" y="108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C456E-8DF1-4A9E-8460-9E5777CCA1C0}" type="datetimeFigureOut">
              <a:rPr lang="en-US" smtClean="0"/>
              <a:t>25/12/2021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68E16-91D4-468F-8BAD-24755516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93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87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808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744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68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61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552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A7A513D-B0FB-4049-8D25-3F41F33D85D5}" type="slidenum">
              <a:rPr lang="en-US" altLang="en-US">
                <a:solidFill>
                  <a:prstClr val="black"/>
                </a:solidFill>
                <a:latin typeface="Tahoma" pitchFamily="34" charset="0"/>
              </a:rPr>
              <a:pPr/>
              <a:t>1</a:t>
            </a:fld>
            <a:endParaRPr lang="en-US" altLang="en-US">
              <a:solidFill>
                <a:prstClr val="black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20066"/>
              <a:ext cx="2513123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068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7" y="1803400"/>
            <a:ext cx="5826719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7" y="3038126"/>
            <a:ext cx="5826719" cy="82267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70E5-4B3C-4E8D-A1C6-E5D9F7BE6E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8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0"/>
            <a:ext cx="6347714" cy="255270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3352800"/>
            <a:ext cx="6347714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462B-7B8B-4E9E-939B-4908EFBC48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6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5" y="2724153"/>
            <a:ext cx="5419804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52800"/>
            <a:ext cx="6347715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BBA1-0CFB-4715-824C-8974F2347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099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1448995"/>
            <a:ext cx="6347715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CCF8-5B7D-4268-837A-33C25B7C03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14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7581C-7046-4F9A-B44B-2971D65CD8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70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457201"/>
            <a:ext cx="6341465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22B5-FA4B-4AF8-9E8F-2958E608F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16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DE7A-6345-4D16-9F44-E67A1373D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1" y="457201"/>
            <a:ext cx="978813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5195026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DAD7E-FC02-4EF3-A3B1-81B0F90868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094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841777"/>
            <a:ext cx="6858001" cy="1790701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2701534"/>
            <a:ext cx="6858001" cy="1241821"/>
          </a:xfrm>
        </p:spPr>
        <p:txBody>
          <a:bodyPr/>
          <a:lstStyle>
            <a:lvl1pPr marL="0" indent="0" algn="ctr">
              <a:buNone/>
              <a:defRPr sz="1700"/>
            </a:lvl1pPr>
            <a:lvl2pPr marL="342675" indent="0" algn="ctr">
              <a:buNone/>
              <a:defRPr sz="1400"/>
            </a:lvl2pPr>
            <a:lvl3pPr marL="685346" indent="0" algn="ctr">
              <a:buNone/>
              <a:defRPr sz="1300"/>
            </a:lvl3pPr>
            <a:lvl4pPr marL="1028017" indent="0" algn="ctr">
              <a:buNone/>
              <a:defRPr sz="1300"/>
            </a:lvl4pPr>
            <a:lvl5pPr marL="1370689" indent="0" algn="ctr">
              <a:buNone/>
              <a:defRPr sz="1300"/>
            </a:lvl5pPr>
            <a:lvl6pPr marL="1713360" indent="0" algn="ctr">
              <a:buNone/>
              <a:defRPr sz="1300"/>
            </a:lvl6pPr>
            <a:lvl7pPr marL="2056032" indent="0" algn="ctr">
              <a:buNone/>
              <a:defRPr sz="1300"/>
            </a:lvl7pPr>
            <a:lvl8pPr marL="2398706" indent="0" algn="ctr">
              <a:buNone/>
              <a:defRPr sz="1300"/>
            </a:lvl8pPr>
            <a:lvl9pPr marL="2741378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51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41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1" cy="2139552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1"/>
            <a:ext cx="7886701" cy="1125140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42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3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0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370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7133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0560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3987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7413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2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2B9B-085D-41B8-BBB9-4CA355986D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43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04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8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4" y="1260873"/>
            <a:ext cx="386834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4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19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70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10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5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02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5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675" indent="0">
              <a:buNone/>
              <a:defRPr sz="2100"/>
            </a:lvl2pPr>
            <a:lvl3pPr marL="685346" indent="0">
              <a:buNone/>
              <a:defRPr sz="1700"/>
            </a:lvl3pPr>
            <a:lvl4pPr marL="1028017" indent="0">
              <a:buNone/>
              <a:defRPr sz="1400"/>
            </a:lvl4pPr>
            <a:lvl5pPr marL="1370689" indent="0">
              <a:buNone/>
              <a:defRPr sz="1400"/>
            </a:lvl5pPr>
            <a:lvl6pPr marL="1713360" indent="0">
              <a:buNone/>
              <a:defRPr sz="1400"/>
            </a:lvl6pPr>
            <a:lvl7pPr marL="2056032" indent="0">
              <a:buNone/>
              <a:defRPr sz="1400"/>
            </a:lvl7pPr>
            <a:lvl8pPr marL="2398706" indent="0">
              <a:buNone/>
              <a:defRPr sz="1400"/>
            </a:lvl8pPr>
            <a:lvl9pPr marL="2741378" indent="0">
              <a:buNone/>
              <a:defRPr sz="14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1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85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0" y="273850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273850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0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3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738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1" cy="179070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1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0" indent="0" algn="ctr">
              <a:buNone/>
              <a:defRPr sz="1500"/>
            </a:lvl2pPr>
            <a:lvl3pPr marL="685741" indent="0" algn="ctr">
              <a:buNone/>
              <a:defRPr sz="1300"/>
            </a:lvl3pPr>
            <a:lvl4pPr marL="1028611" indent="0" algn="ctr">
              <a:buNone/>
              <a:defRPr sz="1200"/>
            </a:lvl4pPr>
            <a:lvl5pPr marL="1371481" indent="0" algn="ctr">
              <a:buNone/>
              <a:defRPr sz="1200"/>
            </a:lvl5pPr>
            <a:lvl6pPr marL="1714351" indent="0" algn="ctr">
              <a:buNone/>
              <a:defRPr sz="1200"/>
            </a:lvl6pPr>
            <a:lvl7pPr marL="2057222" indent="0" algn="ctr">
              <a:buNone/>
              <a:defRPr sz="1200"/>
            </a:lvl7pPr>
            <a:lvl8pPr marL="2400092" indent="0" algn="ctr">
              <a:buNone/>
              <a:defRPr sz="1200"/>
            </a:lvl8pPr>
            <a:lvl9pPr marL="274296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025651"/>
            <a:ext cx="6347715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8"/>
            <a:ext cx="6347715" cy="64530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B3AE-E1AB-4654-B7E9-CB43117768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368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215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5"/>
            <a:ext cx="7886701" cy="21395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1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914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5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260873"/>
            <a:ext cx="386834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86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74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05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0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9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0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70" indent="0">
              <a:buNone/>
              <a:defRPr sz="2100"/>
            </a:lvl2pPr>
            <a:lvl3pPr marL="685741" indent="0">
              <a:buNone/>
              <a:defRPr sz="1800"/>
            </a:lvl3pPr>
            <a:lvl4pPr marL="1028611" indent="0">
              <a:buNone/>
              <a:defRPr sz="1500"/>
            </a:lvl4pPr>
            <a:lvl5pPr marL="1371481" indent="0">
              <a:buNone/>
              <a:defRPr sz="1500"/>
            </a:lvl5pPr>
            <a:lvl6pPr marL="1714351" indent="0">
              <a:buNone/>
              <a:defRPr sz="1500"/>
            </a:lvl6pPr>
            <a:lvl7pPr marL="2057222" indent="0">
              <a:buNone/>
              <a:defRPr sz="1500"/>
            </a:lvl7pPr>
            <a:lvl8pPr marL="2400092" indent="0">
              <a:buNone/>
              <a:defRPr sz="1500"/>
            </a:lvl8pPr>
            <a:lvl9pPr marL="2742962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87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74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20445"/>
            <a:ext cx="3088109" cy="291057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1620443"/>
            <a:ext cx="3088109" cy="2910580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537D-95A9-43E8-B03A-CA5458930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5454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2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61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E541-7A05-4259-A4D3-2BF88E7395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68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80115-CC28-4AAD-9081-6D82A0A2E7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38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1B437-8F2A-4195-850F-DFC538861B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25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3953"/>
            <a:ext cx="2790182" cy="958849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80" y="386195"/>
            <a:ext cx="3386037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082806"/>
            <a:ext cx="2790182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702" indent="0">
              <a:buNone/>
              <a:defRPr sz="1100"/>
            </a:lvl2pPr>
            <a:lvl3pPr marL="685405" indent="0">
              <a:buNone/>
              <a:defRPr sz="1000"/>
            </a:lvl3pPr>
            <a:lvl4pPr marL="1028106" indent="0">
              <a:buNone/>
              <a:defRPr sz="800"/>
            </a:lvl4pPr>
            <a:lvl5pPr marL="1370808" indent="0">
              <a:buNone/>
              <a:defRPr sz="800"/>
            </a:lvl5pPr>
            <a:lvl6pPr marL="1713509" indent="0">
              <a:buNone/>
              <a:defRPr sz="800"/>
            </a:lvl6pPr>
            <a:lvl7pPr marL="2056213" indent="0">
              <a:buNone/>
              <a:defRPr sz="800"/>
            </a:lvl7pPr>
            <a:lvl8pPr marL="2398914" indent="0">
              <a:buNone/>
              <a:defRPr sz="800"/>
            </a:lvl8pPr>
            <a:lvl9pPr marL="274161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B3395-0C33-4EAE-A291-737B932AC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3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600451"/>
            <a:ext cx="6347714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457200"/>
            <a:ext cx="6347714" cy="2884289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6936" indent="0">
              <a:buNone/>
              <a:defRPr sz="1600"/>
            </a:lvl2pPr>
            <a:lvl3pPr marL="913871" indent="0">
              <a:buNone/>
              <a:defRPr sz="1600"/>
            </a:lvl3pPr>
            <a:lvl4pPr marL="1370808" indent="0">
              <a:buNone/>
              <a:defRPr sz="1600"/>
            </a:lvl4pPr>
            <a:lvl5pPr marL="1827744" indent="0">
              <a:buNone/>
              <a:defRPr sz="1600"/>
            </a:lvl5pPr>
            <a:lvl6pPr marL="2284681" indent="0">
              <a:buNone/>
              <a:defRPr sz="1600"/>
            </a:lvl6pPr>
            <a:lvl7pPr marL="2741616" indent="0">
              <a:buNone/>
              <a:defRPr sz="1600"/>
            </a:lvl7pPr>
            <a:lvl8pPr marL="3198552" indent="0">
              <a:buNone/>
              <a:defRPr sz="1600"/>
            </a:lvl8pPr>
            <a:lvl9pPr marL="3655485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4025507"/>
            <a:ext cx="6347714" cy="505518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 marL="456936" indent="0">
              <a:buNone/>
              <a:defRPr sz="1300"/>
            </a:lvl2pPr>
            <a:lvl3pPr marL="913871" indent="0">
              <a:buNone/>
              <a:defRPr sz="1000"/>
            </a:lvl3pPr>
            <a:lvl4pPr marL="1370808" indent="0">
              <a:buNone/>
              <a:defRPr sz="1000"/>
            </a:lvl4pPr>
            <a:lvl5pPr marL="1827744" indent="0">
              <a:buNone/>
              <a:defRPr sz="1000"/>
            </a:lvl5pPr>
            <a:lvl6pPr marL="2284681" indent="0">
              <a:buNone/>
              <a:defRPr sz="1000"/>
            </a:lvl6pPr>
            <a:lvl7pPr marL="2741616" indent="0">
              <a:buNone/>
              <a:defRPr sz="1000"/>
            </a:lvl7pPr>
            <a:lvl8pPr marL="3198552" indent="0">
              <a:buNone/>
              <a:defRPr sz="1000"/>
            </a:lvl8pPr>
            <a:lvl9pPr marL="365548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849FC-6AEC-4ED1-9EAA-475521471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72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21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20066"/>
              <a:ext cx="2513124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457201"/>
            <a:ext cx="63484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1" y="1620838"/>
            <a:ext cx="6348412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42" y="4532317"/>
            <a:ext cx="684213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r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532317"/>
            <a:ext cx="4622800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l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5" y="4532317"/>
            <a:ext cx="512762" cy="273051"/>
          </a:xfrm>
          <a:prstGeom prst="rect">
            <a:avLst/>
          </a:prstGeom>
        </p:spPr>
        <p:txBody>
          <a:bodyPr vert="horz" wrap="square" lIns="91388" tIns="45691" rIns="91388" bIns="4569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  <a:latin typeface="Arial" charset="0"/>
              </a:defRPr>
            </a:lvl1pPr>
          </a:lstStyle>
          <a:p>
            <a:pPr>
              <a:defRPr/>
            </a:pPr>
            <a:fld id="{989112E9-9F44-4786-94AF-F0CF599C3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8" r:id="rId11"/>
    <p:sldLayoutId id="2147483803" r:id="rId12"/>
    <p:sldLayoutId id="2147483809" r:id="rId13"/>
    <p:sldLayoutId id="2147483804" r:id="rId14"/>
    <p:sldLayoutId id="2147483805" r:id="rId15"/>
    <p:sldLayoutId id="2147483806" r:id="rId16"/>
  </p:sldLayoutIdLst>
  <p:txStyles>
    <p:titleStyle>
      <a:lvl1pPr algn="l" defTabSz="456936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2pPr>
      <a:lvl3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3pPr>
      <a:lvl4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4pPr>
      <a:lvl5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02" indent="-342702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521" indent="-285583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2340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599276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6213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314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086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020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395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08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44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8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1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52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85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2" y="274696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2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5" y="4768006"/>
            <a:ext cx="2059163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fld id="{631E3539-CA02-45C4-948C-E7B0052C653D}" type="slidenum">
              <a:rPr lang="en-US" b="0" smtClean="0">
                <a:latin typeface="Calibri" pitchFamily="34" charset="0"/>
              </a:rPr>
              <a:pPr defTabSz="725386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386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0772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6158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1544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271" indent="-171271" algn="l" defTabSz="685087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813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358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01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45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69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370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042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71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75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34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17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689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36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032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70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378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1" y="274691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1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1" y="4768006"/>
            <a:ext cx="2059163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fld id="{631E3539-CA02-45C4-948C-E7B0052C653D}" type="slidenum">
              <a:rPr lang="en-US" b="0">
                <a:latin typeface="Calibri" pitchFamily="34" charset="0"/>
              </a:rPr>
              <a:pPr defTabSz="725805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7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80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161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741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322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371" indent="-171371" algn="l" defTabSz="685483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112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853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594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336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8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5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9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9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6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A cute blank note - Nohat - Free for desig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762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509717" y="1440946"/>
            <a:ext cx="6316573" cy="23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lIns="145047" tIns="72527" rIns="145047" bIns="72527">
            <a:prstTxWarp prst="textArchUp">
              <a:avLst/>
            </a:prstTxWarp>
            <a:spAutoFit/>
          </a:bodyPr>
          <a:lstStyle/>
          <a:p>
            <a:pPr algn="ctr" defTabSz="72524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00" dirty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Calibri"/>
              </a:rPr>
              <a:t>CHÀO MỪNG CÁC EM HỌC SINH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46636" y="1927870"/>
            <a:ext cx="5887647" cy="962132"/>
          </a:xfrm>
          <a:prstGeom prst="rect">
            <a:avLst/>
          </a:prstGeom>
          <a:noFill/>
          <a:ln>
            <a:noFill/>
          </a:ln>
        </p:spPr>
        <p:txBody>
          <a:bodyPr lIns="145047" tIns="72527" rIns="145047" bIns="72527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25246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 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alt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</a:p>
          <a:p>
            <a:pPr algn="ctr" defTabSz="725246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29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9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89482" y="2855263"/>
            <a:ext cx="6069116" cy="1223771"/>
          </a:xfrm>
          <a:prstGeom prst="rect">
            <a:avLst/>
          </a:prstGeom>
          <a:noFill/>
          <a:ln>
            <a:noFill/>
          </a:ln>
        </p:spPr>
        <p:txBody>
          <a:bodyPr lIns="145047" tIns="72527" rIns="145047" bIns="72527">
            <a:spAutoFit/>
          </a:bodyPr>
          <a:lstStyle/>
          <a:p>
            <a:pPr algn="ctr" defTabSz="725246" eaLnBrk="1" hangingPunct="1"/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5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- tr. 81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" y="3223193"/>
            <a:ext cx="2235593" cy="185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8869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954" y="-75566"/>
            <a:ext cx="9319955" cy="521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3398" y="2771774"/>
            <a:ext cx="1928662" cy="58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68 – 6 x 4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67265" y="2770187"/>
            <a:ext cx="23066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81 + 9 x 7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22824" y="2771774"/>
            <a:ext cx="293687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68 -  24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22824" y="3443288"/>
            <a:ext cx="2117726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19851" y="2786915"/>
            <a:ext cx="25368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81 + 63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36690" y="3343810"/>
            <a:ext cx="20542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144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TextBox 11"/>
          <p:cNvSpPr txBox="1">
            <a:spLocks noChangeArrowheads="1"/>
          </p:cNvSpPr>
          <p:nvPr/>
        </p:nvSpPr>
        <p:spPr bwMode="auto">
          <a:xfrm>
            <a:off x="809627" y="2125982"/>
            <a:ext cx="3586167" cy="538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1526704" y="669923"/>
            <a:ext cx="4329113" cy="625475"/>
          </a:xfrm>
          <a:prstGeom prst="rect">
            <a:avLst/>
          </a:prstGeom>
        </p:spPr>
        <p:txBody>
          <a:bodyPr wrap="none" lIns="91388" tIns="45691" rIns="91388" bIns="4569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7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156" grpId="0"/>
      <p:bldP spid="61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023" y="-26512"/>
            <a:ext cx="9271377" cy="60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5694" y="3124746"/>
            <a:ext cx="8685906" cy="101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000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3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3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838205" y="2457452"/>
            <a:ext cx="4267199" cy="2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762002" y="2343150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36129" y="2280672"/>
            <a:ext cx="2836864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(30 + 5) : 5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926556" y="2277454"/>
            <a:ext cx="7635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38062" y="2703517"/>
            <a:ext cx="7185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2" y="2280672"/>
            <a:ext cx="2153919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( 20 – 10)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483988" y="2282287"/>
            <a:ext cx="9994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3 x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28220" y="2273638"/>
            <a:ext cx="76930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483989" y="2703517"/>
            <a:ext cx="98266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232477" y="2277454"/>
            <a:ext cx="1044125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35 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182120" y="805048"/>
            <a:ext cx="7714105" cy="98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(30 + 5 ) : 5 ; 3 x (20 – 10) …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1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1371605" y="2674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832647" y="1308423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0241" y="1945046"/>
            <a:ext cx="300736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25 – (20 – 10)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19941" y="1945046"/>
            <a:ext cx="309721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25 - 10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25842" y="2520989"/>
            <a:ext cx="248126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15</a:t>
            </a:r>
          </a:p>
        </p:txBody>
      </p:sp>
      <p:sp>
        <p:nvSpPr>
          <p:cNvPr id="8212" name="TextBox 1"/>
          <p:cNvSpPr txBox="1">
            <a:spLocks noChangeArrowheads="1"/>
          </p:cNvSpPr>
          <p:nvPr/>
        </p:nvSpPr>
        <p:spPr bwMode="auto">
          <a:xfrm>
            <a:off x="1018227" y="3211552"/>
            <a:ext cx="279955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80 – (30 + 25)</a:t>
            </a:r>
          </a:p>
        </p:txBody>
      </p:sp>
      <p:sp>
        <p:nvSpPr>
          <p:cNvPr id="8213" name="TextBox 2"/>
          <p:cNvSpPr txBox="1">
            <a:spLocks noChangeArrowheads="1"/>
          </p:cNvSpPr>
          <p:nvPr/>
        </p:nvSpPr>
        <p:spPr bwMode="auto">
          <a:xfrm>
            <a:off x="3525840" y="3211552"/>
            <a:ext cx="238283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80 -  55</a:t>
            </a:r>
          </a:p>
        </p:txBody>
      </p:sp>
      <p:sp>
        <p:nvSpPr>
          <p:cNvPr id="8214" name="TextBox 3"/>
          <p:cNvSpPr txBox="1">
            <a:spLocks noChangeArrowheads="1"/>
          </p:cNvSpPr>
          <p:nvPr/>
        </p:nvSpPr>
        <p:spPr bwMode="auto">
          <a:xfrm>
            <a:off x="3525840" y="3721221"/>
            <a:ext cx="1776412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25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8212" grpId="0"/>
      <p:bldP spid="8213" grpId="0"/>
      <p:bldP spid="82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" y="-14940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849314" y="1249365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521974" y="2060336"/>
            <a:ext cx="314451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125 + (13 + 7)</a:t>
            </a: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3451227" y="2090579"/>
            <a:ext cx="267335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125  +   20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3451226" y="2678192"/>
            <a:ext cx="207168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 145</a:t>
            </a: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1163006" y="3239531"/>
            <a:ext cx="24120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416 – (25 -11)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3451226" y="3232151"/>
            <a:ext cx="2486024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416 -  14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3451227" y="3804920"/>
            <a:ext cx="197643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1" y="-114714"/>
            <a:ext cx="9136440" cy="595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1371605" y="2674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546105" y="1285956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6725" y="1874202"/>
            <a:ext cx="287019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(65 + 15) x 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35241" y="1905399"/>
            <a:ext cx="176847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80 x 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3756" y="2520989"/>
            <a:ext cx="139144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160</a:t>
            </a:r>
          </a:p>
        </p:txBody>
      </p:sp>
      <p:sp>
        <p:nvSpPr>
          <p:cNvPr id="34827" name="TextBox 1"/>
          <p:cNvSpPr txBox="1">
            <a:spLocks noChangeArrowheads="1"/>
          </p:cNvSpPr>
          <p:nvPr/>
        </p:nvSpPr>
        <p:spPr bwMode="auto">
          <a:xfrm>
            <a:off x="4977766" y="1904443"/>
            <a:ext cx="197437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48 : (6 : 3)</a:t>
            </a:r>
          </a:p>
        </p:txBody>
      </p:sp>
      <p:sp>
        <p:nvSpPr>
          <p:cNvPr id="34828" name="TextBox 2"/>
          <p:cNvSpPr txBox="1">
            <a:spLocks noChangeArrowheads="1"/>
          </p:cNvSpPr>
          <p:nvPr/>
        </p:nvSpPr>
        <p:spPr bwMode="auto">
          <a:xfrm>
            <a:off x="6840379" y="1899046"/>
            <a:ext cx="160527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48 : 2</a:t>
            </a:r>
          </a:p>
        </p:txBody>
      </p:sp>
      <p:sp>
        <p:nvSpPr>
          <p:cNvPr id="34829" name="TextBox 3"/>
          <p:cNvSpPr txBox="1">
            <a:spLocks noChangeArrowheads="1"/>
          </p:cNvSpPr>
          <p:nvPr/>
        </p:nvSpPr>
        <p:spPr bwMode="auto">
          <a:xfrm>
            <a:off x="6840382" y="2453005"/>
            <a:ext cx="109188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24</a:t>
            </a:r>
          </a:p>
        </p:txBody>
      </p:sp>
      <p:sp>
        <p:nvSpPr>
          <p:cNvPr id="34830" name="TextBox 8"/>
          <p:cNvSpPr txBox="1">
            <a:spLocks noChangeArrowheads="1"/>
          </p:cNvSpPr>
          <p:nvPr/>
        </p:nvSpPr>
        <p:spPr bwMode="auto">
          <a:xfrm>
            <a:off x="546104" y="3467420"/>
            <a:ext cx="268223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(74 – 14) : 2</a:t>
            </a:r>
          </a:p>
        </p:txBody>
      </p:sp>
      <p:sp>
        <p:nvSpPr>
          <p:cNvPr id="34831" name="TextBox 9"/>
          <p:cNvSpPr txBox="1">
            <a:spLocks noChangeArrowheads="1"/>
          </p:cNvSpPr>
          <p:nvPr/>
        </p:nvSpPr>
        <p:spPr bwMode="auto">
          <a:xfrm>
            <a:off x="3128201" y="3482898"/>
            <a:ext cx="1480341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60 : 2   </a:t>
            </a:r>
          </a:p>
        </p:txBody>
      </p:sp>
      <p:sp>
        <p:nvSpPr>
          <p:cNvPr id="34832" name="TextBox 10"/>
          <p:cNvSpPr txBox="1">
            <a:spLocks noChangeArrowheads="1"/>
          </p:cNvSpPr>
          <p:nvPr/>
        </p:nvSpPr>
        <p:spPr bwMode="auto">
          <a:xfrm>
            <a:off x="3135772" y="4078210"/>
            <a:ext cx="8934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30</a:t>
            </a:r>
          </a:p>
        </p:txBody>
      </p:sp>
      <p:sp>
        <p:nvSpPr>
          <p:cNvPr id="34833" name="TextBox 11"/>
          <p:cNvSpPr txBox="1">
            <a:spLocks noChangeArrowheads="1"/>
          </p:cNvSpPr>
          <p:nvPr/>
        </p:nvSpPr>
        <p:spPr bwMode="auto">
          <a:xfrm>
            <a:off x="5120323" y="3524251"/>
            <a:ext cx="200184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81 : (3 x 3)</a:t>
            </a:r>
          </a:p>
        </p:txBody>
      </p:sp>
      <p:sp>
        <p:nvSpPr>
          <p:cNvPr id="34834" name="TextBox 12"/>
          <p:cNvSpPr txBox="1">
            <a:spLocks noChangeArrowheads="1"/>
          </p:cNvSpPr>
          <p:nvPr/>
        </p:nvSpPr>
        <p:spPr bwMode="auto">
          <a:xfrm>
            <a:off x="6922930" y="3542348"/>
            <a:ext cx="144017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81 : 9</a:t>
            </a:r>
          </a:p>
        </p:txBody>
      </p:sp>
      <p:sp>
        <p:nvSpPr>
          <p:cNvPr id="34835" name="TextBox 13"/>
          <p:cNvSpPr txBox="1">
            <a:spLocks noChangeArrowheads="1"/>
          </p:cNvSpPr>
          <p:nvPr/>
        </p:nvSpPr>
        <p:spPr bwMode="auto">
          <a:xfrm>
            <a:off x="6922930" y="4078208"/>
            <a:ext cx="88391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9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34827" grpId="0"/>
      <p:bldP spid="34828" grpId="0"/>
      <p:bldP spid="34829" grpId="0"/>
      <p:bldP spid="34830" grpId="0"/>
      <p:bldP spid="34831" grpId="0"/>
      <p:bldP spid="34832" grpId="0"/>
      <p:bldP spid="34833" grpId="0"/>
      <p:bldP spid="34834" grpId="0"/>
      <p:bldP spid="348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576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462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42878" y="1015731"/>
            <a:ext cx="7665083" cy="12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4545" y="2150317"/>
            <a:ext cx="1995488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sz="2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83395" y="2663826"/>
            <a:ext cx="236696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14351" y="3156967"/>
            <a:ext cx="28848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 …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83397" y="3645563"/>
            <a:ext cx="3138801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240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14350" y="4139802"/>
            <a:ext cx="3389312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…..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548635" y="2262188"/>
            <a:ext cx="1380434" cy="4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12935" y="2845889"/>
            <a:ext cx="4466905" cy="209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 spcCol="914224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Hai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4 x 2 = 8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240 : 8 = 30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  <p:bldP spid="7181" grpId="0"/>
      <p:bldP spid="7182" grpId="0"/>
      <p:bldP spid="7183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8" descr="Cloud Frame And Wooden Board In Garden Illustration Royalty Free Cliparts,  Vectors, And Stock Illustration. Image 8705240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1308087" y="516619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1550045" y="758547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1792003" y="1000476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8" name="TextBox 6"/>
          <p:cNvSpPr txBox="1">
            <a:spLocks noChangeArrowheads="1"/>
          </p:cNvSpPr>
          <p:nvPr/>
        </p:nvSpPr>
        <p:spPr bwMode="auto">
          <a:xfrm>
            <a:off x="1285405" y="1179401"/>
            <a:ext cx="3422699" cy="278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r>
              <a:rPr lang="vi-VN" altLang="en-US" sz="8600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 BIỆT!</a:t>
            </a:r>
            <a:endParaRPr lang="en-US" altLang="en-US" sz="8600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6737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674</TotalTime>
  <Words>398</Words>
  <Application>Microsoft Office PowerPoint</Application>
  <PresentationFormat>On-screen Show (16:9)</PresentationFormat>
  <Paragraphs>66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Trebuchet MS</vt:lpstr>
      <vt:lpstr>Wingdings 3</vt:lpstr>
      <vt:lpstr>Facet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 Van CD-ROM</dc:creator>
  <cp:lastModifiedBy>Admin</cp:lastModifiedBy>
  <cp:revision>130</cp:revision>
  <dcterms:created xsi:type="dcterms:W3CDTF">2009-12-08T02:00:06Z</dcterms:created>
  <dcterms:modified xsi:type="dcterms:W3CDTF">2021-12-25T14:28:46Z</dcterms:modified>
</cp:coreProperties>
</file>