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9375" y="3897576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 gạo nếp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 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túi             : … kg </a:t>
            </a:r>
            <a:r>
              <a:rPr lang="en-US" sz="320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426545" y="920085"/>
            <a:ext cx="643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75542" y="249049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7232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58425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390</Words>
  <Application>Microsoft Office PowerPoint</Application>
  <PresentationFormat>Widescreen</PresentationFormat>
  <Paragraphs>152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iCiel Cadena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Techsi.vn</cp:lastModifiedBy>
  <cp:revision>4</cp:revision>
  <dcterms:created xsi:type="dcterms:W3CDTF">2022-08-11T15:02:15Z</dcterms:created>
  <dcterms:modified xsi:type="dcterms:W3CDTF">2022-09-14T03:07:11Z</dcterms:modified>
</cp:coreProperties>
</file>