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2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2" roundtripDataSignature="AMtx7mhC6tHQvoBGNAyHW8+w6Db4H96bV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1D75CE-1E12-42F0-B8D3-6993F8F3A64B}">
  <a:tblStyle styleId="{761D75CE-1E12-42F0-B8D3-6993F8F3A64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2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2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Google Shape;64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.pn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3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image" Target="../media/image9.png"/><Relationship Id="rId18" Type="http://schemas.openxmlformats.org/officeDocument/2006/relationships/image" Target="../media/image6.gif"/><Relationship Id="rId3" Type="http://schemas.openxmlformats.org/officeDocument/2006/relationships/image" Target="../media/image1.png"/><Relationship Id="rId7" Type="http://schemas.openxmlformats.org/officeDocument/2006/relationships/image" Target="../media/image5.gif"/><Relationship Id="rId12" Type="http://schemas.openxmlformats.org/officeDocument/2006/relationships/slide" Target="slide15.xml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6" Type="http://schemas.openxmlformats.org/officeDocument/2006/relationships/slide" Target="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11" Type="http://schemas.openxmlformats.org/officeDocument/2006/relationships/image" Target="../media/image8.png"/><Relationship Id="rId5" Type="http://schemas.openxmlformats.org/officeDocument/2006/relationships/image" Target="../media/image3.gif"/><Relationship Id="rId15" Type="http://schemas.openxmlformats.org/officeDocument/2006/relationships/image" Target="../media/image10.png"/><Relationship Id="rId10" Type="http://schemas.openxmlformats.org/officeDocument/2006/relationships/slide" Target="slide14.xml"/><Relationship Id="rId19" Type="http://schemas.openxmlformats.org/officeDocument/2006/relationships/image" Target="../media/image12.gif"/><Relationship Id="rId4" Type="http://schemas.openxmlformats.org/officeDocument/2006/relationships/image" Target="../media/image2.gif"/><Relationship Id="rId9" Type="http://schemas.openxmlformats.org/officeDocument/2006/relationships/image" Target="../media/image7.png"/><Relationship Id="rId14" Type="http://schemas.openxmlformats.org/officeDocument/2006/relationships/slide" Target="slide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 l="10877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80455" y="3628143"/>
            <a:ext cx="3556000" cy="26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26865" y="2258973"/>
            <a:ext cx="4265135" cy="3198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89687" y="3015192"/>
            <a:ext cx="2301522" cy="2301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425290" y="1914206"/>
            <a:ext cx="4860290" cy="3645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69347" y="3218567"/>
            <a:ext cx="3531306" cy="31115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/>
          <p:nvPr/>
        </p:nvSpPr>
        <p:spPr>
          <a:xfrm>
            <a:off x="671674" y="422276"/>
            <a:ext cx="10848652" cy="1752600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"/>
          <p:cNvSpPr txBox="1"/>
          <p:nvPr/>
        </p:nvSpPr>
        <p:spPr>
          <a:xfrm>
            <a:off x="1082073" y="794311"/>
            <a:ext cx="9837415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RẠP XIẾC VUI NHỘN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4" name="Google Shape;324;p9"/>
          <p:cNvGrpSpPr/>
          <p:nvPr/>
        </p:nvGrpSpPr>
        <p:grpSpPr>
          <a:xfrm>
            <a:off x="134471" y="121024"/>
            <a:ext cx="11944115" cy="6602506"/>
            <a:chOff x="134471" y="121024"/>
            <a:chExt cx="11944115" cy="6602506"/>
          </a:xfrm>
        </p:grpSpPr>
        <p:cxnSp>
          <p:nvCxnSpPr>
            <p:cNvPr id="325" name="Google Shape;325;p9"/>
            <p:cNvCxnSpPr/>
            <p:nvPr/>
          </p:nvCxnSpPr>
          <p:spPr>
            <a:xfrm>
              <a:off x="134471" y="121024"/>
              <a:ext cx="11944115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26" name="Google Shape;326;p9"/>
            <p:cNvCxnSpPr/>
            <p:nvPr/>
          </p:nvCxnSpPr>
          <p:spPr>
            <a:xfrm>
              <a:off x="134471" y="6723530"/>
              <a:ext cx="11944115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27" name="Google Shape;327;p9"/>
            <p:cNvCxnSpPr/>
            <p:nvPr/>
          </p:nvCxnSpPr>
          <p:spPr>
            <a:xfrm>
              <a:off x="134471" y="121024"/>
              <a:ext cx="0" cy="6602506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28" name="Google Shape;328;p9"/>
            <p:cNvCxnSpPr/>
            <p:nvPr/>
          </p:nvCxnSpPr>
          <p:spPr>
            <a:xfrm>
              <a:off x="12078586" y="121024"/>
              <a:ext cx="0" cy="6602506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329" name="Google Shape;329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12496" y="4918465"/>
            <a:ext cx="1879504" cy="17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9"/>
          <p:cNvPicPr preferRelativeResize="0"/>
          <p:nvPr/>
        </p:nvPicPr>
        <p:blipFill rotWithShape="1">
          <a:blip r:embed="rId4">
            <a:alphaModFix/>
          </a:blip>
          <a:srcRect l="37348" t="19463" b="18295"/>
          <a:stretch/>
        </p:blipFill>
        <p:spPr>
          <a:xfrm rot="850378">
            <a:off x="9886941" y="193124"/>
            <a:ext cx="2730613" cy="698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9"/>
          <p:cNvPicPr preferRelativeResize="0"/>
          <p:nvPr/>
        </p:nvPicPr>
        <p:blipFill rotWithShape="1">
          <a:blip r:embed="rId4">
            <a:alphaModFix/>
          </a:blip>
          <a:srcRect l="37348" t="19463" b="18295"/>
          <a:stretch/>
        </p:blipFill>
        <p:spPr>
          <a:xfrm rot="2528252">
            <a:off x="10352627" y="524666"/>
            <a:ext cx="2215728" cy="6981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2" name="Google Shape;332;p9"/>
          <p:cNvGrpSpPr/>
          <p:nvPr/>
        </p:nvGrpSpPr>
        <p:grpSpPr>
          <a:xfrm>
            <a:off x="353396" y="159290"/>
            <a:ext cx="11287567" cy="1815882"/>
            <a:chOff x="52079" y="1498478"/>
            <a:chExt cx="11287567" cy="1815882"/>
          </a:xfrm>
        </p:grpSpPr>
        <p:sp>
          <p:nvSpPr>
            <p:cNvPr id="333" name="Google Shape;333;p9"/>
            <p:cNvSpPr/>
            <p:nvPr/>
          </p:nvSpPr>
          <p:spPr>
            <a:xfrm>
              <a:off x="52079" y="1616607"/>
              <a:ext cx="728786" cy="7059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9"/>
            <p:cNvSpPr txBox="1"/>
            <p:nvPr/>
          </p:nvSpPr>
          <p:spPr>
            <a:xfrm>
              <a:off x="926121" y="1498478"/>
              <a:ext cx="10413525" cy="18158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Ngày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thứ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nhất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, Mai An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Tiêm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thả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34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dưa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hấu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xuống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biển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.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Ngày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thứ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hai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, Mai An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Tiêm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thả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ít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hơn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ngày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thứ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nhất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7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. </a:t>
              </a:r>
              <a:endParaRPr dirty="0"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Hỏi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ngày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thứ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hai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Mai An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Tiêm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thả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bao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nhiêu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dưa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hấu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xuống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biển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 dirty="0"/>
            </a:p>
          </p:txBody>
        </p:sp>
      </p:grpSp>
      <p:pic>
        <p:nvPicPr>
          <p:cNvPr id="335" name="Google Shape;335;p9"/>
          <p:cNvPicPr preferRelativeResize="0"/>
          <p:nvPr/>
        </p:nvPicPr>
        <p:blipFill rotWithShape="1">
          <a:blip r:embed="rId5">
            <a:alphaModFix/>
          </a:blip>
          <a:srcRect l="16518" t="27353" r="24085" b="16296"/>
          <a:stretch/>
        </p:blipFill>
        <p:spPr>
          <a:xfrm>
            <a:off x="7060532" y="4146497"/>
            <a:ext cx="5081118" cy="2711503"/>
          </a:xfrm>
          <a:prstGeom prst="roundRect">
            <a:avLst>
              <a:gd name="adj" fmla="val 21686"/>
            </a:avLst>
          </a:prstGeom>
          <a:noFill/>
          <a:ln>
            <a:noFill/>
          </a:ln>
        </p:spPr>
      </p:pic>
      <p:sp>
        <p:nvSpPr>
          <p:cNvPr id="336" name="Google Shape;336;p9"/>
          <p:cNvSpPr/>
          <p:nvPr/>
        </p:nvSpPr>
        <p:spPr>
          <a:xfrm>
            <a:off x="3541288" y="1955639"/>
            <a:ext cx="2282782" cy="457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763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008A3E"/>
                </a:solidFill>
                <a:latin typeface="Arial"/>
                <a:ea typeface="Arial"/>
                <a:cs typeface="Arial"/>
                <a:sym typeface="Arial"/>
              </a:rPr>
              <a:t>Tóm tắt</a:t>
            </a:r>
            <a:endParaRPr sz="3200" b="1" i="0" u="none" strike="noStrike" cap="none">
              <a:solidFill>
                <a:srgbClr val="008A3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9"/>
          <p:cNvSpPr txBox="1"/>
          <p:nvPr/>
        </p:nvSpPr>
        <p:spPr>
          <a:xfrm>
            <a:off x="2137702" y="2602525"/>
            <a:ext cx="338155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Ngày thứ nhất:</a:t>
            </a:r>
            <a:endParaRPr sz="3200" b="1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9"/>
          <p:cNvSpPr txBox="1"/>
          <p:nvPr/>
        </p:nvSpPr>
        <p:spPr>
          <a:xfrm>
            <a:off x="2446896" y="3337048"/>
            <a:ext cx="325185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Ngày thứ hai:</a:t>
            </a:r>
            <a:endParaRPr sz="3200" b="1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9" name="Google Shape;339;p9"/>
          <p:cNvGrpSpPr/>
          <p:nvPr/>
        </p:nvGrpSpPr>
        <p:grpSpPr>
          <a:xfrm>
            <a:off x="5769722" y="3510044"/>
            <a:ext cx="3331396" cy="283334"/>
            <a:chOff x="5287872" y="4993786"/>
            <a:chExt cx="3331396" cy="283334"/>
          </a:xfrm>
        </p:grpSpPr>
        <p:cxnSp>
          <p:nvCxnSpPr>
            <p:cNvPr id="340" name="Google Shape;340;p9"/>
            <p:cNvCxnSpPr/>
            <p:nvPr/>
          </p:nvCxnSpPr>
          <p:spPr>
            <a:xfrm>
              <a:off x="5287872" y="5148332"/>
              <a:ext cx="332275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41" name="Google Shape;341;p9"/>
            <p:cNvCxnSpPr/>
            <p:nvPr/>
          </p:nvCxnSpPr>
          <p:spPr>
            <a:xfrm>
              <a:off x="5287872" y="4993786"/>
              <a:ext cx="0" cy="283334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42" name="Google Shape;342;p9"/>
            <p:cNvCxnSpPr/>
            <p:nvPr/>
          </p:nvCxnSpPr>
          <p:spPr>
            <a:xfrm>
              <a:off x="8619268" y="4993786"/>
              <a:ext cx="0" cy="283334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343" name="Google Shape;343;p9"/>
          <p:cNvGrpSpPr/>
          <p:nvPr/>
        </p:nvGrpSpPr>
        <p:grpSpPr>
          <a:xfrm>
            <a:off x="5824070" y="3728654"/>
            <a:ext cx="3215012" cy="757636"/>
            <a:chOff x="2765576" y="6083687"/>
            <a:chExt cx="3215012" cy="757636"/>
          </a:xfrm>
        </p:grpSpPr>
        <p:pic>
          <p:nvPicPr>
            <p:cNvPr id="344" name="Google Shape;344;p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0800000">
              <a:off x="2765576" y="6083687"/>
              <a:ext cx="3215012" cy="2808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5" name="Google Shape;345;p9"/>
            <p:cNvSpPr txBox="1"/>
            <p:nvPr/>
          </p:nvSpPr>
          <p:spPr>
            <a:xfrm>
              <a:off x="4002038" y="6256548"/>
              <a:ext cx="1356838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? quả</a:t>
              </a:r>
              <a:endParaRPr sz="32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6" name="Google Shape;346;p9"/>
          <p:cNvGrpSpPr/>
          <p:nvPr/>
        </p:nvGrpSpPr>
        <p:grpSpPr>
          <a:xfrm>
            <a:off x="5758805" y="2048180"/>
            <a:ext cx="4559122" cy="1007787"/>
            <a:chOff x="2859108" y="1837918"/>
            <a:chExt cx="4559122" cy="1007787"/>
          </a:xfrm>
        </p:grpSpPr>
        <p:cxnSp>
          <p:nvCxnSpPr>
            <p:cNvPr id="347" name="Google Shape;347;p9"/>
            <p:cNvCxnSpPr/>
            <p:nvPr/>
          </p:nvCxnSpPr>
          <p:spPr>
            <a:xfrm>
              <a:off x="7413046" y="2562371"/>
              <a:ext cx="0" cy="283334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grpSp>
          <p:nvGrpSpPr>
            <p:cNvPr id="348" name="Google Shape;348;p9"/>
            <p:cNvGrpSpPr/>
            <p:nvPr/>
          </p:nvGrpSpPr>
          <p:grpSpPr>
            <a:xfrm>
              <a:off x="2859108" y="1837918"/>
              <a:ext cx="4559122" cy="1007787"/>
              <a:chOff x="1803040" y="2353597"/>
              <a:chExt cx="4559122" cy="1007787"/>
            </a:xfrm>
          </p:grpSpPr>
          <p:cxnSp>
            <p:nvCxnSpPr>
              <p:cNvPr id="349" name="Google Shape;349;p9"/>
              <p:cNvCxnSpPr/>
              <p:nvPr/>
            </p:nvCxnSpPr>
            <p:spPr>
              <a:xfrm rot="10800000" flipH="1">
                <a:off x="1803041" y="3245476"/>
                <a:ext cx="4559121" cy="1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350" name="Google Shape;350;p9"/>
              <p:cNvSpPr/>
              <p:nvPr/>
            </p:nvSpPr>
            <p:spPr>
              <a:xfrm>
                <a:off x="1803040" y="2852455"/>
                <a:ext cx="4559122" cy="376193"/>
              </a:xfrm>
              <a:custGeom>
                <a:avLst/>
                <a:gdLst/>
                <a:ahLst/>
                <a:cxnLst/>
                <a:rect l="l" t="t" r="r" b="b"/>
                <a:pathLst>
                  <a:path w="3963208" h="1389191" extrusionOk="0">
                    <a:moveTo>
                      <a:pt x="0" y="1300849"/>
                    </a:moveTo>
                    <a:cubicBezTo>
                      <a:pt x="724437" y="655832"/>
                      <a:pt x="1448874" y="10815"/>
                      <a:pt x="2073499" y="83"/>
                    </a:cubicBezTo>
                    <a:cubicBezTo>
                      <a:pt x="2698124" y="-10649"/>
                      <a:pt x="3445100" y="1015368"/>
                      <a:pt x="3747753" y="1236455"/>
                    </a:cubicBezTo>
                    <a:cubicBezTo>
                      <a:pt x="4050407" y="1457542"/>
                      <a:pt x="3969913" y="1392074"/>
                      <a:pt x="3889420" y="1326607"/>
                    </a:cubicBezTo>
                  </a:path>
                </a:pathLst>
              </a:custGeom>
              <a:noFill/>
              <a:ln w="19050" cap="flat" cmpd="sng">
                <a:solidFill>
                  <a:srgbClr val="42719B"/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351" name="Google Shape;351;p9"/>
              <p:cNvCxnSpPr/>
              <p:nvPr/>
            </p:nvCxnSpPr>
            <p:spPr>
              <a:xfrm>
                <a:off x="1803040" y="3078050"/>
                <a:ext cx="0" cy="283334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352" name="Google Shape;352;p9"/>
              <p:cNvSpPr txBox="1"/>
              <p:nvPr/>
            </p:nvSpPr>
            <p:spPr>
              <a:xfrm>
                <a:off x="3324150" y="2353597"/>
                <a:ext cx="1636413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 b="1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34 quả</a:t>
                </a:r>
                <a:endParaRPr sz="3200" b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53" name="Google Shape;353;p9"/>
          <p:cNvGrpSpPr/>
          <p:nvPr/>
        </p:nvGrpSpPr>
        <p:grpSpPr>
          <a:xfrm>
            <a:off x="9095163" y="2834389"/>
            <a:ext cx="1469561" cy="985709"/>
            <a:chOff x="7294778" y="3608959"/>
            <a:chExt cx="1469561" cy="985709"/>
          </a:xfrm>
        </p:grpSpPr>
        <p:grpSp>
          <p:nvGrpSpPr>
            <p:cNvPr id="354" name="Google Shape;354;p9"/>
            <p:cNvGrpSpPr/>
            <p:nvPr/>
          </p:nvGrpSpPr>
          <p:grpSpPr>
            <a:xfrm>
              <a:off x="7294778" y="3608959"/>
              <a:ext cx="1222764" cy="355169"/>
              <a:chOff x="7365456" y="3293624"/>
              <a:chExt cx="1222764" cy="355169"/>
            </a:xfrm>
          </p:grpSpPr>
          <p:cxnSp>
            <p:nvCxnSpPr>
              <p:cNvPr id="355" name="Google Shape;355;p9"/>
              <p:cNvCxnSpPr/>
              <p:nvPr/>
            </p:nvCxnSpPr>
            <p:spPr>
              <a:xfrm>
                <a:off x="7365456" y="3293624"/>
                <a:ext cx="0" cy="283334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pic>
            <p:nvPicPr>
              <p:cNvPr id="356" name="Google Shape;356;p9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 rot="10800000">
                <a:off x="7399577" y="3446504"/>
                <a:ext cx="1188643" cy="20228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57" name="Google Shape;357;p9"/>
            <p:cNvSpPr txBox="1"/>
            <p:nvPr/>
          </p:nvSpPr>
          <p:spPr>
            <a:xfrm>
              <a:off x="7407501" y="4009893"/>
              <a:ext cx="1356838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7 quả</a:t>
              </a:r>
              <a:endParaRPr sz="3200" b="1" i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358" name="Google Shape;358;p9"/>
          <p:cNvCxnSpPr/>
          <p:nvPr/>
        </p:nvCxnSpPr>
        <p:spPr>
          <a:xfrm>
            <a:off x="9095343" y="3159558"/>
            <a:ext cx="0" cy="325088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dot"/>
            <a:miter lim="800000"/>
            <a:headEnd type="none" w="sm" len="sm"/>
            <a:tailEnd type="none" w="sm" len="sm"/>
          </a:ln>
        </p:spPr>
      </p:cxnSp>
      <p:sp>
        <p:nvSpPr>
          <p:cNvPr id="359" name="Google Shape;359;p9"/>
          <p:cNvSpPr/>
          <p:nvPr/>
        </p:nvSpPr>
        <p:spPr>
          <a:xfrm>
            <a:off x="2772128" y="4034007"/>
            <a:ext cx="2380398" cy="457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763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249024"/>
                </a:solidFill>
                <a:latin typeface="Arial"/>
                <a:ea typeface="Arial"/>
                <a:cs typeface="Arial"/>
                <a:sym typeface="Arial"/>
              </a:rPr>
              <a:t>Bài giải</a:t>
            </a:r>
            <a:endParaRPr sz="3200" b="1" i="0" u="none" strike="noStrike" cap="none">
              <a:solidFill>
                <a:srgbClr val="24902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9"/>
          <p:cNvSpPr/>
          <p:nvPr/>
        </p:nvSpPr>
        <p:spPr>
          <a:xfrm>
            <a:off x="-12793" y="4546633"/>
            <a:ext cx="7108162" cy="2112193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Ngày</a:t>
            </a:r>
            <a:r>
              <a:rPr lang="en-US" sz="32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thứ</a:t>
            </a:r>
            <a:r>
              <a:rPr lang="en-US" sz="32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hai</a:t>
            </a:r>
            <a:r>
              <a:rPr lang="en-US" sz="32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Mai An </a:t>
            </a:r>
            <a:r>
              <a:rPr lang="en-US" sz="32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Tiêm</a:t>
            </a:r>
            <a:r>
              <a:rPr lang="en-US" sz="32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thả</a:t>
            </a:r>
            <a:r>
              <a:rPr lang="en-US" sz="32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số</a:t>
            </a:r>
            <a:endParaRPr sz="3200" b="1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quả</a:t>
            </a:r>
            <a:r>
              <a:rPr lang="en-US" sz="32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dưa</a:t>
            </a:r>
            <a:r>
              <a:rPr lang="en-US" sz="32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hấu</a:t>
            </a:r>
            <a:r>
              <a:rPr lang="en-US" sz="32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xuống</a:t>
            </a:r>
            <a:r>
              <a:rPr lang="en-US" sz="32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biển</a:t>
            </a:r>
            <a:r>
              <a:rPr lang="en-US" sz="32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lang="en-US" sz="32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dirty="0"/>
          </a:p>
          <a:p>
            <a:pPr marL="28575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	34 - 7 = 27 (</a:t>
            </a:r>
            <a:r>
              <a:rPr lang="en-US" sz="32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quả</a:t>
            </a:r>
            <a:r>
              <a:rPr lang="en-US" sz="32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dirty="0"/>
          </a:p>
          <a:p>
            <a:pPr marL="28575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en-US" sz="32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Đáp</a:t>
            </a:r>
            <a:r>
              <a:rPr lang="en-US" sz="32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lang="en-US" sz="32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: 27 </a:t>
            </a:r>
            <a:r>
              <a:rPr lang="en-US" sz="32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quả</a:t>
            </a:r>
            <a:r>
              <a:rPr lang="en-US" sz="32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dưa</a:t>
            </a:r>
            <a:r>
              <a:rPr lang="en-US" sz="32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hấu</a:t>
            </a:r>
            <a:endParaRPr sz="3200" b="1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5" name="Google Shape;365;p10"/>
          <p:cNvGrpSpPr/>
          <p:nvPr/>
        </p:nvGrpSpPr>
        <p:grpSpPr>
          <a:xfrm>
            <a:off x="134471" y="121024"/>
            <a:ext cx="11944115" cy="6602506"/>
            <a:chOff x="134471" y="121024"/>
            <a:chExt cx="11944115" cy="6602506"/>
          </a:xfrm>
        </p:grpSpPr>
        <p:cxnSp>
          <p:nvCxnSpPr>
            <p:cNvPr id="366" name="Google Shape;366;p10"/>
            <p:cNvCxnSpPr/>
            <p:nvPr/>
          </p:nvCxnSpPr>
          <p:spPr>
            <a:xfrm>
              <a:off x="134471" y="121024"/>
              <a:ext cx="11944115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67" name="Google Shape;367;p10"/>
            <p:cNvCxnSpPr/>
            <p:nvPr/>
          </p:nvCxnSpPr>
          <p:spPr>
            <a:xfrm>
              <a:off x="134471" y="6723530"/>
              <a:ext cx="11944115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68" name="Google Shape;368;p10"/>
            <p:cNvCxnSpPr/>
            <p:nvPr/>
          </p:nvCxnSpPr>
          <p:spPr>
            <a:xfrm>
              <a:off x="134471" y="121024"/>
              <a:ext cx="0" cy="6602506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69" name="Google Shape;369;p10"/>
            <p:cNvCxnSpPr/>
            <p:nvPr/>
          </p:nvCxnSpPr>
          <p:spPr>
            <a:xfrm>
              <a:off x="12078586" y="121024"/>
              <a:ext cx="0" cy="6602506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370" name="Google Shape;370;p10"/>
          <p:cNvPicPr preferRelativeResize="0"/>
          <p:nvPr/>
        </p:nvPicPr>
        <p:blipFill rotWithShape="1">
          <a:blip r:embed="rId3">
            <a:alphaModFix/>
          </a:blip>
          <a:srcRect l="15806" t="12258" r="11253" b="65141"/>
          <a:stretch/>
        </p:blipFill>
        <p:spPr>
          <a:xfrm>
            <a:off x="2395496" y="0"/>
            <a:ext cx="7320003" cy="2272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10"/>
          <p:cNvPicPr preferRelativeResize="0"/>
          <p:nvPr/>
        </p:nvPicPr>
        <p:blipFill rotWithShape="1">
          <a:blip r:embed="rId4">
            <a:alphaModFix/>
          </a:blip>
          <a:srcRect l="4193" t="2191" r="2693" b="6031"/>
          <a:stretch/>
        </p:blipFill>
        <p:spPr>
          <a:xfrm>
            <a:off x="-30839" y="2938716"/>
            <a:ext cx="3110704" cy="2827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10" descr="7025f93bab81e29a45dfc8ebfbf481b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14948" y="1652793"/>
            <a:ext cx="3575118" cy="50526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3" name="Google Shape;373;p10"/>
          <p:cNvGrpSpPr/>
          <p:nvPr/>
        </p:nvGrpSpPr>
        <p:grpSpPr>
          <a:xfrm>
            <a:off x="0" y="4352544"/>
            <a:ext cx="12283440" cy="2505456"/>
            <a:chOff x="-91440" y="4352544"/>
            <a:chExt cx="12283440" cy="2505456"/>
          </a:xfrm>
        </p:grpSpPr>
        <p:pic>
          <p:nvPicPr>
            <p:cNvPr id="374" name="Google Shape;374;p10"/>
            <p:cNvPicPr preferRelativeResize="0"/>
            <p:nvPr/>
          </p:nvPicPr>
          <p:blipFill rotWithShape="1">
            <a:blip r:embed="rId6">
              <a:alphaModFix/>
            </a:blip>
            <a:srcRect t="45600" r="48882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5" name="Google Shape;375;p10"/>
            <p:cNvPicPr preferRelativeResize="0"/>
            <p:nvPr/>
          </p:nvPicPr>
          <p:blipFill rotWithShape="1">
            <a:blip r:embed="rId6">
              <a:alphaModFix/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76" name="Google Shape;376;p10"/>
          <p:cNvSpPr txBox="1"/>
          <p:nvPr/>
        </p:nvSpPr>
        <p:spPr>
          <a:xfrm>
            <a:off x="2242211" y="1981557"/>
            <a:ext cx="9015848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Char char="-"/>
            </a:pPr>
            <a:r>
              <a:rPr lang="en-US" sz="36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Rèn</a:t>
            </a:r>
            <a:r>
              <a:rPr lang="en-US" sz="36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kĩ</a:t>
            </a:r>
            <a:r>
              <a:rPr lang="en-US" sz="36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năng</a:t>
            </a:r>
            <a:r>
              <a:rPr lang="en-US" sz="36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trừ</a:t>
            </a:r>
            <a:r>
              <a:rPr lang="en-US" sz="36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nhớ</a:t>
            </a:r>
            <a:r>
              <a:rPr lang="en-US" sz="36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hai</a:t>
            </a:r>
            <a:r>
              <a:rPr lang="en-US" sz="36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chữ</a:t>
            </a:r>
            <a:r>
              <a:rPr lang="en-US" sz="36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chữ</a:t>
            </a:r>
            <a:r>
              <a:rPr lang="en-US" sz="36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số</a:t>
            </a:r>
            <a:endParaRPr sz="3600" b="1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Char char="-"/>
            </a:pPr>
            <a:r>
              <a:rPr lang="en-US" sz="36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Xem</a:t>
            </a:r>
            <a:r>
              <a:rPr lang="en-US" sz="36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trước</a:t>
            </a:r>
            <a:r>
              <a:rPr lang="en-US" sz="36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sau</a:t>
            </a:r>
            <a:r>
              <a:rPr lang="en-US" sz="36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: 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“</a:t>
            </a:r>
            <a:r>
              <a:rPr lang="en-US" sz="36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Luyện</a:t>
            </a:r>
            <a:r>
              <a:rPr lang="en-US" sz="36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tập</a:t>
            </a:r>
            <a:r>
              <a:rPr lang="en-US" sz="36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” </a:t>
            </a:r>
            <a:r>
              <a:rPr lang="en-US" sz="36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trang</a:t>
            </a:r>
            <a:r>
              <a:rPr lang="en-US" sz="36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84, 85”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" name="Google Shape;382;p11"/>
          <p:cNvGrpSpPr/>
          <p:nvPr/>
        </p:nvGrpSpPr>
        <p:grpSpPr>
          <a:xfrm>
            <a:off x="134471" y="121024"/>
            <a:ext cx="11944115" cy="6602506"/>
            <a:chOff x="134471" y="121024"/>
            <a:chExt cx="11944115" cy="6602506"/>
          </a:xfrm>
        </p:grpSpPr>
        <p:cxnSp>
          <p:nvCxnSpPr>
            <p:cNvPr id="383" name="Google Shape;383;p11"/>
            <p:cNvCxnSpPr/>
            <p:nvPr/>
          </p:nvCxnSpPr>
          <p:spPr>
            <a:xfrm>
              <a:off x="134471" y="121024"/>
              <a:ext cx="11944115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84" name="Google Shape;384;p11"/>
            <p:cNvCxnSpPr/>
            <p:nvPr/>
          </p:nvCxnSpPr>
          <p:spPr>
            <a:xfrm>
              <a:off x="134471" y="6723530"/>
              <a:ext cx="11944115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85" name="Google Shape;385;p11"/>
            <p:cNvCxnSpPr/>
            <p:nvPr/>
          </p:nvCxnSpPr>
          <p:spPr>
            <a:xfrm>
              <a:off x="134471" y="121024"/>
              <a:ext cx="0" cy="6602506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86" name="Google Shape;386;p11"/>
            <p:cNvCxnSpPr/>
            <p:nvPr/>
          </p:nvCxnSpPr>
          <p:spPr>
            <a:xfrm>
              <a:off x="12078586" y="121024"/>
              <a:ext cx="0" cy="6602506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387" name="Google Shape;387;p11"/>
          <p:cNvPicPr preferRelativeResize="0"/>
          <p:nvPr/>
        </p:nvPicPr>
        <p:blipFill rotWithShape="1">
          <a:blip r:embed="rId3">
            <a:alphaModFix/>
          </a:blip>
          <a:srcRect l="37348" t="19463" b="18295"/>
          <a:stretch/>
        </p:blipFill>
        <p:spPr>
          <a:xfrm rot="850378">
            <a:off x="9886941" y="193124"/>
            <a:ext cx="2730613" cy="698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11"/>
          <p:cNvPicPr preferRelativeResize="0"/>
          <p:nvPr/>
        </p:nvPicPr>
        <p:blipFill rotWithShape="1">
          <a:blip r:embed="rId3">
            <a:alphaModFix/>
          </a:blip>
          <a:srcRect l="37348" t="19463" b="18295"/>
          <a:stretch/>
        </p:blipFill>
        <p:spPr>
          <a:xfrm rot="2528252">
            <a:off x="10352627" y="524666"/>
            <a:ext cx="2215728" cy="698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11"/>
          <p:cNvPicPr preferRelativeResize="0"/>
          <p:nvPr/>
        </p:nvPicPr>
        <p:blipFill rotWithShape="1">
          <a:blip r:embed="rId4">
            <a:alphaModFix/>
          </a:blip>
          <a:srcRect l="4193" t="2191" r="2693" b="6031"/>
          <a:stretch/>
        </p:blipFill>
        <p:spPr>
          <a:xfrm>
            <a:off x="113413" y="2938716"/>
            <a:ext cx="3110704" cy="2827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11" descr="7025f93bab81e29a45dfc8ebfbf481b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86348" y="1366434"/>
            <a:ext cx="3575118" cy="50526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1" name="Google Shape;391;p11"/>
          <p:cNvGrpSpPr/>
          <p:nvPr/>
        </p:nvGrpSpPr>
        <p:grpSpPr>
          <a:xfrm>
            <a:off x="0" y="4352544"/>
            <a:ext cx="12283440" cy="2505456"/>
            <a:chOff x="-91440" y="4352544"/>
            <a:chExt cx="12283440" cy="2505456"/>
          </a:xfrm>
        </p:grpSpPr>
        <p:pic>
          <p:nvPicPr>
            <p:cNvPr id="392" name="Google Shape;392;p11"/>
            <p:cNvPicPr preferRelativeResize="0"/>
            <p:nvPr/>
          </p:nvPicPr>
          <p:blipFill rotWithShape="1">
            <a:blip r:embed="rId6">
              <a:alphaModFix/>
            </a:blip>
            <a:srcRect t="45600" r="48882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3" name="Google Shape;393;p11"/>
            <p:cNvPicPr preferRelativeResize="0"/>
            <p:nvPr/>
          </p:nvPicPr>
          <p:blipFill rotWithShape="1">
            <a:blip r:embed="rId6">
              <a:alphaModFix/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94" name="Google Shape;394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114066">
            <a:off x="201898" y="471815"/>
            <a:ext cx="2032463" cy="724065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11"/>
          <p:cNvSpPr txBox="1"/>
          <p:nvPr/>
        </p:nvSpPr>
        <p:spPr>
          <a:xfrm>
            <a:off x="2399782" y="1922306"/>
            <a:ext cx="7633146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Tạm biệt và hẹn gặp lại </a:t>
            </a:r>
            <a:endParaRPr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các con vào những tiết học sau!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400;p12"/>
          <p:cNvPicPr preferRelativeResize="0"/>
          <p:nvPr/>
        </p:nvPicPr>
        <p:blipFill rotWithShape="1">
          <a:blip r:embed="rId3">
            <a:alphaModFix/>
          </a:blip>
          <a:srcRect l="10877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12"/>
          <p:cNvSpPr/>
          <p:nvPr/>
        </p:nvSpPr>
        <p:spPr>
          <a:xfrm>
            <a:off x="908303" y="828093"/>
            <a:ext cx="10500851" cy="123063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Câu 1. Kết quả của phép tính 34 + 56 là:  </a:t>
            </a:r>
            <a:endParaRPr/>
          </a:p>
        </p:txBody>
      </p:sp>
      <p:sp>
        <p:nvSpPr>
          <p:cNvPr id="402" name="Google Shape;402;p12"/>
          <p:cNvSpPr/>
          <p:nvPr/>
        </p:nvSpPr>
        <p:spPr>
          <a:xfrm>
            <a:off x="6642072" y="3108260"/>
            <a:ext cx="4683803" cy="84980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90</a:t>
            </a:r>
            <a:endParaRPr/>
          </a:p>
        </p:txBody>
      </p:sp>
      <p:sp>
        <p:nvSpPr>
          <p:cNvPr id="403" name="Google Shape;403;p12"/>
          <p:cNvSpPr/>
          <p:nvPr/>
        </p:nvSpPr>
        <p:spPr>
          <a:xfrm>
            <a:off x="847245" y="4960344"/>
            <a:ext cx="4683803" cy="84980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100</a:t>
            </a:r>
            <a:endParaRPr/>
          </a:p>
        </p:txBody>
      </p:sp>
      <p:sp>
        <p:nvSpPr>
          <p:cNvPr id="404" name="Google Shape;404;p12"/>
          <p:cNvSpPr/>
          <p:nvPr/>
        </p:nvSpPr>
        <p:spPr>
          <a:xfrm>
            <a:off x="6642072" y="4960345"/>
            <a:ext cx="4683803" cy="84980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70</a:t>
            </a:r>
            <a:endParaRPr/>
          </a:p>
        </p:txBody>
      </p:sp>
      <p:sp>
        <p:nvSpPr>
          <p:cNvPr id="405" name="Google Shape;405;p12"/>
          <p:cNvSpPr/>
          <p:nvPr/>
        </p:nvSpPr>
        <p:spPr>
          <a:xfrm>
            <a:off x="825024" y="3156342"/>
            <a:ext cx="4683803" cy="84980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80</a:t>
            </a:r>
            <a:endParaRPr/>
          </a:p>
        </p:txBody>
      </p:sp>
      <p:pic>
        <p:nvPicPr>
          <p:cNvPr id="406" name="Google Shape;406;p12" descr="Káº¿t quáº£ hÃ¬nh áº£nh cho right wrong tick icon"/>
          <p:cNvPicPr preferRelativeResize="0"/>
          <p:nvPr/>
        </p:nvPicPr>
        <p:blipFill rotWithShape="1">
          <a:blip r:embed="rId4">
            <a:alphaModFix/>
          </a:blip>
          <a:srcRect l="5167" t="18657" r="55100" b="30178"/>
          <a:stretch/>
        </p:blipFill>
        <p:spPr>
          <a:xfrm>
            <a:off x="5050942" y="2959287"/>
            <a:ext cx="1092200" cy="1106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2" descr="Káº¿t quáº£ hÃ¬nh áº£nh cho right wrong tick icon"/>
          <p:cNvPicPr preferRelativeResize="0"/>
          <p:nvPr/>
        </p:nvPicPr>
        <p:blipFill rotWithShape="1">
          <a:blip r:embed="rId4">
            <a:alphaModFix/>
          </a:blip>
          <a:srcRect l="5167" t="18657" r="55100" b="30178"/>
          <a:stretch/>
        </p:blipFill>
        <p:spPr>
          <a:xfrm>
            <a:off x="10894085" y="4819012"/>
            <a:ext cx="1092200" cy="1106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12" descr="Káº¿t quáº£ hÃ¬nh áº£nh cho right wrong tick icon"/>
          <p:cNvPicPr preferRelativeResize="0"/>
          <p:nvPr/>
        </p:nvPicPr>
        <p:blipFill rotWithShape="1">
          <a:blip r:embed="rId4">
            <a:alphaModFix/>
          </a:blip>
          <a:srcRect l="5167" t="18657" r="55100" b="30178"/>
          <a:stretch/>
        </p:blipFill>
        <p:spPr>
          <a:xfrm>
            <a:off x="5137981" y="4831818"/>
            <a:ext cx="1092200" cy="1106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12" descr="Káº¿t quáº£ hÃ¬nh áº£nh cho right wrong tick icon"/>
          <p:cNvPicPr preferRelativeResize="0"/>
          <p:nvPr/>
        </p:nvPicPr>
        <p:blipFill rotWithShape="1">
          <a:blip r:embed="rId5">
            <a:alphaModFix/>
          </a:blip>
          <a:srcRect l="47149" t="18843" r="5517" b="28297"/>
          <a:stretch/>
        </p:blipFill>
        <p:spPr>
          <a:xfrm>
            <a:off x="10646687" y="2865817"/>
            <a:ext cx="1339598" cy="1177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12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3643" y="5741662"/>
            <a:ext cx="1244600" cy="1194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13"/>
          <p:cNvPicPr preferRelativeResize="0"/>
          <p:nvPr/>
        </p:nvPicPr>
        <p:blipFill rotWithShape="1">
          <a:blip r:embed="rId3">
            <a:alphaModFix/>
          </a:blip>
          <a:srcRect l="10877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13"/>
          <p:cNvSpPr/>
          <p:nvPr/>
        </p:nvSpPr>
        <p:spPr>
          <a:xfrm>
            <a:off x="908303" y="828093"/>
            <a:ext cx="10500851" cy="123063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Câu 2. Kết quả của phép tính 57 + 9 là: </a:t>
            </a:r>
            <a:endParaRPr/>
          </a:p>
        </p:txBody>
      </p:sp>
      <p:sp>
        <p:nvSpPr>
          <p:cNvPr id="417" name="Google Shape;417;p13"/>
          <p:cNvSpPr/>
          <p:nvPr/>
        </p:nvSpPr>
        <p:spPr>
          <a:xfrm>
            <a:off x="888467" y="4960345"/>
            <a:ext cx="4683803" cy="84980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66</a:t>
            </a:r>
            <a:endParaRPr/>
          </a:p>
        </p:txBody>
      </p:sp>
      <p:sp>
        <p:nvSpPr>
          <p:cNvPr id="418" name="Google Shape;418;p13"/>
          <p:cNvSpPr/>
          <p:nvPr/>
        </p:nvSpPr>
        <p:spPr>
          <a:xfrm>
            <a:off x="6809064" y="3115589"/>
            <a:ext cx="4683803" cy="84980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57</a:t>
            </a:r>
            <a:endParaRPr/>
          </a:p>
        </p:txBody>
      </p:sp>
      <p:sp>
        <p:nvSpPr>
          <p:cNvPr id="419" name="Google Shape;419;p13"/>
          <p:cNvSpPr/>
          <p:nvPr/>
        </p:nvSpPr>
        <p:spPr>
          <a:xfrm>
            <a:off x="6642072" y="4960345"/>
            <a:ext cx="4683803" cy="84980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67</a:t>
            </a:r>
            <a:endParaRPr/>
          </a:p>
        </p:txBody>
      </p:sp>
      <p:sp>
        <p:nvSpPr>
          <p:cNvPr id="420" name="Google Shape;420;p13"/>
          <p:cNvSpPr/>
          <p:nvPr/>
        </p:nvSpPr>
        <p:spPr>
          <a:xfrm>
            <a:off x="825024" y="3156342"/>
            <a:ext cx="4683803" cy="84980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56</a:t>
            </a:r>
            <a:endParaRPr/>
          </a:p>
        </p:txBody>
      </p:sp>
      <p:pic>
        <p:nvPicPr>
          <p:cNvPr id="421" name="Google Shape;421;p13" descr="Káº¿t quáº£ hÃ¬nh áº£nh cho right wrong tick icon"/>
          <p:cNvPicPr preferRelativeResize="0"/>
          <p:nvPr/>
        </p:nvPicPr>
        <p:blipFill rotWithShape="1">
          <a:blip r:embed="rId4">
            <a:alphaModFix/>
          </a:blip>
          <a:srcRect l="5167" t="18657" r="55100" b="30178"/>
          <a:stretch/>
        </p:blipFill>
        <p:spPr>
          <a:xfrm>
            <a:off x="5050942" y="2959287"/>
            <a:ext cx="1092200" cy="1106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13" descr="Káº¿t quáº£ hÃ¬nh áº£nh cho right wrong tick icon"/>
          <p:cNvPicPr preferRelativeResize="0"/>
          <p:nvPr/>
        </p:nvPicPr>
        <p:blipFill rotWithShape="1">
          <a:blip r:embed="rId4">
            <a:alphaModFix/>
          </a:blip>
          <a:srcRect l="5167" t="18657" r="55100" b="30178"/>
          <a:stretch/>
        </p:blipFill>
        <p:spPr>
          <a:xfrm>
            <a:off x="10894085" y="4819012"/>
            <a:ext cx="1092200" cy="1106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13" descr="Káº¿t quáº£ hÃ¬nh áº£nh cho right wrong tick icon"/>
          <p:cNvPicPr preferRelativeResize="0"/>
          <p:nvPr/>
        </p:nvPicPr>
        <p:blipFill rotWithShape="1">
          <a:blip r:embed="rId4">
            <a:alphaModFix/>
          </a:blip>
          <a:srcRect l="5167" t="18657" r="55100" b="30178"/>
          <a:stretch/>
        </p:blipFill>
        <p:spPr>
          <a:xfrm>
            <a:off x="11099800" y="2987063"/>
            <a:ext cx="1092200" cy="1106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13" descr="Káº¿t quáº£ hÃ¬nh áº£nh cho right wrong tick icon"/>
          <p:cNvPicPr preferRelativeResize="0"/>
          <p:nvPr/>
        </p:nvPicPr>
        <p:blipFill rotWithShape="1">
          <a:blip r:embed="rId5">
            <a:alphaModFix/>
          </a:blip>
          <a:srcRect l="47149" t="18843" r="5517" b="28297"/>
          <a:stretch/>
        </p:blipFill>
        <p:spPr>
          <a:xfrm>
            <a:off x="4893082" y="4717902"/>
            <a:ext cx="1339598" cy="1177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13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3643" y="5741662"/>
            <a:ext cx="1244600" cy="1194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Google Shape;430;p14"/>
          <p:cNvPicPr preferRelativeResize="0"/>
          <p:nvPr/>
        </p:nvPicPr>
        <p:blipFill rotWithShape="1">
          <a:blip r:embed="rId3">
            <a:alphaModFix/>
          </a:blip>
          <a:srcRect l="10877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14"/>
          <p:cNvSpPr/>
          <p:nvPr/>
        </p:nvSpPr>
        <p:spPr>
          <a:xfrm>
            <a:off x="866125" y="323530"/>
            <a:ext cx="10500851" cy="198574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Câu 3. Một bể cá có 17 con cá màu vàng và 6 con cá màu trắng. Hỏi bể cá đó có tất cả bao nhiêu con cá? </a:t>
            </a:r>
            <a:endParaRPr/>
          </a:p>
        </p:txBody>
      </p:sp>
      <p:sp>
        <p:nvSpPr>
          <p:cNvPr id="432" name="Google Shape;432;p14"/>
          <p:cNvSpPr/>
          <p:nvPr/>
        </p:nvSpPr>
        <p:spPr>
          <a:xfrm>
            <a:off x="866125" y="3172004"/>
            <a:ext cx="4683803" cy="84980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23 con cá</a:t>
            </a:r>
            <a:endParaRPr sz="4000" b="1">
              <a:solidFill>
                <a:srgbClr val="38562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14"/>
          <p:cNvSpPr/>
          <p:nvPr/>
        </p:nvSpPr>
        <p:spPr>
          <a:xfrm>
            <a:off x="6809064" y="3115589"/>
            <a:ext cx="4683803" cy="84980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26 con cá</a:t>
            </a:r>
            <a:endParaRPr sz="4000" b="1">
              <a:solidFill>
                <a:srgbClr val="38562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14"/>
          <p:cNvSpPr/>
          <p:nvPr/>
        </p:nvSpPr>
        <p:spPr>
          <a:xfrm>
            <a:off x="6642072" y="4960345"/>
            <a:ext cx="4683803" cy="84980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13 con cá</a:t>
            </a:r>
            <a:endParaRPr sz="4000" b="1">
              <a:solidFill>
                <a:srgbClr val="38562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14"/>
          <p:cNvSpPr/>
          <p:nvPr/>
        </p:nvSpPr>
        <p:spPr>
          <a:xfrm>
            <a:off x="866125" y="4986507"/>
            <a:ext cx="4683803" cy="84980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27 con cá</a:t>
            </a:r>
            <a:endParaRPr sz="4000" b="1">
              <a:solidFill>
                <a:srgbClr val="38562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6" name="Google Shape;436;p14" descr="Káº¿t quáº£ hÃ¬nh áº£nh cho right wrong tick icon"/>
          <p:cNvPicPr preferRelativeResize="0"/>
          <p:nvPr/>
        </p:nvPicPr>
        <p:blipFill rotWithShape="1">
          <a:blip r:embed="rId4">
            <a:alphaModFix/>
          </a:blip>
          <a:srcRect l="5167" t="18657" r="55100" b="30178"/>
          <a:stretch/>
        </p:blipFill>
        <p:spPr>
          <a:xfrm>
            <a:off x="5092043" y="4789452"/>
            <a:ext cx="1092200" cy="1106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14" descr="Káº¿t quáº£ hÃ¬nh áº£nh cho right wrong tick icon"/>
          <p:cNvPicPr preferRelativeResize="0"/>
          <p:nvPr/>
        </p:nvPicPr>
        <p:blipFill rotWithShape="1">
          <a:blip r:embed="rId4">
            <a:alphaModFix/>
          </a:blip>
          <a:srcRect l="5167" t="18657" r="55100" b="30178"/>
          <a:stretch/>
        </p:blipFill>
        <p:spPr>
          <a:xfrm>
            <a:off x="10894085" y="4819012"/>
            <a:ext cx="1092200" cy="1106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14" descr="Káº¿t quáº£ hÃ¬nh áº£nh cho right wrong tick icon"/>
          <p:cNvPicPr preferRelativeResize="0"/>
          <p:nvPr/>
        </p:nvPicPr>
        <p:blipFill rotWithShape="1">
          <a:blip r:embed="rId4">
            <a:alphaModFix/>
          </a:blip>
          <a:srcRect l="5167" t="18657" r="55100" b="30178"/>
          <a:stretch/>
        </p:blipFill>
        <p:spPr>
          <a:xfrm>
            <a:off x="11099800" y="2987063"/>
            <a:ext cx="1092200" cy="1106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14" descr="Káº¿t quáº£ hÃ¬nh áº£nh cho right wrong tick icon"/>
          <p:cNvPicPr preferRelativeResize="0"/>
          <p:nvPr/>
        </p:nvPicPr>
        <p:blipFill rotWithShape="1">
          <a:blip r:embed="rId5">
            <a:alphaModFix/>
          </a:blip>
          <a:srcRect l="47149" t="18843" r="5517" b="28297"/>
          <a:stretch/>
        </p:blipFill>
        <p:spPr>
          <a:xfrm>
            <a:off x="4870740" y="2929561"/>
            <a:ext cx="1339598" cy="1177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14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3643" y="5741662"/>
            <a:ext cx="1244600" cy="1194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Google Shape;445;p15"/>
          <p:cNvPicPr preferRelativeResize="0"/>
          <p:nvPr/>
        </p:nvPicPr>
        <p:blipFill rotWithShape="1">
          <a:blip r:embed="rId3">
            <a:alphaModFix/>
          </a:blip>
          <a:srcRect l="10877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15"/>
          <p:cNvSpPr/>
          <p:nvPr/>
        </p:nvSpPr>
        <p:spPr>
          <a:xfrm>
            <a:off x="845574" y="451701"/>
            <a:ext cx="10500851" cy="200266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Câu 4. Hoa gấp được 28 ngôi sao. Lan gấp được nhiều hơn Hoa 13 ngôi sao. Hỏi Lan gấp được bao nhiêu ngôi sao?  </a:t>
            </a:r>
            <a:endParaRPr/>
          </a:p>
        </p:txBody>
      </p:sp>
      <p:sp>
        <p:nvSpPr>
          <p:cNvPr id="447" name="Google Shape;447;p15"/>
          <p:cNvSpPr/>
          <p:nvPr/>
        </p:nvSpPr>
        <p:spPr>
          <a:xfrm>
            <a:off x="6861478" y="4951556"/>
            <a:ext cx="4683803" cy="84980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41 ngôi sao</a:t>
            </a:r>
            <a:endParaRPr sz="4000" b="1">
              <a:solidFill>
                <a:srgbClr val="38562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15"/>
          <p:cNvSpPr/>
          <p:nvPr/>
        </p:nvSpPr>
        <p:spPr>
          <a:xfrm>
            <a:off x="6809064" y="3115589"/>
            <a:ext cx="4683803" cy="84980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45 ngôi sao</a:t>
            </a:r>
            <a:endParaRPr sz="4000" b="1">
              <a:solidFill>
                <a:srgbClr val="38562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15"/>
          <p:cNvSpPr/>
          <p:nvPr/>
        </p:nvSpPr>
        <p:spPr>
          <a:xfrm>
            <a:off x="798929" y="5019978"/>
            <a:ext cx="4683803" cy="84980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31 ngôi sao</a:t>
            </a:r>
            <a:endParaRPr sz="4000" b="1">
              <a:solidFill>
                <a:srgbClr val="38562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15"/>
          <p:cNvSpPr/>
          <p:nvPr/>
        </p:nvSpPr>
        <p:spPr>
          <a:xfrm>
            <a:off x="825024" y="3156342"/>
            <a:ext cx="4683803" cy="84980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35 ngôi sao</a:t>
            </a:r>
            <a:endParaRPr sz="4000" b="1">
              <a:solidFill>
                <a:srgbClr val="38562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1" name="Google Shape;451;p15" descr="Káº¿t quáº£ hÃ¬nh áº£nh cho right wrong tick icon"/>
          <p:cNvPicPr preferRelativeResize="0"/>
          <p:nvPr/>
        </p:nvPicPr>
        <p:blipFill rotWithShape="1">
          <a:blip r:embed="rId4">
            <a:alphaModFix/>
          </a:blip>
          <a:srcRect l="5167" t="18657" r="55100" b="30178"/>
          <a:stretch/>
        </p:blipFill>
        <p:spPr>
          <a:xfrm>
            <a:off x="5050942" y="2959287"/>
            <a:ext cx="1092200" cy="1106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15" descr="Káº¿t quáº£ hÃ¬nh áº£nh cho right wrong tick icon"/>
          <p:cNvPicPr preferRelativeResize="0"/>
          <p:nvPr/>
        </p:nvPicPr>
        <p:blipFill rotWithShape="1">
          <a:blip r:embed="rId4">
            <a:alphaModFix/>
          </a:blip>
          <a:srcRect l="5167" t="18657" r="55100" b="30178"/>
          <a:stretch/>
        </p:blipFill>
        <p:spPr>
          <a:xfrm>
            <a:off x="5050942" y="4878645"/>
            <a:ext cx="1092200" cy="1106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15" descr="Káº¿t quáº£ hÃ¬nh áº£nh cho right wrong tick icon"/>
          <p:cNvPicPr preferRelativeResize="0"/>
          <p:nvPr/>
        </p:nvPicPr>
        <p:blipFill rotWithShape="1">
          <a:blip r:embed="rId4">
            <a:alphaModFix/>
          </a:blip>
          <a:srcRect l="5167" t="18657" r="55100" b="30178"/>
          <a:stretch/>
        </p:blipFill>
        <p:spPr>
          <a:xfrm>
            <a:off x="11099800" y="2987063"/>
            <a:ext cx="1092200" cy="1106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15" descr="Káº¿t quáº£ hÃ¬nh áº£nh cho right wrong tick icon"/>
          <p:cNvPicPr preferRelativeResize="0"/>
          <p:nvPr/>
        </p:nvPicPr>
        <p:blipFill rotWithShape="1">
          <a:blip r:embed="rId5">
            <a:alphaModFix/>
          </a:blip>
          <a:srcRect l="47149" t="18843" r="5517" b="28297"/>
          <a:stretch/>
        </p:blipFill>
        <p:spPr>
          <a:xfrm>
            <a:off x="10866093" y="4709113"/>
            <a:ext cx="1339598" cy="1177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15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3643" y="5741662"/>
            <a:ext cx="1244600" cy="1194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Google Shape;460;p16"/>
          <p:cNvPicPr preferRelativeResize="0"/>
          <p:nvPr/>
        </p:nvPicPr>
        <p:blipFill rotWithShape="1">
          <a:blip r:embed="rId3">
            <a:alphaModFix/>
          </a:blip>
          <a:srcRect l="10877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16"/>
          <p:cNvSpPr/>
          <p:nvPr/>
        </p:nvSpPr>
        <p:spPr>
          <a:xfrm>
            <a:off x="908303" y="828093"/>
            <a:ext cx="10500851" cy="123063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Câu 5. 		35 + 7 …… 11 + 35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	Dấu cần điền vào chỗ trống là:</a:t>
            </a:r>
            <a:endParaRPr/>
          </a:p>
        </p:txBody>
      </p:sp>
      <p:sp>
        <p:nvSpPr>
          <p:cNvPr id="462" name="Google Shape;462;p16"/>
          <p:cNvSpPr/>
          <p:nvPr/>
        </p:nvSpPr>
        <p:spPr>
          <a:xfrm>
            <a:off x="888467" y="4960345"/>
            <a:ext cx="4683803" cy="84980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&lt;</a:t>
            </a:r>
            <a:endParaRPr/>
          </a:p>
        </p:txBody>
      </p:sp>
      <p:sp>
        <p:nvSpPr>
          <p:cNvPr id="463" name="Google Shape;463;p16"/>
          <p:cNvSpPr/>
          <p:nvPr/>
        </p:nvSpPr>
        <p:spPr>
          <a:xfrm>
            <a:off x="6809064" y="3115589"/>
            <a:ext cx="4683803" cy="84980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&gt;</a:t>
            </a:r>
            <a:endParaRPr/>
          </a:p>
        </p:txBody>
      </p:sp>
      <p:sp>
        <p:nvSpPr>
          <p:cNvPr id="464" name="Google Shape;464;p16"/>
          <p:cNvSpPr/>
          <p:nvPr/>
        </p:nvSpPr>
        <p:spPr>
          <a:xfrm>
            <a:off x="6642072" y="4960345"/>
            <a:ext cx="4683803" cy="84980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Không điền dấu nào</a:t>
            </a:r>
            <a:endParaRPr sz="3600" b="1">
              <a:solidFill>
                <a:srgbClr val="38562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16"/>
          <p:cNvSpPr/>
          <p:nvPr/>
        </p:nvSpPr>
        <p:spPr>
          <a:xfrm>
            <a:off x="825024" y="3156342"/>
            <a:ext cx="4683803" cy="84980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=</a:t>
            </a:r>
            <a:endParaRPr/>
          </a:p>
        </p:txBody>
      </p:sp>
      <p:pic>
        <p:nvPicPr>
          <p:cNvPr id="466" name="Google Shape;466;p16" descr="Káº¿t quáº£ hÃ¬nh áº£nh cho right wrong tick icon"/>
          <p:cNvPicPr preferRelativeResize="0"/>
          <p:nvPr/>
        </p:nvPicPr>
        <p:blipFill rotWithShape="1">
          <a:blip r:embed="rId4">
            <a:alphaModFix/>
          </a:blip>
          <a:srcRect l="5167" t="18657" r="55100" b="30178"/>
          <a:stretch/>
        </p:blipFill>
        <p:spPr>
          <a:xfrm>
            <a:off x="5050942" y="2959287"/>
            <a:ext cx="1092200" cy="1106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16" descr="Káº¿t quáº£ hÃ¬nh áº£nh cho right wrong tick icon"/>
          <p:cNvPicPr preferRelativeResize="0"/>
          <p:nvPr/>
        </p:nvPicPr>
        <p:blipFill rotWithShape="1">
          <a:blip r:embed="rId4">
            <a:alphaModFix/>
          </a:blip>
          <a:srcRect l="5167" t="18657" r="55100" b="30178"/>
          <a:stretch/>
        </p:blipFill>
        <p:spPr>
          <a:xfrm>
            <a:off x="10894085" y="4819012"/>
            <a:ext cx="1092200" cy="1106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16" descr="Káº¿t quáº£ hÃ¬nh áº£nh cho right wrong tick icon"/>
          <p:cNvPicPr preferRelativeResize="0"/>
          <p:nvPr/>
        </p:nvPicPr>
        <p:blipFill rotWithShape="1">
          <a:blip r:embed="rId4">
            <a:alphaModFix/>
          </a:blip>
          <a:srcRect l="5167" t="18657" r="55100" b="30178"/>
          <a:stretch/>
        </p:blipFill>
        <p:spPr>
          <a:xfrm>
            <a:off x="11099800" y="2987063"/>
            <a:ext cx="1092200" cy="1106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16" descr="Káº¿t quáº£ hÃ¬nh áº£nh cho right wrong tick icon"/>
          <p:cNvPicPr preferRelativeResize="0"/>
          <p:nvPr/>
        </p:nvPicPr>
        <p:blipFill rotWithShape="1">
          <a:blip r:embed="rId5">
            <a:alphaModFix/>
          </a:blip>
          <a:srcRect l="47149" t="18843" r="5517" b="28297"/>
          <a:stretch/>
        </p:blipFill>
        <p:spPr>
          <a:xfrm>
            <a:off x="4893082" y="4717902"/>
            <a:ext cx="1339598" cy="1177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16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3643" y="5741662"/>
            <a:ext cx="1244600" cy="1194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2"/>
          <p:cNvPicPr preferRelativeResize="0"/>
          <p:nvPr/>
        </p:nvPicPr>
        <p:blipFill rotWithShape="1">
          <a:blip r:embed="rId3">
            <a:alphaModFix/>
          </a:blip>
          <a:srcRect l="10877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80455" y="3628143"/>
            <a:ext cx="3556000" cy="26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26865" y="2258973"/>
            <a:ext cx="4265135" cy="3198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89687" y="3015192"/>
            <a:ext cx="2301522" cy="2301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425290" y="1914206"/>
            <a:ext cx="4860290" cy="3645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105556" y="-110336"/>
            <a:ext cx="1220881" cy="1201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>
            <a:hlinkClick r:id="rId10" action="ppaction://hlinksldjump"/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231173" y="-110336"/>
            <a:ext cx="1250091" cy="1235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>
            <a:hlinkClick r:id="rId12" action="ppaction://hlinksldjump"/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386000" y="-110336"/>
            <a:ext cx="1230766" cy="122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">
            <a:hlinkClick r:id="rId14" action="ppaction://hlinksldjump"/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521502" y="-110336"/>
            <a:ext cx="1206143" cy="1187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">
            <a:hlinkClick r:id="rId16" action="ppaction://hlinksldjump"/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632380" y="-110336"/>
            <a:ext cx="1201229" cy="11823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6" name="Google Shape;106;p2"/>
          <p:cNvGrpSpPr/>
          <p:nvPr/>
        </p:nvGrpSpPr>
        <p:grpSpPr>
          <a:xfrm>
            <a:off x="10647940" y="3102474"/>
            <a:ext cx="281300" cy="196553"/>
            <a:chOff x="4742440" y="2046710"/>
            <a:chExt cx="281300" cy="196553"/>
          </a:xfrm>
        </p:grpSpPr>
        <p:sp>
          <p:nvSpPr>
            <p:cNvPr id="107" name="Google Shape;107;p2"/>
            <p:cNvSpPr/>
            <p:nvPr/>
          </p:nvSpPr>
          <p:spPr>
            <a:xfrm>
              <a:off x="4742440" y="2046710"/>
              <a:ext cx="136733" cy="196553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4887007" y="2046710"/>
              <a:ext cx="136733" cy="196553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4811440" y="2122125"/>
              <a:ext cx="45719" cy="45719"/>
            </a:xfrm>
            <a:prstGeom prst="ellipse">
              <a:avLst/>
            </a:prstGeom>
            <a:solidFill>
              <a:schemeClr val="dk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4955373" y="2122125"/>
              <a:ext cx="45719" cy="45719"/>
            </a:xfrm>
            <a:prstGeom prst="ellipse">
              <a:avLst/>
            </a:prstGeom>
            <a:solidFill>
              <a:schemeClr val="dk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11" name="Google Shape;111;p2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2606752" y="3211338"/>
            <a:ext cx="3531306" cy="311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" descr="Káº¿t quáº£ hÃ¬nh áº£nh cho win text gif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2956188" y="-106678"/>
            <a:ext cx="6279624" cy="3863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3"/>
          <p:cNvPicPr preferRelativeResize="0"/>
          <p:nvPr/>
        </p:nvPicPr>
        <p:blipFill rotWithShape="1">
          <a:blip r:embed="rId3">
            <a:alphaModFix/>
          </a:blip>
          <a:srcRect l="4193" t="2191" r="2693" b="6031"/>
          <a:stretch/>
        </p:blipFill>
        <p:spPr>
          <a:xfrm>
            <a:off x="112395" y="3790950"/>
            <a:ext cx="3110704" cy="2827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3" descr="7025f93bab81e29a45dfc8ebfbf481b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19497" y="2457449"/>
            <a:ext cx="3575118" cy="5052695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3"/>
          <p:cNvSpPr/>
          <p:nvPr/>
        </p:nvSpPr>
        <p:spPr>
          <a:xfrm>
            <a:off x="106326" y="95693"/>
            <a:ext cx="11972260" cy="6634716"/>
          </a:xfrm>
          <a:prstGeom prst="rect">
            <a:avLst/>
          </a:prstGeom>
          <a:noFill/>
          <a:ln w="28575" cap="flat" cmpd="sng">
            <a:solidFill>
              <a:srgbClr val="DC5D3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0" name="Google Shape;120;p3"/>
          <p:cNvGrpSpPr/>
          <p:nvPr/>
        </p:nvGrpSpPr>
        <p:grpSpPr>
          <a:xfrm>
            <a:off x="781498" y="22063"/>
            <a:ext cx="10852558" cy="2018182"/>
            <a:chOff x="2180216" y="1968007"/>
            <a:chExt cx="6699183" cy="2018182"/>
          </a:xfrm>
        </p:grpSpPr>
        <p:sp>
          <p:nvSpPr>
            <p:cNvPr id="121" name="Google Shape;121;p3"/>
            <p:cNvSpPr/>
            <p:nvPr/>
          </p:nvSpPr>
          <p:spPr>
            <a:xfrm>
              <a:off x="2180216" y="2210248"/>
              <a:ext cx="6699183" cy="1775941"/>
            </a:xfrm>
            <a:prstGeom prst="roundRect">
              <a:avLst>
                <a:gd name="adj" fmla="val 16667"/>
              </a:avLst>
            </a:prstGeom>
            <a:solidFill>
              <a:srgbClr val="FF99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2252630" y="2397582"/>
              <a:ext cx="6554356" cy="1490613"/>
            </a:xfrm>
            <a:prstGeom prst="roundRect">
              <a:avLst>
                <a:gd name="adj" fmla="val 16667"/>
              </a:avLst>
            </a:prstGeom>
            <a:solidFill>
              <a:srgbClr val="FEE5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274407" y="1974972"/>
              <a:ext cx="105430" cy="522188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12700" cap="flat" cmpd="sng">
              <a:solidFill>
                <a:srgbClr val="78787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7874390" y="1968007"/>
              <a:ext cx="105430" cy="522188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12700" cap="flat" cmpd="sng">
              <a:solidFill>
                <a:srgbClr val="78787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5" name="Google Shape;125;p3"/>
          <p:cNvSpPr txBox="1"/>
          <p:nvPr/>
        </p:nvSpPr>
        <p:spPr>
          <a:xfrm>
            <a:off x="1009874" y="531633"/>
            <a:ext cx="10506874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 dirty="0">
                <a:solidFill>
                  <a:srgbClr val="249024"/>
                </a:solidFill>
                <a:latin typeface="Arial"/>
                <a:ea typeface="Arial"/>
                <a:cs typeface="Arial"/>
                <a:sym typeface="Arial"/>
              </a:rPr>
              <a:t>PHÉP TRỪ (CÓ NHỚ) SỐ CÓ HAI CHỮ SỐ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 dirty="0">
                <a:solidFill>
                  <a:srgbClr val="249024"/>
                </a:solidFill>
                <a:latin typeface="Arial"/>
                <a:ea typeface="Arial"/>
                <a:cs typeface="Arial"/>
                <a:sym typeface="Arial"/>
              </a:rPr>
              <a:t>CHO SỐ CÓ MỘT CHỮ SỐ </a:t>
            </a:r>
            <a:endParaRPr dirty="0"/>
          </a:p>
        </p:txBody>
      </p:sp>
      <p:pic>
        <p:nvPicPr>
          <p:cNvPr id="126" name="Google Shape;126;p3"/>
          <p:cNvPicPr preferRelativeResize="0"/>
          <p:nvPr/>
        </p:nvPicPr>
        <p:blipFill rotWithShape="1">
          <a:blip r:embed="rId5">
            <a:alphaModFix/>
          </a:blip>
          <a:srcRect l="44582"/>
          <a:stretch/>
        </p:blipFill>
        <p:spPr>
          <a:xfrm>
            <a:off x="352814" y="2002058"/>
            <a:ext cx="1762275" cy="1490613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3"/>
          <p:cNvSpPr txBox="1"/>
          <p:nvPr/>
        </p:nvSpPr>
        <p:spPr>
          <a:xfrm>
            <a:off x="352814" y="2251772"/>
            <a:ext cx="19030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Bài</a:t>
            </a:r>
            <a:r>
              <a:rPr lang="en-US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22</a:t>
            </a:r>
            <a:endParaRPr dirty="0"/>
          </a:p>
        </p:txBody>
      </p:sp>
      <p:sp>
        <p:nvSpPr>
          <p:cNvPr id="128" name="Google Shape;128;p3"/>
          <p:cNvSpPr txBox="1"/>
          <p:nvPr/>
        </p:nvSpPr>
        <p:spPr>
          <a:xfrm>
            <a:off x="3329425" y="3413051"/>
            <a:ext cx="5639478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Tiết</a:t>
            </a:r>
            <a:r>
              <a:rPr lang="en-US" sz="54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1: </a:t>
            </a:r>
            <a:r>
              <a:rPr lang="en-US" sz="540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Khám</a:t>
            </a:r>
            <a:r>
              <a:rPr lang="en-US" sz="54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phá</a:t>
            </a:r>
            <a:endParaRPr sz="5400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r>
              <a:rPr lang="en-US" sz="540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Luyện</a:t>
            </a:r>
            <a:r>
              <a:rPr lang="en-US" sz="54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tập</a:t>
            </a:r>
            <a:endParaRPr sz="5400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oogle Shape;133;p4"/>
          <p:cNvGrpSpPr/>
          <p:nvPr/>
        </p:nvGrpSpPr>
        <p:grpSpPr>
          <a:xfrm>
            <a:off x="184282" y="1698469"/>
            <a:ext cx="11742371" cy="5032119"/>
            <a:chOff x="-263" y="783"/>
            <a:chExt cx="19167" cy="9080"/>
          </a:xfrm>
        </p:grpSpPr>
        <p:pic>
          <p:nvPicPr>
            <p:cNvPr id="134" name="Google Shape;134;p4" descr="999ba5066198f2db59d550c4dbd2090b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263" y="783"/>
              <a:ext cx="19167" cy="90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5" name="Google Shape;135;p4"/>
            <p:cNvSpPr txBox="1"/>
            <p:nvPr/>
          </p:nvSpPr>
          <p:spPr>
            <a:xfrm>
              <a:off x="662" y="2357"/>
              <a:ext cx="4894" cy="54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rgbClr val="DC5D3D"/>
                  </a:solidFill>
                  <a:latin typeface="Arial"/>
                  <a:ea typeface="Arial"/>
                  <a:cs typeface="Arial"/>
                  <a:sym typeface="Arial"/>
                </a:rPr>
                <a:t>Thực hiện được phép tính trừ có nhớ số có hai chữ số với số có một chữ số.</a:t>
              </a:r>
              <a:endParaRPr sz="3200" b="1">
                <a:solidFill>
                  <a:srgbClr val="DC5D3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4"/>
            <p:cNvSpPr txBox="1"/>
            <p:nvPr/>
          </p:nvSpPr>
          <p:spPr>
            <a:xfrm>
              <a:off x="7049" y="2263"/>
              <a:ext cx="4664" cy="63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rgbClr val="DC5D3D"/>
                  </a:solidFill>
                  <a:latin typeface="Arial"/>
                  <a:ea typeface="Arial"/>
                  <a:cs typeface="Arial"/>
                  <a:sym typeface="Arial"/>
                </a:rPr>
                <a:t>Thực hiện được việc tính toán với hai dấu phép tính trong phạm vi đã học.</a:t>
              </a:r>
              <a:endParaRPr sz="3200" b="1">
                <a:solidFill>
                  <a:srgbClr val="DC5D3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4"/>
            <p:cNvSpPr txBox="1"/>
            <p:nvPr/>
          </p:nvSpPr>
          <p:spPr>
            <a:xfrm>
              <a:off x="13206" y="2398"/>
              <a:ext cx="4795" cy="54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rgbClr val="DC5D3D"/>
                  </a:solidFill>
                  <a:latin typeface="Arial"/>
                  <a:ea typeface="Arial"/>
                  <a:cs typeface="Arial"/>
                  <a:sym typeface="Arial"/>
                </a:rPr>
                <a:t>Nhận biết được ý nghĩa của phép cộng và phép trừ thông qua tranh ảnh.</a:t>
              </a:r>
              <a:endParaRPr sz="3200" b="1">
                <a:solidFill>
                  <a:srgbClr val="DC5D3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8" name="Google Shape;138;p4"/>
          <p:cNvSpPr/>
          <p:nvPr/>
        </p:nvSpPr>
        <p:spPr>
          <a:xfrm>
            <a:off x="106326" y="95693"/>
            <a:ext cx="11972260" cy="6634716"/>
          </a:xfrm>
          <a:prstGeom prst="rect">
            <a:avLst/>
          </a:prstGeom>
          <a:noFill/>
          <a:ln w="28575" cap="flat" cmpd="sng">
            <a:solidFill>
              <a:srgbClr val="DC5D3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" name="Google Shape;139;p4"/>
          <p:cNvPicPr preferRelativeResize="0"/>
          <p:nvPr/>
        </p:nvPicPr>
        <p:blipFill rotWithShape="1">
          <a:blip r:embed="rId4">
            <a:alphaModFix/>
          </a:blip>
          <a:srcRect l="15806" t="12258" r="11253" b="65141"/>
          <a:stretch/>
        </p:blipFill>
        <p:spPr>
          <a:xfrm>
            <a:off x="2395496" y="0"/>
            <a:ext cx="7320003" cy="2272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56949" y="5258625"/>
            <a:ext cx="1721224" cy="159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12496" y="4918465"/>
            <a:ext cx="1879504" cy="176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4"/>
          <p:cNvSpPr txBox="1"/>
          <p:nvPr/>
        </p:nvSpPr>
        <p:spPr>
          <a:xfrm>
            <a:off x="4802642" y="238210"/>
            <a:ext cx="319631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Mục tiêu</a:t>
            </a:r>
            <a:endParaRPr sz="54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oogle Shape;147;p5"/>
          <p:cNvGrpSpPr/>
          <p:nvPr/>
        </p:nvGrpSpPr>
        <p:grpSpPr>
          <a:xfrm>
            <a:off x="93968" y="108547"/>
            <a:ext cx="11944115" cy="6602506"/>
            <a:chOff x="134471" y="121024"/>
            <a:chExt cx="11944115" cy="6602506"/>
          </a:xfrm>
        </p:grpSpPr>
        <p:cxnSp>
          <p:nvCxnSpPr>
            <p:cNvPr id="148" name="Google Shape;148;p5"/>
            <p:cNvCxnSpPr/>
            <p:nvPr/>
          </p:nvCxnSpPr>
          <p:spPr>
            <a:xfrm>
              <a:off x="134471" y="121024"/>
              <a:ext cx="11944115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49" name="Google Shape;149;p5"/>
            <p:cNvCxnSpPr/>
            <p:nvPr/>
          </p:nvCxnSpPr>
          <p:spPr>
            <a:xfrm>
              <a:off x="134471" y="6723530"/>
              <a:ext cx="11944115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50" name="Google Shape;150;p5"/>
            <p:cNvCxnSpPr/>
            <p:nvPr/>
          </p:nvCxnSpPr>
          <p:spPr>
            <a:xfrm>
              <a:off x="134471" y="121024"/>
              <a:ext cx="0" cy="6602506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51" name="Google Shape;151;p5"/>
            <p:cNvCxnSpPr/>
            <p:nvPr/>
          </p:nvCxnSpPr>
          <p:spPr>
            <a:xfrm>
              <a:off x="12078586" y="121024"/>
              <a:ext cx="0" cy="6602506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152" name="Google Shape;152;p5"/>
          <p:cNvPicPr preferRelativeResize="0"/>
          <p:nvPr/>
        </p:nvPicPr>
        <p:blipFill rotWithShape="1">
          <a:blip r:embed="rId3">
            <a:alphaModFix/>
          </a:blip>
          <a:srcRect l="11773" t="25426" r="61018" b="51783"/>
          <a:stretch/>
        </p:blipFill>
        <p:spPr>
          <a:xfrm>
            <a:off x="211994" y="79414"/>
            <a:ext cx="2977116" cy="1402680"/>
          </a:xfrm>
          <a:prstGeom prst="bracketPair">
            <a:avLst/>
          </a:prstGeom>
          <a:noFill/>
          <a:ln>
            <a:noFill/>
          </a:ln>
        </p:spPr>
      </p:pic>
      <p:pic>
        <p:nvPicPr>
          <p:cNvPr id="153" name="Google Shape;153;p5"/>
          <p:cNvPicPr preferRelativeResize="0"/>
          <p:nvPr/>
        </p:nvPicPr>
        <p:blipFill rotWithShape="1">
          <a:blip r:embed="rId4">
            <a:alphaModFix/>
          </a:blip>
          <a:srcRect l="37348" t="19463" b="18295"/>
          <a:stretch/>
        </p:blipFill>
        <p:spPr>
          <a:xfrm rot="850378">
            <a:off x="9886941" y="193124"/>
            <a:ext cx="2730613" cy="698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5"/>
          <p:cNvPicPr preferRelativeResize="0"/>
          <p:nvPr/>
        </p:nvPicPr>
        <p:blipFill rotWithShape="1">
          <a:blip r:embed="rId4">
            <a:alphaModFix/>
          </a:blip>
          <a:srcRect l="37348" t="19463" b="18295"/>
          <a:stretch/>
        </p:blipFill>
        <p:spPr>
          <a:xfrm rot="2528252">
            <a:off x="10352627" y="524666"/>
            <a:ext cx="2215728" cy="6981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5" name="Google Shape;155;p5"/>
          <p:cNvGrpSpPr/>
          <p:nvPr/>
        </p:nvGrpSpPr>
        <p:grpSpPr>
          <a:xfrm>
            <a:off x="1468361" y="1990724"/>
            <a:ext cx="7159930" cy="4735156"/>
            <a:chOff x="2595994" y="1604429"/>
            <a:chExt cx="6408485" cy="3824820"/>
          </a:xfrm>
        </p:grpSpPr>
        <p:pic>
          <p:nvPicPr>
            <p:cNvPr id="156" name="Google Shape;156;p5"/>
            <p:cNvPicPr preferRelativeResize="0"/>
            <p:nvPr/>
          </p:nvPicPr>
          <p:blipFill rotWithShape="1">
            <a:blip r:embed="rId5">
              <a:alphaModFix/>
            </a:blip>
            <a:srcRect t="10596" b="20360"/>
            <a:stretch/>
          </p:blipFill>
          <p:spPr>
            <a:xfrm>
              <a:off x="2595994" y="1604429"/>
              <a:ext cx="6408485" cy="382482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</p:pic>
        <p:pic>
          <p:nvPicPr>
            <p:cNvPr id="157" name="Google Shape;157;p5"/>
            <p:cNvPicPr preferRelativeResize="0"/>
            <p:nvPr/>
          </p:nvPicPr>
          <p:blipFill rotWithShape="1">
            <a:blip r:embed="rId6">
              <a:alphaModFix/>
            </a:blip>
            <a:srcRect l="13187" t="24157" r="20885" b="11160"/>
            <a:stretch/>
          </p:blipFill>
          <p:spPr>
            <a:xfrm>
              <a:off x="3284496" y="2311957"/>
              <a:ext cx="4673730" cy="257806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8" name="Google Shape;158;p5"/>
          <p:cNvPicPr preferRelativeResize="0"/>
          <p:nvPr/>
        </p:nvPicPr>
        <p:blipFill rotWithShape="1">
          <a:blip r:embed="rId7">
            <a:alphaModFix/>
          </a:blip>
          <a:srcRect l="55564" t="26302" r="21888" b="13801"/>
          <a:stretch/>
        </p:blipFill>
        <p:spPr>
          <a:xfrm>
            <a:off x="9982739" y="4241608"/>
            <a:ext cx="1467958" cy="21924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9" name="Google Shape;159;p5"/>
          <p:cNvGrpSpPr/>
          <p:nvPr/>
        </p:nvGrpSpPr>
        <p:grpSpPr>
          <a:xfrm>
            <a:off x="6241803" y="1560977"/>
            <a:ext cx="2778876" cy="1688133"/>
            <a:chOff x="3352800" y="2526455"/>
            <a:chExt cx="3488980" cy="2088475"/>
          </a:xfrm>
        </p:grpSpPr>
        <p:pic>
          <p:nvPicPr>
            <p:cNvPr id="160" name="Google Shape;160;p5"/>
            <p:cNvPicPr preferRelativeResize="0"/>
            <p:nvPr/>
          </p:nvPicPr>
          <p:blipFill rotWithShape="1">
            <a:blip r:embed="rId8">
              <a:alphaModFix/>
            </a:blip>
            <a:srcRect l="5000" t="23437" r="6249" b="23436"/>
            <a:stretch/>
          </p:blipFill>
          <p:spPr>
            <a:xfrm>
              <a:off x="3352800" y="2526455"/>
              <a:ext cx="3488980" cy="2088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1" name="Google Shape;161;p5"/>
            <p:cNvSpPr txBox="1"/>
            <p:nvPr/>
          </p:nvSpPr>
          <p:spPr>
            <a:xfrm flipH="1">
              <a:off x="3796026" y="3009756"/>
              <a:ext cx="2649722" cy="11803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Có 7 quả dưa hấu.</a:t>
              </a:r>
              <a:endParaRPr/>
            </a:p>
          </p:txBody>
        </p:sp>
      </p:grpSp>
      <p:grpSp>
        <p:nvGrpSpPr>
          <p:cNvPr id="162" name="Google Shape;162;p5"/>
          <p:cNvGrpSpPr/>
          <p:nvPr/>
        </p:nvGrpSpPr>
        <p:grpSpPr>
          <a:xfrm flipH="1">
            <a:off x="189855" y="1449915"/>
            <a:ext cx="3218019" cy="1959885"/>
            <a:chOff x="3963843" y="2175514"/>
            <a:chExt cx="4075257" cy="2439414"/>
          </a:xfrm>
        </p:grpSpPr>
        <p:pic>
          <p:nvPicPr>
            <p:cNvPr id="163" name="Google Shape;163;p5"/>
            <p:cNvPicPr preferRelativeResize="0"/>
            <p:nvPr/>
          </p:nvPicPr>
          <p:blipFill rotWithShape="1">
            <a:blip r:embed="rId8">
              <a:alphaModFix/>
            </a:blip>
            <a:srcRect l="5000" t="23437" r="6249" b="23436"/>
            <a:stretch/>
          </p:blipFill>
          <p:spPr>
            <a:xfrm>
              <a:off x="3963843" y="2175514"/>
              <a:ext cx="4075257" cy="24394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4" name="Google Shape;164;p5"/>
            <p:cNvSpPr txBox="1"/>
            <p:nvPr/>
          </p:nvSpPr>
          <p:spPr>
            <a:xfrm flipH="1">
              <a:off x="4350458" y="2812466"/>
              <a:ext cx="3380530" cy="1187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Có  32 quả dưa hấu và bơ</a:t>
              </a:r>
              <a:endParaRPr sz="28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5" name="Google Shape;165;p5"/>
          <p:cNvGrpSpPr/>
          <p:nvPr/>
        </p:nvGrpSpPr>
        <p:grpSpPr>
          <a:xfrm>
            <a:off x="9013728" y="1973201"/>
            <a:ext cx="3178272" cy="2171074"/>
            <a:chOff x="9013728" y="1973201"/>
            <a:chExt cx="3178272" cy="2171074"/>
          </a:xfrm>
        </p:grpSpPr>
        <p:pic>
          <p:nvPicPr>
            <p:cNvPr id="166" name="Google Shape;166;p5"/>
            <p:cNvPicPr preferRelativeResize="0"/>
            <p:nvPr/>
          </p:nvPicPr>
          <p:blipFill rotWithShape="1">
            <a:blip r:embed="rId9">
              <a:alphaModFix/>
            </a:blip>
            <a:srcRect l="22561" t="24234" r="35859" b="25243"/>
            <a:stretch/>
          </p:blipFill>
          <p:spPr>
            <a:xfrm>
              <a:off x="9013728" y="1973201"/>
              <a:ext cx="3178272" cy="2171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7" name="Google Shape;167;p5"/>
            <p:cNvSpPr txBox="1"/>
            <p:nvPr/>
          </p:nvSpPr>
          <p:spPr>
            <a:xfrm flipH="1">
              <a:off x="9396139" y="2581684"/>
              <a:ext cx="2563917" cy="9541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Có bao nhiêu quả bơ?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" name="Google Shape;172;p6"/>
          <p:cNvGrpSpPr/>
          <p:nvPr/>
        </p:nvGrpSpPr>
        <p:grpSpPr>
          <a:xfrm>
            <a:off x="134471" y="121024"/>
            <a:ext cx="11944115" cy="6602506"/>
            <a:chOff x="134471" y="121024"/>
            <a:chExt cx="11944115" cy="6602506"/>
          </a:xfrm>
        </p:grpSpPr>
        <p:cxnSp>
          <p:nvCxnSpPr>
            <p:cNvPr id="173" name="Google Shape;173;p6"/>
            <p:cNvCxnSpPr/>
            <p:nvPr/>
          </p:nvCxnSpPr>
          <p:spPr>
            <a:xfrm>
              <a:off x="134471" y="121024"/>
              <a:ext cx="11944115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4" name="Google Shape;174;p6"/>
            <p:cNvCxnSpPr/>
            <p:nvPr/>
          </p:nvCxnSpPr>
          <p:spPr>
            <a:xfrm>
              <a:off x="134471" y="6723530"/>
              <a:ext cx="11944115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5" name="Google Shape;175;p6"/>
            <p:cNvCxnSpPr/>
            <p:nvPr/>
          </p:nvCxnSpPr>
          <p:spPr>
            <a:xfrm>
              <a:off x="134471" y="121024"/>
              <a:ext cx="0" cy="6602506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6" name="Google Shape;176;p6"/>
            <p:cNvCxnSpPr/>
            <p:nvPr/>
          </p:nvCxnSpPr>
          <p:spPr>
            <a:xfrm>
              <a:off x="12078586" y="121024"/>
              <a:ext cx="0" cy="6602506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177" name="Google Shape;177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12496" y="4918465"/>
            <a:ext cx="1879504" cy="17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6"/>
          <p:cNvPicPr preferRelativeResize="0"/>
          <p:nvPr/>
        </p:nvPicPr>
        <p:blipFill rotWithShape="1">
          <a:blip r:embed="rId4">
            <a:alphaModFix/>
          </a:blip>
          <a:srcRect l="37348" t="19463" b="18295"/>
          <a:stretch/>
        </p:blipFill>
        <p:spPr>
          <a:xfrm rot="850378">
            <a:off x="9886941" y="193124"/>
            <a:ext cx="2730613" cy="698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6"/>
          <p:cNvPicPr preferRelativeResize="0"/>
          <p:nvPr/>
        </p:nvPicPr>
        <p:blipFill rotWithShape="1">
          <a:blip r:embed="rId4">
            <a:alphaModFix/>
          </a:blip>
          <a:srcRect l="37348" t="19463" b="18295"/>
          <a:stretch/>
        </p:blipFill>
        <p:spPr>
          <a:xfrm rot="2528252">
            <a:off x="10352627" y="524666"/>
            <a:ext cx="2215728" cy="698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15562" y="5196765"/>
            <a:ext cx="1721224" cy="15993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81" name="Google Shape;181;p6"/>
          <p:cNvGraphicFramePr/>
          <p:nvPr/>
        </p:nvGraphicFramePr>
        <p:xfrm>
          <a:off x="483909" y="1097671"/>
          <a:ext cx="4107550" cy="2103898"/>
        </p:xfrm>
        <a:graphic>
          <a:graphicData uri="http://schemas.openxmlformats.org/drawingml/2006/table">
            <a:tbl>
              <a:tblPr>
                <a:noFill/>
                <a:tableStyleId>{761D75CE-1E12-42F0-B8D3-6993F8F3A64B}</a:tableStyleId>
              </a:tblPr>
              <a:tblGrid>
                <a:gridCol w="2053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3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60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u="none" strike="noStrike" cap="none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CHỤC</a:t>
                      </a:r>
                      <a:endParaRPr/>
                    </a:p>
                  </a:txBody>
                  <a:tcPr marL="91450" marR="91450" marT="45725" marB="45725">
                    <a:lnL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u="none" strike="noStrike" cap="none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ĐƠN VỊ</a:t>
                      </a:r>
                      <a:endParaRPr sz="2800" b="1" u="none" strike="noStrike" cap="none">
                        <a:solidFill>
                          <a:srgbClr val="00206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514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82" name="Google Shape;182;p6"/>
          <p:cNvSpPr/>
          <p:nvPr/>
        </p:nvSpPr>
        <p:spPr>
          <a:xfrm>
            <a:off x="1198072" y="306425"/>
            <a:ext cx="2733575" cy="56136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32 - 7 = ? </a:t>
            </a:r>
            <a:endParaRPr/>
          </a:p>
        </p:txBody>
      </p:sp>
      <p:sp>
        <p:nvSpPr>
          <p:cNvPr id="183" name="Google Shape;183;p6"/>
          <p:cNvSpPr/>
          <p:nvPr/>
        </p:nvSpPr>
        <p:spPr>
          <a:xfrm>
            <a:off x="5029839" y="2273848"/>
            <a:ext cx="1280160" cy="198137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184" name="Google Shape;184;p6"/>
          <p:cNvSpPr/>
          <p:nvPr/>
        </p:nvSpPr>
        <p:spPr>
          <a:xfrm>
            <a:off x="6633031" y="2240398"/>
            <a:ext cx="5298236" cy="198137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2 không trừ được 7, lấy 12 trừ 7 bằng 5, viết 5, nhớ 1.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3  trừ 1 bằng 2, viết 2. </a:t>
            </a:r>
            <a:endParaRPr/>
          </a:p>
        </p:txBody>
      </p:sp>
      <p:cxnSp>
        <p:nvCxnSpPr>
          <p:cNvPr id="185" name="Google Shape;185;p6"/>
          <p:cNvCxnSpPr/>
          <p:nvPr/>
        </p:nvCxnSpPr>
        <p:spPr>
          <a:xfrm>
            <a:off x="5399320" y="3520114"/>
            <a:ext cx="624114" cy="0"/>
          </a:xfrm>
          <a:prstGeom prst="straightConnector1">
            <a:avLst/>
          </a:prstGeom>
          <a:noFill/>
          <a:ln w="28575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6" name="Google Shape;186;p6"/>
          <p:cNvSpPr txBox="1"/>
          <p:nvPr/>
        </p:nvSpPr>
        <p:spPr>
          <a:xfrm>
            <a:off x="5048203" y="2726802"/>
            <a:ext cx="304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endParaRPr/>
          </a:p>
        </p:txBody>
      </p:sp>
      <p:sp>
        <p:nvSpPr>
          <p:cNvPr id="187" name="Google Shape;187;p6"/>
          <p:cNvSpPr txBox="1"/>
          <p:nvPr/>
        </p:nvSpPr>
        <p:spPr>
          <a:xfrm>
            <a:off x="5428360" y="2336839"/>
            <a:ext cx="58541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32</a:t>
            </a:r>
            <a:endParaRPr/>
          </a:p>
        </p:txBody>
      </p:sp>
      <p:sp>
        <p:nvSpPr>
          <p:cNvPr id="188" name="Google Shape;188;p6"/>
          <p:cNvSpPr txBox="1"/>
          <p:nvPr/>
        </p:nvSpPr>
        <p:spPr>
          <a:xfrm>
            <a:off x="5631556" y="3019010"/>
            <a:ext cx="38504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/>
          </a:p>
        </p:txBody>
      </p:sp>
      <p:sp>
        <p:nvSpPr>
          <p:cNvPr id="189" name="Google Shape;189;p6"/>
          <p:cNvSpPr txBox="1"/>
          <p:nvPr/>
        </p:nvSpPr>
        <p:spPr>
          <a:xfrm>
            <a:off x="5631556" y="3704968"/>
            <a:ext cx="38504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</p:txBody>
      </p:sp>
      <p:sp>
        <p:nvSpPr>
          <p:cNvPr id="190" name="Google Shape;190;p6"/>
          <p:cNvSpPr txBox="1"/>
          <p:nvPr/>
        </p:nvSpPr>
        <p:spPr>
          <a:xfrm>
            <a:off x="5410007" y="3704968"/>
            <a:ext cx="38504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191" name="Google Shape;191;p6"/>
          <p:cNvSpPr/>
          <p:nvPr/>
        </p:nvSpPr>
        <p:spPr>
          <a:xfrm>
            <a:off x="7830226" y="4373373"/>
            <a:ext cx="2733575" cy="56136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32 - 7 = 25 </a:t>
            </a:r>
            <a:endParaRPr/>
          </a:p>
        </p:txBody>
      </p:sp>
      <p:graphicFrame>
        <p:nvGraphicFramePr>
          <p:cNvPr id="192" name="Google Shape;192;p6"/>
          <p:cNvGraphicFramePr/>
          <p:nvPr/>
        </p:nvGraphicFramePr>
        <p:xfrm>
          <a:off x="496142" y="3993611"/>
          <a:ext cx="4107550" cy="2103898"/>
        </p:xfrm>
        <a:graphic>
          <a:graphicData uri="http://schemas.openxmlformats.org/drawingml/2006/table">
            <a:tbl>
              <a:tblPr>
                <a:noFill/>
                <a:tableStyleId>{761D75CE-1E12-42F0-B8D3-6993F8F3A64B}</a:tableStyleId>
              </a:tblPr>
              <a:tblGrid>
                <a:gridCol w="2053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3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60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CHỤC</a:t>
                      </a:r>
                      <a:endParaRPr/>
                    </a:p>
                  </a:txBody>
                  <a:tcPr marL="91450" marR="91450" marT="45725" marB="45725">
                    <a:lnL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ĐƠN VỊ</a:t>
                      </a:r>
                      <a:endParaRPr sz="2800" b="1">
                        <a:solidFill>
                          <a:srgbClr val="00206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514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93" name="Google Shape;193;p6"/>
          <p:cNvSpPr/>
          <p:nvPr/>
        </p:nvSpPr>
        <p:spPr>
          <a:xfrm>
            <a:off x="1728250" y="1836112"/>
            <a:ext cx="516199" cy="1308588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00206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4" name="Google Shape;194;p6"/>
          <p:cNvCxnSpPr/>
          <p:nvPr/>
        </p:nvCxnSpPr>
        <p:spPr>
          <a:xfrm>
            <a:off x="2243008" y="2248504"/>
            <a:ext cx="698811" cy="279745"/>
          </a:xfrm>
          <a:prstGeom prst="straightConnector1">
            <a:avLst/>
          </a:prstGeom>
          <a:noFill/>
          <a:ln w="28575" cap="flat" cmpd="sng">
            <a:solidFill>
              <a:srgbClr val="002060"/>
            </a:solidFill>
            <a:prstDash val="solid"/>
            <a:miter lim="800000"/>
            <a:headEnd type="none" w="sm" len="sm"/>
            <a:tailEnd type="stealth" w="med" len="med"/>
          </a:ln>
        </p:spPr>
      </p:cxnSp>
      <p:grpSp>
        <p:nvGrpSpPr>
          <p:cNvPr id="195" name="Google Shape;195;p6"/>
          <p:cNvGrpSpPr/>
          <p:nvPr/>
        </p:nvGrpSpPr>
        <p:grpSpPr>
          <a:xfrm>
            <a:off x="3167367" y="1939270"/>
            <a:ext cx="247299" cy="1095971"/>
            <a:chOff x="3411379" y="2393498"/>
            <a:chExt cx="103840" cy="853000"/>
          </a:xfrm>
        </p:grpSpPr>
        <p:sp>
          <p:nvSpPr>
            <p:cNvPr id="196" name="Google Shape;196;p6"/>
            <p:cNvSpPr/>
            <p:nvPr/>
          </p:nvSpPr>
          <p:spPr>
            <a:xfrm>
              <a:off x="3411379" y="2393711"/>
              <a:ext cx="30336" cy="852787"/>
            </a:xfrm>
            <a:prstGeom prst="can">
              <a:avLst>
                <a:gd name="adj" fmla="val 25000"/>
              </a:avLst>
            </a:prstGeom>
            <a:solidFill>
              <a:srgbClr val="92D05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6"/>
            <p:cNvSpPr/>
            <p:nvPr/>
          </p:nvSpPr>
          <p:spPr>
            <a:xfrm>
              <a:off x="3484883" y="2393498"/>
              <a:ext cx="30336" cy="852787"/>
            </a:xfrm>
            <a:prstGeom prst="can">
              <a:avLst>
                <a:gd name="adj" fmla="val 25000"/>
              </a:avLst>
            </a:prstGeom>
            <a:solidFill>
              <a:srgbClr val="92D05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8" name="Google Shape;198;p6"/>
          <p:cNvGrpSpPr/>
          <p:nvPr/>
        </p:nvGrpSpPr>
        <p:grpSpPr>
          <a:xfrm>
            <a:off x="632327" y="1948518"/>
            <a:ext cx="1522813" cy="1119706"/>
            <a:chOff x="634881" y="1933429"/>
            <a:chExt cx="1522813" cy="1215039"/>
          </a:xfrm>
        </p:grpSpPr>
        <p:pic>
          <p:nvPicPr>
            <p:cNvPr id="199" name="Google Shape;199;p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34881" y="1933429"/>
              <a:ext cx="328061" cy="12150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0" name="Google Shape;200;p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232257" y="1933429"/>
              <a:ext cx="328061" cy="12150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1" name="Google Shape;201;p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829633" y="1933429"/>
              <a:ext cx="328061" cy="121503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2" name="Google Shape;202;p6"/>
          <p:cNvGrpSpPr/>
          <p:nvPr/>
        </p:nvGrpSpPr>
        <p:grpSpPr>
          <a:xfrm>
            <a:off x="1015642" y="4781414"/>
            <a:ext cx="925437" cy="1215039"/>
            <a:chOff x="1045459" y="4860926"/>
            <a:chExt cx="925437" cy="1215039"/>
          </a:xfrm>
        </p:grpSpPr>
        <p:pic>
          <p:nvPicPr>
            <p:cNvPr id="203" name="Google Shape;203;p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45459" y="4860926"/>
              <a:ext cx="328061" cy="12150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4" name="Google Shape;204;p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642835" y="4860926"/>
              <a:ext cx="328061" cy="121503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5" name="Google Shape;205;p6"/>
          <p:cNvGrpSpPr/>
          <p:nvPr/>
        </p:nvGrpSpPr>
        <p:grpSpPr>
          <a:xfrm>
            <a:off x="2652857" y="4819075"/>
            <a:ext cx="200702" cy="1095697"/>
            <a:chOff x="3411379" y="2393711"/>
            <a:chExt cx="87296" cy="852787"/>
          </a:xfrm>
        </p:grpSpPr>
        <p:sp>
          <p:nvSpPr>
            <p:cNvPr id="206" name="Google Shape;206;p6"/>
            <p:cNvSpPr/>
            <p:nvPr/>
          </p:nvSpPr>
          <p:spPr>
            <a:xfrm>
              <a:off x="3411379" y="2393711"/>
              <a:ext cx="30336" cy="852787"/>
            </a:xfrm>
            <a:prstGeom prst="can">
              <a:avLst>
                <a:gd name="adj" fmla="val 25000"/>
              </a:avLst>
            </a:prstGeom>
            <a:solidFill>
              <a:srgbClr val="92D05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3468339" y="2393711"/>
              <a:ext cx="30336" cy="852787"/>
            </a:xfrm>
            <a:prstGeom prst="can">
              <a:avLst>
                <a:gd name="adj" fmla="val 25000"/>
              </a:avLst>
            </a:prstGeom>
            <a:solidFill>
              <a:srgbClr val="92D05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p6"/>
          <p:cNvGrpSpPr/>
          <p:nvPr/>
        </p:nvGrpSpPr>
        <p:grpSpPr>
          <a:xfrm>
            <a:off x="2893278" y="4819074"/>
            <a:ext cx="200702" cy="1095697"/>
            <a:chOff x="3411379" y="2393711"/>
            <a:chExt cx="87296" cy="852787"/>
          </a:xfrm>
        </p:grpSpPr>
        <p:sp>
          <p:nvSpPr>
            <p:cNvPr id="209" name="Google Shape;209;p6"/>
            <p:cNvSpPr/>
            <p:nvPr/>
          </p:nvSpPr>
          <p:spPr>
            <a:xfrm>
              <a:off x="3411379" y="2393711"/>
              <a:ext cx="30336" cy="852787"/>
            </a:xfrm>
            <a:prstGeom prst="can">
              <a:avLst>
                <a:gd name="adj" fmla="val 25000"/>
              </a:avLst>
            </a:prstGeom>
            <a:solidFill>
              <a:srgbClr val="92D05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3468339" y="2393711"/>
              <a:ext cx="30336" cy="852787"/>
            </a:xfrm>
            <a:prstGeom prst="can">
              <a:avLst>
                <a:gd name="adj" fmla="val 25000"/>
              </a:avLst>
            </a:prstGeom>
            <a:solidFill>
              <a:srgbClr val="92D05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6"/>
          <p:cNvGrpSpPr/>
          <p:nvPr/>
        </p:nvGrpSpPr>
        <p:grpSpPr>
          <a:xfrm>
            <a:off x="3133699" y="4819074"/>
            <a:ext cx="200702" cy="1095697"/>
            <a:chOff x="3411379" y="2393711"/>
            <a:chExt cx="87296" cy="852787"/>
          </a:xfrm>
        </p:grpSpPr>
        <p:sp>
          <p:nvSpPr>
            <p:cNvPr id="212" name="Google Shape;212;p6"/>
            <p:cNvSpPr/>
            <p:nvPr/>
          </p:nvSpPr>
          <p:spPr>
            <a:xfrm>
              <a:off x="3411379" y="2393711"/>
              <a:ext cx="30336" cy="852787"/>
            </a:xfrm>
            <a:prstGeom prst="can">
              <a:avLst>
                <a:gd name="adj" fmla="val 25000"/>
              </a:avLst>
            </a:prstGeom>
            <a:solidFill>
              <a:srgbClr val="92D05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3468339" y="2393711"/>
              <a:ext cx="30336" cy="852787"/>
            </a:xfrm>
            <a:prstGeom prst="can">
              <a:avLst>
                <a:gd name="adj" fmla="val 25000"/>
              </a:avLst>
            </a:prstGeom>
            <a:solidFill>
              <a:srgbClr val="92D05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4" name="Google Shape;214;p6"/>
          <p:cNvSpPr/>
          <p:nvPr/>
        </p:nvSpPr>
        <p:spPr>
          <a:xfrm>
            <a:off x="3384849" y="4819074"/>
            <a:ext cx="69745" cy="1095697"/>
          </a:xfrm>
          <a:prstGeom prst="can">
            <a:avLst>
              <a:gd name="adj" fmla="val 25000"/>
            </a:avLst>
          </a:prstGeom>
          <a:solidFill>
            <a:srgbClr val="92D050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5" name="Google Shape;215;p6"/>
          <p:cNvGrpSpPr/>
          <p:nvPr/>
        </p:nvGrpSpPr>
        <p:grpSpPr>
          <a:xfrm>
            <a:off x="3515806" y="4819074"/>
            <a:ext cx="310166" cy="1095697"/>
            <a:chOff x="3545623" y="4918464"/>
            <a:chExt cx="310166" cy="1095697"/>
          </a:xfrm>
        </p:grpSpPr>
        <p:sp>
          <p:nvSpPr>
            <p:cNvPr id="216" name="Google Shape;216;p6"/>
            <p:cNvSpPr/>
            <p:nvPr/>
          </p:nvSpPr>
          <p:spPr>
            <a:xfrm>
              <a:off x="3545623" y="4918464"/>
              <a:ext cx="69745" cy="1095697"/>
            </a:xfrm>
            <a:prstGeom prst="can">
              <a:avLst>
                <a:gd name="adj" fmla="val 25000"/>
              </a:avLst>
            </a:prstGeom>
            <a:solidFill>
              <a:srgbClr val="92D05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3655087" y="4918464"/>
              <a:ext cx="69745" cy="1095697"/>
            </a:xfrm>
            <a:prstGeom prst="can">
              <a:avLst>
                <a:gd name="adj" fmla="val 25000"/>
              </a:avLst>
            </a:prstGeom>
            <a:solidFill>
              <a:srgbClr val="92D05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3786044" y="4918464"/>
              <a:ext cx="69745" cy="1095697"/>
            </a:xfrm>
            <a:prstGeom prst="can">
              <a:avLst>
                <a:gd name="adj" fmla="val 25000"/>
              </a:avLst>
            </a:prstGeom>
            <a:solidFill>
              <a:srgbClr val="92D05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9" name="Google Shape;219;p6"/>
          <p:cNvGrpSpPr/>
          <p:nvPr/>
        </p:nvGrpSpPr>
        <p:grpSpPr>
          <a:xfrm>
            <a:off x="4160987" y="4819073"/>
            <a:ext cx="224761" cy="1095697"/>
            <a:chOff x="4042443" y="4918464"/>
            <a:chExt cx="170869" cy="1095697"/>
          </a:xfrm>
        </p:grpSpPr>
        <p:sp>
          <p:nvSpPr>
            <p:cNvPr id="220" name="Google Shape;220;p6"/>
            <p:cNvSpPr/>
            <p:nvPr/>
          </p:nvSpPr>
          <p:spPr>
            <a:xfrm>
              <a:off x="4042443" y="4918464"/>
              <a:ext cx="59378" cy="1095697"/>
            </a:xfrm>
            <a:prstGeom prst="can">
              <a:avLst>
                <a:gd name="adj" fmla="val 25000"/>
              </a:avLst>
            </a:prstGeom>
            <a:solidFill>
              <a:srgbClr val="92D05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4153934" y="4918464"/>
              <a:ext cx="59378" cy="1095697"/>
            </a:xfrm>
            <a:prstGeom prst="can">
              <a:avLst>
                <a:gd name="adj" fmla="val 25000"/>
              </a:avLst>
            </a:prstGeom>
            <a:solidFill>
              <a:srgbClr val="92D05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2" name="Google Shape;222;p6"/>
          <p:cNvSpPr/>
          <p:nvPr/>
        </p:nvSpPr>
        <p:spPr>
          <a:xfrm>
            <a:off x="2317848" y="3353713"/>
            <a:ext cx="439666" cy="501445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30C230"/>
          </a:solidFill>
          <a:ln w="12700" cap="flat" cmpd="sng">
            <a:solidFill>
              <a:srgbClr val="30C23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3" name="Google Shape;223;p6"/>
          <p:cNvCxnSpPr/>
          <p:nvPr/>
        </p:nvCxnSpPr>
        <p:spPr>
          <a:xfrm rot="10800000" flipH="1">
            <a:off x="2652857" y="4934737"/>
            <a:ext cx="828953" cy="863975"/>
          </a:xfrm>
          <a:prstGeom prst="straightConnector1">
            <a:avLst/>
          </a:prstGeom>
          <a:noFill/>
          <a:ln w="381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" name="Google Shape;228;p7"/>
          <p:cNvGrpSpPr/>
          <p:nvPr/>
        </p:nvGrpSpPr>
        <p:grpSpPr>
          <a:xfrm>
            <a:off x="134471" y="121024"/>
            <a:ext cx="11944115" cy="6602506"/>
            <a:chOff x="134471" y="121024"/>
            <a:chExt cx="11944115" cy="6602506"/>
          </a:xfrm>
        </p:grpSpPr>
        <p:cxnSp>
          <p:nvCxnSpPr>
            <p:cNvPr id="229" name="Google Shape;229;p7"/>
            <p:cNvCxnSpPr/>
            <p:nvPr/>
          </p:nvCxnSpPr>
          <p:spPr>
            <a:xfrm>
              <a:off x="134471" y="121024"/>
              <a:ext cx="11944115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30" name="Google Shape;230;p7"/>
            <p:cNvCxnSpPr/>
            <p:nvPr/>
          </p:nvCxnSpPr>
          <p:spPr>
            <a:xfrm>
              <a:off x="134471" y="6723530"/>
              <a:ext cx="11944115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31" name="Google Shape;231;p7"/>
            <p:cNvCxnSpPr/>
            <p:nvPr/>
          </p:nvCxnSpPr>
          <p:spPr>
            <a:xfrm>
              <a:off x="134471" y="121024"/>
              <a:ext cx="0" cy="6602506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32" name="Google Shape;232;p7"/>
            <p:cNvCxnSpPr/>
            <p:nvPr/>
          </p:nvCxnSpPr>
          <p:spPr>
            <a:xfrm>
              <a:off x="12078586" y="121024"/>
              <a:ext cx="0" cy="6602506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233" name="Google Shape;233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12496" y="4918465"/>
            <a:ext cx="1879504" cy="17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7"/>
          <p:cNvPicPr preferRelativeResize="0"/>
          <p:nvPr/>
        </p:nvPicPr>
        <p:blipFill rotWithShape="1">
          <a:blip r:embed="rId4">
            <a:alphaModFix/>
          </a:blip>
          <a:srcRect l="37348" t="19463" b="18295"/>
          <a:stretch/>
        </p:blipFill>
        <p:spPr>
          <a:xfrm rot="850378">
            <a:off x="9886941" y="193124"/>
            <a:ext cx="2730613" cy="698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7"/>
          <p:cNvPicPr preferRelativeResize="0"/>
          <p:nvPr/>
        </p:nvPicPr>
        <p:blipFill rotWithShape="1">
          <a:blip r:embed="rId4">
            <a:alphaModFix/>
          </a:blip>
          <a:srcRect l="37348" t="19463" b="18295"/>
          <a:stretch/>
        </p:blipFill>
        <p:spPr>
          <a:xfrm rot="2528252">
            <a:off x="10352627" y="524666"/>
            <a:ext cx="2215728" cy="698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56949" y="5258625"/>
            <a:ext cx="1721224" cy="1599375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7"/>
          <p:cNvSpPr/>
          <p:nvPr/>
        </p:nvSpPr>
        <p:spPr>
          <a:xfrm>
            <a:off x="967729" y="1111852"/>
            <a:ext cx="1116938" cy="64179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Tính</a:t>
            </a: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endParaRPr/>
          </a:p>
        </p:txBody>
      </p:sp>
      <p:grpSp>
        <p:nvGrpSpPr>
          <p:cNvPr id="238" name="Google Shape;238;p7"/>
          <p:cNvGrpSpPr/>
          <p:nvPr/>
        </p:nvGrpSpPr>
        <p:grpSpPr>
          <a:xfrm>
            <a:off x="663029" y="1542360"/>
            <a:ext cx="2459105" cy="3787561"/>
            <a:chOff x="222369" y="1542360"/>
            <a:chExt cx="2899764" cy="4064987"/>
          </a:xfrm>
        </p:grpSpPr>
        <p:pic>
          <p:nvPicPr>
            <p:cNvPr id="239" name="Google Shape;239;p7" descr="2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21342" y="1542360"/>
              <a:ext cx="2400791" cy="406498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40" name="Google Shape;240;p7"/>
            <p:cNvGrpSpPr/>
            <p:nvPr/>
          </p:nvGrpSpPr>
          <p:grpSpPr>
            <a:xfrm>
              <a:off x="222369" y="2767088"/>
              <a:ext cx="2208716" cy="2392068"/>
              <a:chOff x="185136" y="2788367"/>
              <a:chExt cx="2269364" cy="2392068"/>
            </a:xfrm>
          </p:grpSpPr>
          <p:sp>
            <p:nvSpPr>
              <p:cNvPr id="241" name="Google Shape;241;p7"/>
              <p:cNvSpPr txBox="1"/>
              <p:nvPr/>
            </p:nvSpPr>
            <p:spPr>
              <a:xfrm>
                <a:off x="185136" y="2788367"/>
                <a:ext cx="2269364" cy="23920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</a:t>
                </a:r>
                <a:r>
                  <a:rPr lang="en-US" sz="3200" b="1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42</a:t>
                </a:r>
                <a:endParaRPr/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 b="1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 8</a:t>
                </a:r>
                <a:endParaRPr/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 b="1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</a:t>
                </a:r>
                <a:endParaRPr sz="3200" b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2" name="Google Shape;242;p7"/>
              <p:cNvSpPr txBox="1"/>
              <p:nvPr/>
            </p:nvSpPr>
            <p:spPr>
              <a:xfrm>
                <a:off x="1185486" y="3381213"/>
                <a:ext cx="350729" cy="5615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/>
              </a:p>
            </p:txBody>
          </p:sp>
          <p:cxnSp>
            <p:nvCxnSpPr>
              <p:cNvPr id="243" name="Google Shape;243;p7"/>
              <p:cNvCxnSpPr/>
              <p:nvPr/>
            </p:nvCxnSpPr>
            <p:spPr>
              <a:xfrm>
                <a:off x="1486297" y="4455467"/>
                <a:ext cx="803156" cy="4382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206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pic>
        <p:nvPicPr>
          <p:cNvPr id="244" name="Google Shape;244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42288" y="74188"/>
            <a:ext cx="3136971" cy="1164459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7"/>
          <p:cNvSpPr txBox="1"/>
          <p:nvPr/>
        </p:nvSpPr>
        <p:spPr>
          <a:xfrm>
            <a:off x="1810072" y="4255249"/>
            <a:ext cx="75793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34</a:t>
            </a:r>
            <a:endParaRPr/>
          </a:p>
        </p:txBody>
      </p:sp>
      <p:sp>
        <p:nvSpPr>
          <p:cNvPr id="246" name="Google Shape;246;p7"/>
          <p:cNvSpPr/>
          <p:nvPr/>
        </p:nvSpPr>
        <p:spPr>
          <a:xfrm>
            <a:off x="182821" y="1042337"/>
            <a:ext cx="724300" cy="72438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32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7" name="Google Shape;247;p7"/>
          <p:cNvGrpSpPr/>
          <p:nvPr/>
        </p:nvGrpSpPr>
        <p:grpSpPr>
          <a:xfrm>
            <a:off x="3239722" y="1542360"/>
            <a:ext cx="2459105" cy="3787561"/>
            <a:chOff x="222369" y="1542360"/>
            <a:chExt cx="2899764" cy="4064987"/>
          </a:xfrm>
        </p:grpSpPr>
        <p:pic>
          <p:nvPicPr>
            <p:cNvPr id="248" name="Google Shape;248;p7" descr="2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21342" y="1542360"/>
              <a:ext cx="2400791" cy="406498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49" name="Google Shape;249;p7"/>
            <p:cNvGrpSpPr/>
            <p:nvPr/>
          </p:nvGrpSpPr>
          <p:grpSpPr>
            <a:xfrm>
              <a:off x="222369" y="2767088"/>
              <a:ext cx="2208716" cy="2392068"/>
              <a:chOff x="185136" y="2788367"/>
              <a:chExt cx="2269364" cy="2392068"/>
            </a:xfrm>
          </p:grpSpPr>
          <p:sp>
            <p:nvSpPr>
              <p:cNvPr id="250" name="Google Shape;250;p7"/>
              <p:cNvSpPr txBox="1"/>
              <p:nvPr/>
            </p:nvSpPr>
            <p:spPr>
              <a:xfrm>
                <a:off x="185136" y="2788367"/>
                <a:ext cx="2269364" cy="23920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</a:t>
                </a:r>
                <a:r>
                  <a:rPr lang="en-US" sz="3200" b="1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56</a:t>
                </a:r>
                <a:endParaRPr/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 b="1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 9</a:t>
                </a:r>
                <a:endParaRPr/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 b="1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</a:t>
                </a:r>
                <a:endParaRPr sz="3200" b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7"/>
              <p:cNvSpPr txBox="1"/>
              <p:nvPr/>
            </p:nvSpPr>
            <p:spPr>
              <a:xfrm>
                <a:off x="1185486" y="3381213"/>
                <a:ext cx="350729" cy="5615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/>
              </a:p>
            </p:txBody>
          </p:sp>
          <p:cxnSp>
            <p:nvCxnSpPr>
              <p:cNvPr id="252" name="Google Shape;252;p7"/>
              <p:cNvCxnSpPr/>
              <p:nvPr/>
            </p:nvCxnSpPr>
            <p:spPr>
              <a:xfrm>
                <a:off x="1486297" y="4455467"/>
                <a:ext cx="803156" cy="4382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206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253" name="Google Shape;253;p7"/>
          <p:cNvSpPr txBox="1"/>
          <p:nvPr/>
        </p:nvSpPr>
        <p:spPr>
          <a:xfrm>
            <a:off x="4386765" y="4255249"/>
            <a:ext cx="75793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47</a:t>
            </a:r>
            <a:endParaRPr/>
          </a:p>
        </p:txBody>
      </p:sp>
      <p:grpSp>
        <p:nvGrpSpPr>
          <p:cNvPr id="254" name="Google Shape;254;p7"/>
          <p:cNvGrpSpPr/>
          <p:nvPr/>
        </p:nvGrpSpPr>
        <p:grpSpPr>
          <a:xfrm>
            <a:off x="5879208" y="1542360"/>
            <a:ext cx="2459105" cy="3787561"/>
            <a:chOff x="222369" y="1542360"/>
            <a:chExt cx="2899764" cy="4064987"/>
          </a:xfrm>
        </p:grpSpPr>
        <p:pic>
          <p:nvPicPr>
            <p:cNvPr id="255" name="Google Shape;255;p7" descr="2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21342" y="1542360"/>
              <a:ext cx="2400791" cy="406498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56" name="Google Shape;256;p7"/>
            <p:cNvGrpSpPr/>
            <p:nvPr/>
          </p:nvGrpSpPr>
          <p:grpSpPr>
            <a:xfrm>
              <a:off x="222369" y="2767088"/>
              <a:ext cx="2208716" cy="2392068"/>
              <a:chOff x="185136" y="2788367"/>
              <a:chExt cx="2269364" cy="2392068"/>
            </a:xfrm>
          </p:grpSpPr>
          <p:sp>
            <p:nvSpPr>
              <p:cNvPr id="257" name="Google Shape;257;p7"/>
              <p:cNvSpPr txBox="1"/>
              <p:nvPr/>
            </p:nvSpPr>
            <p:spPr>
              <a:xfrm>
                <a:off x="185136" y="2788367"/>
                <a:ext cx="2269364" cy="23920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</a:t>
                </a:r>
                <a:r>
                  <a:rPr lang="en-US" sz="3200" b="1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60</a:t>
                </a:r>
                <a:endParaRPr/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 b="1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 5</a:t>
                </a:r>
                <a:endParaRPr/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 b="1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</a:t>
                </a:r>
                <a:endParaRPr sz="3200" b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8" name="Google Shape;258;p7"/>
              <p:cNvSpPr txBox="1"/>
              <p:nvPr/>
            </p:nvSpPr>
            <p:spPr>
              <a:xfrm>
                <a:off x="1185486" y="3381213"/>
                <a:ext cx="350729" cy="5615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/>
              </a:p>
            </p:txBody>
          </p:sp>
          <p:cxnSp>
            <p:nvCxnSpPr>
              <p:cNvPr id="259" name="Google Shape;259;p7"/>
              <p:cNvCxnSpPr/>
              <p:nvPr/>
            </p:nvCxnSpPr>
            <p:spPr>
              <a:xfrm>
                <a:off x="1486297" y="4455467"/>
                <a:ext cx="803156" cy="4382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206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260" name="Google Shape;260;p7"/>
          <p:cNvSpPr txBox="1"/>
          <p:nvPr/>
        </p:nvSpPr>
        <p:spPr>
          <a:xfrm>
            <a:off x="7026251" y="4255249"/>
            <a:ext cx="75793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55</a:t>
            </a:r>
            <a:endParaRPr/>
          </a:p>
        </p:txBody>
      </p:sp>
      <p:grpSp>
        <p:nvGrpSpPr>
          <p:cNvPr id="261" name="Google Shape;261;p7"/>
          <p:cNvGrpSpPr/>
          <p:nvPr/>
        </p:nvGrpSpPr>
        <p:grpSpPr>
          <a:xfrm>
            <a:off x="8496061" y="1542360"/>
            <a:ext cx="2459105" cy="3787561"/>
            <a:chOff x="222369" y="1542360"/>
            <a:chExt cx="2899764" cy="4064987"/>
          </a:xfrm>
        </p:grpSpPr>
        <p:pic>
          <p:nvPicPr>
            <p:cNvPr id="262" name="Google Shape;262;p7" descr="2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21342" y="1542360"/>
              <a:ext cx="2400791" cy="406498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3" name="Google Shape;263;p7"/>
            <p:cNvGrpSpPr/>
            <p:nvPr/>
          </p:nvGrpSpPr>
          <p:grpSpPr>
            <a:xfrm>
              <a:off x="222369" y="2767088"/>
              <a:ext cx="2208716" cy="2392068"/>
              <a:chOff x="185136" y="2788367"/>
              <a:chExt cx="2269364" cy="2392068"/>
            </a:xfrm>
          </p:grpSpPr>
          <p:sp>
            <p:nvSpPr>
              <p:cNvPr id="264" name="Google Shape;264;p7"/>
              <p:cNvSpPr txBox="1"/>
              <p:nvPr/>
            </p:nvSpPr>
            <p:spPr>
              <a:xfrm>
                <a:off x="185136" y="2788367"/>
                <a:ext cx="2269364" cy="23920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</a:t>
                </a:r>
                <a:r>
                  <a:rPr lang="en-US" sz="3200" b="1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75</a:t>
                </a:r>
                <a:endParaRPr/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 b="1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 6</a:t>
                </a:r>
                <a:endParaRPr/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 b="1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</a:t>
                </a:r>
                <a:endParaRPr sz="3200" b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" name="Google Shape;265;p7"/>
              <p:cNvSpPr txBox="1"/>
              <p:nvPr/>
            </p:nvSpPr>
            <p:spPr>
              <a:xfrm>
                <a:off x="1185486" y="3381213"/>
                <a:ext cx="350729" cy="5615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/>
              </a:p>
            </p:txBody>
          </p:sp>
          <p:cxnSp>
            <p:nvCxnSpPr>
              <p:cNvPr id="266" name="Google Shape;266;p7"/>
              <p:cNvCxnSpPr/>
              <p:nvPr/>
            </p:nvCxnSpPr>
            <p:spPr>
              <a:xfrm>
                <a:off x="1486297" y="4455467"/>
                <a:ext cx="803156" cy="4382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206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267" name="Google Shape;267;p7"/>
          <p:cNvSpPr txBox="1"/>
          <p:nvPr/>
        </p:nvSpPr>
        <p:spPr>
          <a:xfrm>
            <a:off x="9643104" y="4255249"/>
            <a:ext cx="75793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69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" name="Google Shape;272;p8"/>
          <p:cNvGrpSpPr/>
          <p:nvPr/>
        </p:nvGrpSpPr>
        <p:grpSpPr>
          <a:xfrm>
            <a:off x="134471" y="121024"/>
            <a:ext cx="11944115" cy="6602506"/>
            <a:chOff x="134471" y="121024"/>
            <a:chExt cx="11944115" cy="6602506"/>
          </a:xfrm>
        </p:grpSpPr>
        <p:cxnSp>
          <p:nvCxnSpPr>
            <p:cNvPr id="273" name="Google Shape;273;p8"/>
            <p:cNvCxnSpPr/>
            <p:nvPr/>
          </p:nvCxnSpPr>
          <p:spPr>
            <a:xfrm>
              <a:off x="134471" y="121024"/>
              <a:ext cx="11944115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74" name="Google Shape;274;p8"/>
            <p:cNvCxnSpPr/>
            <p:nvPr/>
          </p:nvCxnSpPr>
          <p:spPr>
            <a:xfrm>
              <a:off x="134471" y="6723530"/>
              <a:ext cx="11944115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75" name="Google Shape;275;p8"/>
            <p:cNvCxnSpPr/>
            <p:nvPr/>
          </p:nvCxnSpPr>
          <p:spPr>
            <a:xfrm>
              <a:off x="134471" y="121024"/>
              <a:ext cx="0" cy="6602506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76" name="Google Shape;276;p8"/>
            <p:cNvCxnSpPr/>
            <p:nvPr/>
          </p:nvCxnSpPr>
          <p:spPr>
            <a:xfrm>
              <a:off x="12078586" y="121024"/>
              <a:ext cx="0" cy="6602506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277" name="Google Shape;277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12496" y="4918465"/>
            <a:ext cx="1879504" cy="17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8"/>
          <p:cNvPicPr preferRelativeResize="0"/>
          <p:nvPr/>
        </p:nvPicPr>
        <p:blipFill rotWithShape="1">
          <a:blip r:embed="rId4">
            <a:alphaModFix/>
          </a:blip>
          <a:srcRect l="37348" t="19463" b="18295"/>
          <a:stretch/>
        </p:blipFill>
        <p:spPr>
          <a:xfrm rot="850378">
            <a:off x="9886941" y="193124"/>
            <a:ext cx="2730613" cy="698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8"/>
          <p:cNvPicPr preferRelativeResize="0"/>
          <p:nvPr/>
        </p:nvPicPr>
        <p:blipFill rotWithShape="1">
          <a:blip r:embed="rId4">
            <a:alphaModFix/>
          </a:blip>
          <a:srcRect l="37348" t="19463" b="18295"/>
          <a:stretch/>
        </p:blipFill>
        <p:spPr>
          <a:xfrm rot="2528252">
            <a:off x="10352627" y="524666"/>
            <a:ext cx="2215728" cy="698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56949" y="5258625"/>
            <a:ext cx="1721224" cy="1599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1" name="Google Shape;281;p8"/>
          <p:cNvGrpSpPr/>
          <p:nvPr/>
        </p:nvGrpSpPr>
        <p:grpSpPr>
          <a:xfrm>
            <a:off x="331822" y="370441"/>
            <a:ext cx="3834239" cy="705990"/>
            <a:chOff x="30507" y="1382937"/>
            <a:chExt cx="3834239" cy="705990"/>
          </a:xfrm>
        </p:grpSpPr>
        <p:sp>
          <p:nvSpPr>
            <p:cNvPr id="282" name="Google Shape;282;p8"/>
            <p:cNvSpPr/>
            <p:nvPr/>
          </p:nvSpPr>
          <p:spPr>
            <a:xfrm>
              <a:off x="30507" y="1382937"/>
              <a:ext cx="728786" cy="7059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8"/>
            <p:cNvSpPr txBox="1"/>
            <p:nvPr/>
          </p:nvSpPr>
          <p:spPr>
            <a:xfrm>
              <a:off x="926121" y="1498478"/>
              <a:ext cx="2938625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Đặt tính rồi tính.</a:t>
              </a:r>
              <a:endParaRPr/>
            </a:p>
          </p:txBody>
        </p:sp>
      </p:grpSp>
      <p:grpSp>
        <p:nvGrpSpPr>
          <p:cNvPr id="284" name="Google Shape;284;p8"/>
          <p:cNvGrpSpPr/>
          <p:nvPr/>
        </p:nvGrpSpPr>
        <p:grpSpPr>
          <a:xfrm>
            <a:off x="561091" y="1464513"/>
            <a:ext cx="2470807" cy="1019107"/>
            <a:chOff x="426465" y="1925389"/>
            <a:chExt cx="2470807" cy="1019107"/>
          </a:xfrm>
        </p:grpSpPr>
        <p:pic>
          <p:nvPicPr>
            <p:cNvPr id="285" name="Google Shape;285;p8" descr="1-22"/>
            <p:cNvPicPr preferRelativeResize="0"/>
            <p:nvPr/>
          </p:nvPicPr>
          <p:blipFill rotWithShape="1">
            <a:blip r:embed="rId6">
              <a:alphaModFix/>
            </a:blip>
            <a:srcRect r="44712"/>
            <a:stretch/>
          </p:blipFill>
          <p:spPr>
            <a:xfrm>
              <a:off x="426465" y="1925389"/>
              <a:ext cx="2470807" cy="101910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6" name="Google Shape;286;p8"/>
            <p:cNvSpPr txBox="1"/>
            <p:nvPr/>
          </p:nvSpPr>
          <p:spPr>
            <a:xfrm>
              <a:off x="1296703" y="2173332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64 - 8 </a:t>
              </a:r>
              <a:endParaRPr/>
            </a:p>
          </p:txBody>
        </p:sp>
      </p:grpSp>
      <p:grpSp>
        <p:nvGrpSpPr>
          <p:cNvPr id="287" name="Google Shape;287;p8"/>
          <p:cNvGrpSpPr/>
          <p:nvPr/>
        </p:nvGrpSpPr>
        <p:grpSpPr>
          <a:xfrm>
            <a:off x="3423776" y="1464513"/>
            <a:ext cx="2470807" cy="1019107"/>
            <a:chOff x="426465" y="1925389"/>
            <a:chExt cx="2470807" cy="1019107"/>
          </a:xfrm>
        </p:grpSpPr>
        <p:pic>
          <p:nvPicPr>
            <p:cNvPr id="288" name="Google Shape;288;p8" descr="1-22"/>
            <p:cNvPicPr preferRelativeResize="0"/>
            <p:nvPr/>
          </p:nvPicPr>
          <p:blipFill rotWithShape="1">
            <a:blip r:embed="rId6">
              <a:alphaModFix/>
            </a:blip>
            <a:srcRect r="44712"/>
            <a:stretch/>
          </p:blipFill>
          <p:spPr>
            <a:xfrm>
              <a:off x="426465" y="1925389"/>
              <a:ext cx="2470807" cy="101910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9" name="Google Shape;289;p8"/>
            <p:cNvSpPr txBox="1"/>
            <p:nvPr/>
          </p:nvSpPr>
          <p:spPr>
            <a:xfrm>
              <a:off x="1296703" y="2173332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70 - 7</a:t>
              </a:r>
              <a:endParaRPr/>
            </a:p>
          </p:txBody>
        </p:sp>
      </p:grpSp>
      <p:grpSp>
        <p:nvGrpSpPr>
          <p:cNvPr id="290" name="Google Shape;290;p8"/>
          <p:cNvGrpSpPr/>
          <p:nvPr/>
        </p:nvGrpSpPr>
        <p:grpSpPr>
          <a:xfrm>
            <a:off x="6210519" y="1464513"/>
            <a:ext cx="2470807" cy="1019107"/>
            <a:chOff x="426465" y="1925389"/>
            <a:chExt cx="2470807" cy="1019107"/>
          </a:xfrm>
        </p:grpSpPr>
        <p:pic>
          <p:nvPicPr>
            <p:cNvPr id="291" name="Google Shape;291;p8" descr="1-22"/>
            <p:cNvPicPr preferRelativeResize="0"/>
            <p:nvPr/>
          </p:nvPicPr>
          <p:blipFill rotWithShape="1">
            <a:blip r:embed="rId6">
              <a:alphaModFix/>
            </a:blip>
            <a:srcRect r="44712"/>
            <a:stretch/>
          </p:blipFill>
          <p:spPr>
            <a:xfrm>
              <a:off x="426465" y="1925389"/>
              <a:ext cx="2470807" cy="101910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2" name="Google Shape;292;p8"/>
            <p:cNvSpPr txBox="1"/>
            <p:nvPr/>
          </p:nvSpPr>
          <p:spPr>
            <a:xfrm>
              <a:off x="1296703" y="2173332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83 - 4</a:t>
              </a:r>
              <a:endParaRPr/>
            </a:p>
          </p:txBody>
        </p:sp>
      </p:grpSp>
      <p:grpSp>
        <p:nvGrpSpPr>
          <p:cNvPr id="293" name="Google Shape;293;p8"/>
          <p:cNvGrpSpPr/>
          <p:nvPr/>
        </p:nvGrpSpPr>
        <p:grpSpPr>
          <a:xfrm>
            <a:off x="8997257" y="1449999"/>
            <a:ext cx="2470807" cy="1019107"/>
            <a:chOff x="426465" y="1925389"/>
            <a:chExt cx="2470807" cy="1019107"/>
          </a:xfrm>
        </p:grpSpPr>
        <p:pic>
          <p:nvPicPr>
            <p:cNvPr id="294" name="Google Shape;294;p8" descr="1-22"/>
            <p:cNvPicPr preferRelativeResize="0"/>
            <p:nvPr/>
          </p:nvPicPr>
          <p:blipFill rotWithShape="1">
            <a:blip r:embed="rId6">
              <a:alphaModFix/>
            </a:blip>
            <a:srcRect r="44712"/>
            <a:stretch/>
          </p:blipFill>
          <p:spPr>
            <a:xfrm>
              <a:off x="426465" y="1925389"/>
              <a:ext cx="2470807" cy="101910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5" name="Google Shape;295;p8"/>
            <p:cNvSpPr txBox="1"/>
            <p:nvPr/>
          </p:nvSpPr>
          <p:spPr>
            <a:xfrm>
              <a:off x="1296703" y="2173332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41 - 5</a:t>
              </a:r>
              <a:endParaRPr/>
            </a:p>
          </p:txBody>
        </p:sp>
      </p:grpSp>
      <p:grpSp>
        <p:nvGrpSpPr>
          <p:cNvPr id="296" name="Google Shape;296;p8"/>
          <p:cNvGrpSpPr/>
          <p:nvPr/>
        </p:nvGrpSpPr>
        <p:grpSpPr>
          <a:xfrm>
            <a:off x="211994" y="2624660"/>
            <a:ext cx="3010393" cy="2901557"/>
            <a:chOff x="694811" y="2614106"/>
            <a:chExt cx="3010393" cy="2901557"/>
          </a:xfrm>
        </p:grpSpPr>
        <p:grpSp>
          <p:nvGrpSpPr>
            <p:cNvPr id="297" name="Google Shape;297;p8"/>
            <p:cNvGrpSpPr/>
            <p:nvPr/>
          </p:nvGrpSpPr>
          <p:grpSpPr>
            <a:xfrm>
              <a:off x="694811" y="2614106"/>
              <a:ext cx="3010393" cy="2585323"/>
              <a:chOff x="69510" y="2570288"/>
              <a:chExt cx="3010393" cy="2585323"/>
            </a:xfrm>
          </p:grpSpPr>
          <p:sp>
            <p:nvSpPr>
              <p:cNvPr id="298" name="Google Shape;298;p8"/>
              <p:cNvSpPr txBox="1"/>
              <p:nvPr/>
            </p:nvSpPr>
            <p:spPr>
              <a:xfrm>
                <a:off x="69510" y="2570288"/>
                <a:ext cx="3010393" cy="25853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 64</a:t>
                </a:r>
                <a:endParaRPr/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   8</a:t>
                </a:r>
                <a:endParaRPr/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 </a:t>
                </a:r>
                <a:endParaRPr sz="2800" b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299;p8"/>
              <p:cNvSpPr txBox="1"/>
              <p:nvPr/>
            </p:nvSpPr>
            <p:spPr>
              <a:xfrm>
                <a:off x="1200943" y="3246315"/>
                <a:ext cx="35072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/>
              </a:p>
            </p:txBody>
          </p:sp>
          <p:cxnSp>
            <p:nvCxnSpPr>
              <p:cNvPr id="300" name="Google Shape;300;p8"/>
              <p:cNvCxnSpPr/>
              <p:nvPr/>
            </p:nvCxnSpPr>
            <p:spPr>
              <a:xfrm>
                <a:off x="1621128" y="4241783"/>
                <a:ext cx="669898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301" name="Google Shape;301;p8"/>
            <p:cNvSpPr txBox="1"/>
            <p:nvPr/>
          </p:nvSpPr>
          <p:spPr>
            <a:xfrm>
              <a:off x="2124917" y="4438445"/>
              <a:ext cx="753732" cy="1077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 56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2" name="Google Shape;302;p8"/>
          <p:cNvGrpSpPr/>
          <p:nvPr/>
        </p:nvGrpSpPr>
        <p:grpSpPr>
          <a:xfrm>
            <a:off x="2978652" y="2639174"/>
            <a:ext cx="3010393" cy="2922881"/>
            <a:chOff x="3167649" y="2628620"/>
            <a:chExt cx="3010393" cy="2922881"/>
          </a:xfrm>
        </p:grpSpPr>
        <p:grpSp>
          <p:nvGrpSpPr>
            <p:cNvPr id="303" name="Google Shape;303;p8"/>
            <p:cNvGrpSpPr/>
            <p:nvPr/>
          </p:nvGrpSpPr>
          <p:grpSpPr>
            <a:xfrm>
              <a:off x="3167649" y="2628620"/>
              <a:ext cx="3010393" cy="2585323"/>
              <a:chOff x="69510" y="2570288"/>
              <a:chExt cx="3010393" cy="2585323"/>
            </a:xfrm>
          </p:grpSpPr>
          <p:sp>
            <p:nvSpPr>
              <p:cNvPr id="304" name="Google Shape;304;p8"/>
              <p:cNvSpPr txBox="1"/>
              <p:nvPr/>
            </p:nvSpPr>
            <p:spPr>
              <a:xfrm>
                <a:off x="69510" y="2570288"/>
                <a:ext cx="3010393" cy="25853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 70</a:t>
                </a:r>
                <a:endParaRPr/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   7</a:t>
                </a:r>
                <a:endParaRPr/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 </a:t>
                </a:r>
                <a:endParaRPr sz="2800" b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305;p8"/>
              <p:cNvSpPr txBox="1"/>
              <p:nvPr/>
            </p:nvSpPr>
            <p:spPr>
              <a:xfrm>
                <a:off x="1200943" y="3246315"/>
                <a:ext cx="35072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/>
              </a:p>
            </p:txBody>
          </p:sp>
          <p:cxnSp>
            <p:nvCxnSpPr>
              <p:cNvPr id="306" name="Google Shape;306;p8"/>
              <p:cNvCxnSpPr/>
              <p:nvPr/>
            </p:nvCxnSpPr>
            <p:spPr>
              <a:xfrm>
                <a:off x="1621128" y="4241783"/>
                <a:ext cx="669898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307" name="Google Shape;307;p8"/>
            <p:cNvSpPr txBox="1"/>
            <p:nvPr/>
          </p:nvSpPr>
          <p:spPr>
            <a:xfrm>
              <a:off x="4615741" y="4474283"/>
              <a:ext cx="753732" cy="1077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 63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8" name="Google Shape;308;p8"/>
          <p:cNvGrpSpPr/>
          <p:nvPr/>
        </p:nvGrpSpPr>
        <p:grpSpPr>
          <a:xfrm>
            <a:off x="5827266" y="2602509"/>
            <a:ext cx="2799454" cy="2903878"/>
            <a:chOff x="5782977" y="2591955"/>
            <a:chExt cx="2799454" cy="2903878"/>
          </a:xfrm>
        </p:grpSpPr>
        <p:grpSp>
          <p:nvGrpSpPr>
            <p:cNvPr id="309" name="Google Shape;309;p8"/>
            <p:cNvGrpSpPr/>
            <p:nvPr/>
          </p:nvGrpSpPr>
          <p:grpSpPr>
            <a:xfrm>
              <a:off x="5782977" y="2591955"/>
              <a:ext cx="2799454" cy="2585323"/>
              <a:chOff x="12571" y="2533623"/>
              <a:chExt cx="2799454" cy="2585323"/>
            </a:xfrm>
          </p:grpSpPr>
          <p:sp>
            <p:nvSpPr>
              <p:cNvPr id="310" name="Google Shape;310;p8"/>
              <p:cNvSpPr txBox="1"/>
              <p:nvPr/>
            </p:nvSpPr>
            <p:spPr>
              <a:xfrm>
                <a:off x="12571" y="2533623"/>
                <a:ext cx="2799454" cy="25853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 83</a:t>
                </a:r>
                <a:endParaRPr/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   4</a:t>
                </a:r>
                <a:endParaRPr/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 </a:t>
                </a:r>
                <a:endParaRPr sz="3600" b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311;p8"/>
              <p:cNvSpPr txBox="1"/>
              <p:nvPr/>
            </p:nvSpPr>
            <p:spPr>
              <a:xfrm>
                <a:off x="1028306" y="3246315"/>
                <a:ext cx="55032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/>
              </a:p>
            </p:txBody>
          </p:sp>
          <p:cxnSp>
            <p:nvCxnSpPr>
              <p:cNvPr id="312" name="Google Shape;312;p8"/>
              <p:cNvCxnSpPr/>
              <p:nvPr/>
            </p:nvCxnSpPr>
            <p:spPr>
              <a:xfrm>
                <a:off x="1548558" y="4186115"/>
                <a:ext cx="669898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313" name="Google Shape;313;p8"/>
            <p:cNvSpPr txBox="1"/>
            <p:nvPr/>
          </p:nvSpPr>
          <p:spPr>
            <a:xfrm>
              <a:off x="7225437" y="4418615"/>
              <a:ext cx="753732" cy="1077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 79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4" name="Google Shape;314;p8"/>
          <p:cNvGrpSpPr/>
          <p:nvPr/>
        </p:nvGrpSpPr>
        <p:grpSpPr>
          <a:xfrm>
            <a:off x="8680174" y="2610846"/>
            <a:ext cx="2664961" cy="2951209"/>
            <a:chOff x="8205067" y="2600292"/>
            <a:chExt cx="2664961" cy="2951209"/>
          </a:xfrm>
        </p:grpSpPr>
        <p:grpSp>
          <p:nvGrpSpPr>
            <p:cNvPr id="315" name="Google Shape;315;p8"/>
            <p:cNvGrpSpPr/>
            <p:nvPr/>
          </p:nvGrpSpPr>
          <p:grpSpPr>
            <a:xfrm>
              <a:off x="8205067" y="2600292"/>
              <a:ext cx="2664961" cy="2585323"/>
              <a:chOff x="324576" y="2380500"/>
              <a:chExt cx="2664961" cy="2585323"/>
            </a:xfrm>
          </p:grpSpPr>
          <p:sp>
            <p:nvSpPr>
              <p:cNvPr id="316" name="Google Shape;316;p8"/>
              <p:cNvSpPr txBox="1"/>
              <p:nvPr/>
            </p:nvSpPr>
            <p:spPr>
              <a:xfrm>
                <a:off x="324576" y="2380500"/>
                <a:ext cx="2664961" cy="25853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 41</a:t>
                </a:r>
                <a:endParaRPr/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   5</a:t>
                </a:r>
                <a:endParaRPr/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 </a:t>
                </a:r>
                <a:endParaRPr sz="3600" b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317;p8"/>
              <p:cNvSpPr txBox="1"/>
              <p:nvPr/>
            </p:nvSpPr>
            <p:spPr>
              <a:xfrm>
                <a:off x="1510719" y="3121595"/>
                <a:ext cx="35072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/>
              </a:p>
            </p:txBody>
          </p:sp>
          <p:cxnSp>
            <p:nvCxnSpPr>
              <p:cNvPr id="318" name="Google Shape;318;p8"/>
              <p:cNvCxnSpPr/>
              <p:nvPr/>
            </p:nvCxnSpPr>
            <p:spPr>
              <a:xfrm>
                <a:off x="1865539" y="4070438"/>
                <a:ext cx="669898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319" name="Google Shape;319;p8"/>
            <p:cNvSpPr txBox="1"/>
            <p:nvPr/>
          </p:nvSpPr>
          <p:spPr>
            <a:xfrm>
              <a:off x="9660571" y="4474283"/>
              <a:ext cx="753732" cy="1077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 36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324;p9">
            <a:extLst>
              <a:ext uri="{FF2B5EF4-FFF2-40B4-BE49-F238E27FC236}">
                <a16:creationId xmlns:a16="http://schemas.microsoft.com/office/drawing/2014/main" id="{8C37BB20-3947-4A94-AA2E-29EC13F90A54}"/>
              </a:ext>
            </a:extLst>
          </p:cNvPr>
          <p:cNvGrpSpPr/>
          <p:nvPr/>
        </p:nvGrpSpPr>
        <p:grpSpPr>
          <a:xfrm>
            <a:off x="134471" y="121024"/>
            <a:ext cx="11944115" cy="6602506"/>
            <a:chOff x="134471" y="121024"/>
            <a:chExt cx="11944115" cy="6602506"/>
          </a:xfrm>
        </p:grpSpPr>
        <p:cxnSp>
          <p:nvCxnSpPr>
            <p:cNvPr id="5" name="Google Shape;325;p9">
              <a:extLst>
                <a:ext uri="{FF2B5EF4-FFF2-40B4-BE49-F238E27FC236}">
                  <a16:creationId xmlns:a16="http://schemas.microsoft.com/office/drawing/2014/main" id="{73BF80E9-5F44-4C66-88B5-2C52A008122A}"/>
                </a:ext>
              </a:extLst>
            </p:cNvPr>
            <p:cNvCxnSpPr/>
            <p:nvPr/>
          </p:nvCxnSpPr>
          <p:spPr>
            <a:xfrm>
              <a:off x="134471" y="121024"/>
              <a:ext cx="11944115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6" name="Google Shape;326;p9">
              <a:extLst>
                <a:ext uri="{FF2B5EF4-FFF2-40B4-BE49-F238E27FC236}">
                  <a16:creationId xmlns:a16="http://schemas.microsoft.com/office/drawing/2014/main" id="{13FC05F8-FB07-43D2-972C-F6E6806BC82A}"/>
                </a:ext>
              </a:extLst>
            </p:cNvPr>
            <p:cNvCxnSpPr/>
            <p:nvPr/>
          </p:nvCxnSpPr>
          <p:spPr>
            <a:xfrm>
              <a:off x="134471" y="6723530"/>
              <a:ext cx="11944115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" name="Google Shape;327;p9">
              <a:extLst>
                <a:ext uri="{FF2B5EF4-FFF2-40B4-BE49-F238E27FC236}">
                  <a16:creationId xmlns:a16="http://schemas.microsoft.com/office/drawing/2014/main" id="{E7A0A451-2C1C-4333-AE29-3CB424E5DF2B}"/>
                </a:ext>
              </a:extLst>
            </p:cNvPr>
            <p:cNvCxnSpPr/>
            <p:nvPr/>
          </p:nvCxnSpPr>
          <p:spPr>
            <a:xfrm>
              <a:off x="134471" y="121024"/>
              <a:ext cx="0" cy="6602506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" name="Google Shape;328;p9">
              <a:extLst>
                <a:ext uri="{FF2B5EF4-FFF2-40B4-BE49-F238E27FC236}">
                  <a16:creationId xmlns:a16="http://schemas.microsoft.com/office/drawing/2014/main" id="{33C9E4BD-8BC0-45DF-AFC2-BFBE36C609CD}"/>
                </a:ext>
              </a:extLst>
            </p:cNvPr>
            <p:cNvCxnSpPr/>
            <p:nvPr/>
          </p:nvCxnSpPr>
          <p:spPr>
            <a:xfrm>
              <a:off x="12078586" y="121024"/>
              <a:ext cx="0" cy="6602506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9" name="Google Shape;329;p9">
            <a:extLst>
              <a:ext uri="{FF2B5EF4-FFF2-40B4-BE49-F238E27FC236}">
                <a16:creationId xmlns:a16="http://schemas.microsoft.com/office/drawing/2014/main" id="{E966A28B-B569-4E64-97C5-048F46E451D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12496" y="4918465"/>
            <a:ext cx="1879504" cy="1766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oogle Shape;332;p9">
            <a:extLst>
              <a:ext uri="{FF2B5EF4-FFF2-40B4-BE49-F238E27FC236}">
                <a16:creationId xmlns:a16="http://schemas.microsoft.com/office/drawing/2014/main" id="{28D8B8B7-3FA2-47EF-8CD3-6A7D035B0F46}"/>
              </a:ext>
            </a:extLst>
          </p:cNvPr>
          <p:cNvGrpSpPr/>
          <p:nvPr/>
        </p:nvGrpSpPr>
        <p:grpSpPr>
          <a:xfrm>
            <a:off x="170649" y="423900"/>
            <a:ext cx="11725190" cy="3046948"/>
            <a:chOff x="52079" y="1498478"/>
            <a:chExt cx="11287568" cy="3046948"/>
          </a:xfrm>
        </p:grpSpPr>
        <p:sp>
          <p:nvSpPr>
            <p:cNvPr id="13" name="Google Shape;333;p9">
              <a:extLst>
                <a:ext uri="{FF2B5EF4-FFF2-40B4-BE49-F238E27FC236}">
                  <a16:creationId xmlns:a16="http://schemas.microsoft.com/office/drawing/2014/main" id="{B776CC3F-E616-4831-8989-19DBDF1840D0}"/>
                </a:ext>
              </a:extLst>
            </p:cNvPr>
            <p:cNvSpPr/>
            <p:nvPr/>
          </p:nvSpPr>
          <p:spPr>
            <a:xfrm>
              <a:off x="52079" y="1616607"/>
              <a:ext cx="659475" cy="629608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334;p9">
              <a:extLst>
                <a:ext uri="{FF2B5EF4-FFF2-40B4-BE49-F238E27FC236}">
                  <a16:creationId xmlns:a16="http://schemas.microsoft.com/office/drawing/2014/main" id="{007E11BF-FCBE-49A6-9500-929C82CAAD2C}"/>
                </a:ext>
              </a:extLst>
            </p:cNvPr>
            <p:cNvSpPr txBox="1"/>
            <p:nvPr/>
          </p:nvSpPr>
          <p:spPr>
            <a:xfrm>
              <a:off x="711555" y="1498478"/>
              <a:ext cx="10628092" cy="30469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Ngày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thứ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nhất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, Mai An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Tiêm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thả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34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quả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dưa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hấu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xuống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biển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.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Ngày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thứ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hai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, Mai An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Tiêm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thả</a:t>
              </a:r>
              <a:r>
                <a:rPr lang="vi-VN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ít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hơn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vi-VN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ngày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thứ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nhất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7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quả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. </a:t>
              </a:r>
              <a:endParaRPr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Hỏi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ngày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thứ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hai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Mai An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Tiêm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thả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bao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nhiêu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quả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dưa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hấu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xuống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biển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?</a:t>
              </a:r>
              <a:endParaRPr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73CB2D0-8DBB-415B-B2F4-738614BD9454}"/>
              </a:ext>
            </a:extLst>
          </p:cNvPr>
          <p:cNvGrpSpPr/>
          <p:nvPr/>
        </p:nvGrpSpPr>
        <p:grpSpPr>
          <a:xfrm>
            <a:off x="1500414" y="3942190"/>
            <a:ext cx="8427022" cy="2579898"/>
            <a:chOff x="2229824" y="2094450"/>
            <a:chExt cx="8427022" cy="2579898"/>
          </a:xfrm>
        </p:grpSpPr>
        <p:sp>
          <p:nvSpPr>
            <p:cNvPr id="16" name="Google Shape;336;p9">
              <a:extLst>
                <a:ext uri="{FF2B5EF4-FFF2-40B4-BE49-F238E27FC236}">
                  <a16:creationId xmlns:a16="http://schemas.microsoft.com/office/drawing/2014/main" id="{350BD922-9949-4BFC-BA1D-E9F235067B3B}"/>
                </a:ext>
              </a:extLst>
            </p:cNvPr>
            <p:cNvSpPr/>
            <p:nvPr/>
          </p:nvSpPr>
          <p:spPr>
            <a:xfrm>
              <a:off x="3633410" y="2094450"/>
              <a:ext cx="2282782" cy="4572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4763" marR="0" lvl="1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i="0" u="none" strike="noStrike" cap="none" dirty="0" err="1">
                  <a:solidFill>
                    <a:srgbClr val="008A3E"/>
                  </a:solidFill>
                  <a:latin typeface="Arial"/>
                  <a:ea typeface="Arial"/>
                  <a:cs typeface="Arial"/>
                  <a:sym typeface="Arial"/>
                </a:rPr>
                <a:t>Tóm</a:t>
              </a:r>
              <a:r>
                <a:rPr lang="en-US" sz="3200" b="1" i="0" u="none" strike="noStrike" cap="none" dirty="0">
                  <a:solidFill>
                    <a:srgbClr val="008A3E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i="0" u="none" strike="noStrike" cap="none" dirty="0" err="1">
                  <a:solidFill>
                    <a:srgbClr val="008A3E"/>
                  </a:solidFill>
                  <a:latin typeface="Arial"/>
                  <a:ea typeface="Arial"/>
                  <a:cs typeface="Arial"/>
                  <a:sym typeface="Arial"/>
                </a:rPr>
                <a:t>tắt</a:t>
              </a:r>
              <a:endParaRPr sz="3200" b="1" i="0" u="none" strike="noStrike" cap="none" dirty="0">
                <a:solidFill>
                  <a:srgbClr val="008A3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337;p9">
              <a:extLst>
                <a:ext uri="{FF2B5EF4-FFF2-40B4-BE49-F238E27FC236}">
                  <a16:creationId xmlns:a16="http://schemas.microsoft.com/office/drawing/2014/main" id="{64DC2447-3F38-4A90-A2A9-BFD39152F6AB}"/>
                </a:ext>
              </a:extLst>
            </p:cNvPr>
            <p:cNvSpPr txBox="1"/>
            <p:nvPr/>
          </p:nvSpPr>
          <p:spPr>
            <a:xfrm>
              <a:off x="2229824" y="2741336"/>
              <a:ext cx="3381554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Ngày</a:t>
              </a:r>
              <a:r>
                <a:rPr lang="en-US" sz="32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thứ</a:t>
              </a:r>
              <a:r>
                <a:rPr lang="en-US" sz="32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nhất</a:t>
              </a:r>
              <a:r>
                <a:rPr lang="en-US" sz="32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:</a:t>
              </a:r>
              <a:endParaRPr sz="32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338;p9">
              <a:extLst>
                <a:ext uri="{FF2B5EF4-FFF2-40B4-BE49-F238E27FC236}">
                  <a16:creationId xmlns:a16="http://schemas.microsoft.com/office/drawing/2014/main" id="{9657A544-AC70-4F78-9595-2D09E09410E0}"/>
                </a:ext>
              </a:extLst>
            </p:cNvPr>
            <p:cNvSpPr txBox="1"/>
            <p:nvPr/>
          </p:nvSpPr>
          <p:spPr>
            <a:xfrm>
              <a:off x="2539018" y="3475859"/>
              <a:ext cx="3251855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Ngày</a:t>
              </a:r>
              <a:r>
                <a:rPr lang="en-US" sz="32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thứ</a:t>
              </a:r>
              <a:r>
                <a:rPr lang="en-US" sz="32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hai</a:t>
              </a:r>
              <a:r>
                <a:rPr lang="en-US" sz="32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:</a:t>
              </a:r>
              <a:endParaRPr sz="32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5FAD04FA-FF6F-4B35-8C43-C7E6B61BBA24}"/>
                </a:ext>
              </a:extLst>
            </p:cNvPr>
            <p:cNvGrpSpPr/>
            <p:nvPr/>
          </p:nvGrpSpPr>
          <p:grpSpPr>
            <a:xfrm>
              <a:off x="5879742" y="3646260"/>
              <a:ext cx="3331396" cy="1028088"/>
              <a:chOff x="5769722" y="3510044"/>
              <a:chExt cx="3331396" cy="1028088"/>
            </a:xfrm>
          </p:grpSpPr>
          <p:grpSp>
            <p:nvGrpSpPr>
              <p:cNvPr id="19" name="Google Shape;339;p9">
                <a:extLst>
                  <a:ext uri="{FF2B5EF4-FFF2-40B4-BE49-F238E27FC236}">
                    <a16:creationId xmlns:a16="http://schemas.microsoft.com/office/drawing/2014/main" id="{5637FF8D-DF9D-48FD-9B11-AFF831B6D244}"/>
                  </a:ext>
                </a:extLst>
              </p:cNvPr>
              <p:cNvGrpSpPr/>
              <p:nvPr/>
            </p:nvGrpSpPr>
            <p:grpSpPr>
              <a:xfrm>
                <a:off x="5769722" y="3510044"/>
                <a:ext cx="3331396" cy="283334"/>
                <a:chOff x="5287872" y="4993786"/>
                <a:chExt cx="3331396" cy="283334"/>
              </a:xfrm>
            </p:grpSpPr>
            <p:cxnSp>
              <p:nvCxnSpPr>
                <p:cNvPr id="20" name="Google Shape;340;p9">
                  <a:extLst>
                    <a:ext uri="{FF2B5EF4-FFF2-40B4-BE49-F238E27FC236}">
                      <a16:creationId xmlns:a16="http://schemas.microsoft.com/office/drawing/2014/main" id="{DEA73A57-1B19-417C-BB7B-388680B47418}"/>
                    </a:ext>
                  </a:extLst>
                </p:cNvPr>
                <p:cNvCxnSpPr/>
                <p:nvPr/>
              </p:nvCxnSpPr>
              <p:spPr>
                <a:xfrm>
                  <a:off x="5287872" y="5148332"/>
                  <a:ext cx="3322750" cy="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1" name="Google Shape;341;p9">
                  <a:extLst>
                    <a:ext uri="{FF2B5EF4-FFF2-40B4-BE49-F238E27FC236}">
                      <a16:creationId xmlns:a16="http://schemas.microsoft.com/office/drawing/2014/main" id="{A5A67E50-C6E2-4FCC-8705-E0CFA188E6D2}"/>
                    </a:ext>
                  </a:extLst>
                </p:cNvPr>
                <p:cNvCxnSpPr/>
                <p:nvPr/>
              </p:nvCxnSpPr>
              <p:spPr>
                <a:xfrm>
                  <a:off x="5287872" y="4993786"/>
                  <a:ext cx="0" cy="283334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2" name="Google Shape;342;p9">
                  <a:extLst>
                    <a:ext uri="{FF2B5EF4-FFF2-40B4-BE49-F238E27FC236}">
                      <a16:creationId xmlns:a16="http://schemas.microsoft.com/office/drawing/2014/main" id="{B54CBA39-A4B2-455D-9708-52970573AAEB}"/>
                    </a:ext>
                  </a:extLst>
                </p:cNvPr>
                <p:cNvCxnSpPr/>
                <p:nvPr/>
              </p:nvCxnSpPr>
              <p:spPr>
                <a:xfrm>
                  <a:off x="8619268" y="4993786"/>
                  <a:ext cx="0" cy="283334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3" name="Google Shape;343;p9">
                <a:extLst>
                  <a:ext uri="{FF2B5EF4-FFF2-40B4-BE49-F238E27FC236}">
                    <a16:creationId xmlns:a16="http://schemas.microsoft.com/office/drawing/2014/main" id="{0BD661A7-49D3-465E-B6B6-3D924A5B35F2}"/>
                  </a:ext>
                </a:extLst>
              </p:cNvPr>
              <p:cNvGrpSpPr/>
              <p:nvPr/>
            </p:nvGrpSpPr>
            <p:grpSpPr>
              <a:xfrm>
                <a:off x="5823591" y="3780496"/>
                <a:ext cx="3215012" cy="757636"/>
                <a:chOff x="2765576" y="6083687"/>
                <a:chExt cx="3215012" cy="757636"/>
              </a:xfrm>
            </p:grpSpPr>
            <p:pic>
              <p:nvPicPr>
                <p:cNvPr id="24" name="Google Shape;344;p9">
                  <a:extLst>
                    <a:ext uri="{FF2B5EF4-FFF2-40B4-BE49-F238E27FC236}">
                      <a16:creationId xmlns:a16="http://schemas.microsoft.com/office/drawing/2014/main" id="{63963401-D83C-4115-A9E3-F258F118E8A5}"/>
                    </a:ext>
                  </a:extLst>
                </p:cNvPr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 rot="10800000">
                  <a:off x="2765576" y="6083687"/>
                  <a:ext cx="3215012" cy="28082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25" name="Google Shape;345;p9">
                  <a:extLst>
                    <a:ext uri="{FF2B5EF4-FFF2-40B4-BE49-F238E27FC236}">
                      <a16:creationId xmlns:a16="http://schemas.microsoft.com/office/drawing/2014/main" id="{CF78C677-467F-481A-BB11-A32B0875CAC2}"/>
                    </a:ext>
                  </a:extLst>
                </p:cNvPr>
                <p:cNvSpPr txBox="1"/>
                <p:nvPr/>
              </p:nvSpPr>
              <p:spPr>
                <a:xfrm>
                  <a:off x="4002038" y="6256548"/>
                  <a:ext cx="1356838" cy="5847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3200" b="1" dirty="0">
                      <a:solidFill>
                        <a:srgbClr val="FF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? </a:t>
                  </a:r>
                  <a:r>
                    <a:rPr lang="en-US" sz="3200" b="1" dirty="0" err="1">
                      <a:solidFill>
                        <a:srgbClr val="FF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quả</a:t>
                  </a:r>
                  <a:endParaRPr sz="3200" b="1" dirty="0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6" name="Google Shape;346;p9">
              <a:extLst>
                <a:ext uri="{FF2B5EF4-FFF2-40B4-BE49-F238E27FC236}">
                  <a16:creationId xmlns:a16="http://schemas.microsoft.com/office/drawing/2014/main" id="{88194F01-0457-424C-BCC2-7746EB29369C}"/>
                </a:ext>
              </a:extLst>
            </p:cNvPr>
            <p:cNvGrpSpPr/>
            <p:nvPr/>
          </p:nvGrpSpPr>
          <p:grpSpPr>
            <a:xfrm>
              <a:off x="5850927" y="2186991"/>
              <a:ext cx="4559122" cy="1007787"/>
              <a:chOff x="2859108" y="1837918"/>
              <a:chExt cx="4559122" cy="1007787"/>
            </a:xfrm>
          </p:grpSpPr>
          <p:cxnSp>
            <p:nvCxnSpPr>
              <p:cNvPr id="27" name="Google Shape;347;p9">
                <a:extLst>
                  <a:ext uri="{FF2B5EF4-FFF2-40B4-BE49-F238E27FC236}">
                    <a16:creationId xmlns:a16="http://schemas.microsoft.com/office/drawing/2014/main" id="{AF4AB6F1-8141-4578-9430-23F362040177}"/>
                  </a:ext>
                </a:extLst>
              </p:cNvPr>
              <p:cNvCxnSpPr/>
              <p:nvPr/>
            </p:nvCxnSpPr>
            <p:spPr>
              <a:xfrm>
                <a:off x="7413046" y="2562371"/>
                <a:ext cx="0" cy="283334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grpSp>
            <p:nvGrpSpPr>
              <p:cNvPr id="28" name="Google Shape;348;p9">
                <a:extLst>
                  <a:ext uri="{FF2B5EF4-FFF2-40B4-BE49-F238E27FC236}">
                    <a16:creationId xmlns:a16="http://schemas.microsoft.com/office/drawing/2014/main" id="{D89E4ED5-67A6-4C9D-B5EC-705A1870A50F}"/>
                  </a:ext>
                </a:extLst>
              </p:cNvPr>
              <p:cNvGrpSpPr/>
              <p:nvPr/>
            </p:nvGrpSpPr>
            <p:grpSpPr>
              <a:xfrm>
                <a:off x="2859108" y="1837918"/>
                <a:ext cx="4559122" cy="1007787"/>
                <a:chOff x="1803040" y="2353597"/>
                <a:chExt cx="4559122" cy="1007787"/>
              </a:xfrm>
            </p:grpSpPr>
            <p:cxnSp>
              <p:nvCxnSpPr>
                <p:cNvPr id="29" name="Google Shape;349;p9">
                  <a:extLst>
                    <a:ext uri="{FF2B5EF4-FFF2-40B4-BE49-F238E27FC236}">
                      <a16:creationId xmlns:a16="http://schemas.microsoft.com/office/drawing/2014/main" id="{6946085F-87C9-4C74-9B2D-DA8E1B01CA55}"/>
                    </a:ext>
                  </a:extLst>
                </p:cNvPr>
                <p:cNvCxnSpPr/>
                <p:nvPr/>
              </p:nvCxnSpPr>
              <p:spPr>
                <a:xfrm rot="10800000" flipH="1">
                  <a:off x="1803041" y="3245476"/>
                  <a:ext cx="4559121" cy="1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sp>
              <p:nvSpPr>
                <p:cNvPr id="30" name="Google Shape;350;p9">
                  <a:extLst>
                    <a:ext uri="{FF2B5EF4-FFF2-40B4-BE49-F238E27FC236}">
                      <a16:creationId xmlns:a16="http://schemas.microsoft.com/office/drawing/2014/main" id="{BE114035-A085-486E-B323-F74587FEBC3A}"/>
                    </a:ext>
                  </a:extLst>
                </p:cNvPr>
                <p:cNvSpPr/>
                <p:nvPr/>
              </p:nvSpPr>
              <p:spPr>
                <a:xfrm>
                  <a:off x="1803040" y="2852455"/>
                  <a:ext cx="4559122" cy="376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3208" h="1389191" extrusionOk="0">
                      <a:moveTo>
                        <a:pt x="0" y="1300849"/>
                      </a:moveTo>
                      <a:cubicBezTo>
                        <a:pt x="724437" y="655832"/>
                        <a:pt x="1448874" y="10815"/>
                        <a:pt x="2073499" y="83"/>
                      </a:cubicBezTo>
                      <a:cubicBezTo>
                        <a:pt x="2698124" y="-10649"/>
                        <a:pt x="3445100" y="1015368"/>
                        <a:pt x="3747753" y="1236455"/>
                      </a:cubicBezTo>
                      <a:cubicBezTo>
                        <a:pt x="4050407" y="1457542"/>
                        <a:pt x="3969913" y="1392074"/>
                        <a:pt x="3889420" y="132660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42719B"/>
                  </a:solidFill>
                  <a:prstDash val="dash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31" name="Google Shape;351;p9">
                  <a:extLst>
                    <a:ext uri="{FF2B5EF4-FFF2-40B4-BE49-F238E27FC236}">
                      <a16:creationId xmlns:a16="http://schemas.microsoft.com/office/drawing/2014/main" id="{9C66ED22-F155-419F-B17C-88F2EF0E3289}"/>
                    </a:ext>
                  </a:extLst>
                </p:cNvPr>
                <p:cNvCxnSpPr/>
                <p:nvPr/>
              </p:nvCxnSpPr>
              <p:spPr>
                <a:xfrm>
                  <a:off x="1803040" y="3078050"/>
                  <a:ext cx="0" cy="283334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sp>
              <p:nvSpPr>
                <p:cNvPr id="32" name="Google Shape;352;p9">
                  <a:extLst>
                    <a:ext uri="{FF2B5EF4-FFF2-40B4-BE49-F238E27FC236}">
                      <a16:creationId xmlns:a16="http://schemas.microsoft.com/office/drawing/2014/main" id="{1ED13EB6-BABF-4BE8-A0FE-6BD0B052D9B6}"/>
                    </a:ext>
                  </a:extLst>
                </p:cNvPr>
                <p:cNvSpPr txBox="1"/>
                <p:nvPr/>
              </p:nvSpPr>
              <p:spPr>
                <a:xfrm>
                  <a:off x="3324150" y="2353597"/>
                  <a:ext cx="1636413" cy="5847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3200" b="1">
                      <a:solidFill>
                        <a:srgbClr val="00206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34 quả</a:t>
                  </a:r>
                  <a:endParaRPr sz="3200" b="1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33" name="Google Shape;353;p9">
              <a:extLst>
                <a:ext uri="{FF2B5EF4-FFF2-40B4-BE49-F238E27FC236}">
                  <a16:creationId xmlns:a16="http://schemas.microsoft.com/office/drawing/2014/main" id="{465148CE-119A-4CEE-BA53-D67B9676CC00}"/>
                </a:ext>
              </a:extLst>
            </p:cNvPr>
            <p:cNvGrpSpPr/>
            <p:nvPr/>
          </p:nvGrpSpPr>
          <p:grpSpPr>
            <a:xfrm>
              <a:off x="9187285" y="2973200"/>
              <a:ext cx="1469561" cy="985709"/>
              <a:chOff x="7294778" y="3608959"/>
              <a:chExt cx="1469561" cy="985709"/>
            </a:xfrm>
          </p:grpSpPr>
          <p:grpSp>
            <p:nvGrpSpPr>
              <p:cNvPr id="34" name="Google Shape;354;p9">
                <a:extLst>
                  <a:ext uri="{FF2B5EF4-FFF2-40B4-BE49-F238E27FC236}">
                    <a16:creationId xmlns:a16="http://schemas.microsoft.com/office/drawing/2014/main" id="{A5683F3B-22BB-4326-89A0-98C4EC34AEFC}"/>
                  </a:ext>
                </a:extLst>
              </p:cNvPr>
              <p:cNvGrpSpPr/>
              <p:nvPr/>
            </p:nvGrpSpPr>
            <p:grpSpPr>
              <a:xfrm>
                <a:off x="7294778" y="3608959"/>
                <a:ext cx="1222764" cy="355169"/>
                <a:chOff x="7365456" y="3293624"/>
                <a:chExt cx="1222764" cy="355169"/>
              </a:xfrm>
            </p:grpSpPr>
            <p:cxnSp>
              <p:nvCxnSpPr>
                <p:cNvPr id="36" name="Google Shape;355;p9">
                  <a:extLst>
                    <a:ext uri="{FF2B5EF4-FFF2-40B4-BE49-F238E27FC236}">
                      <a16:creationId xmlns:a16="http://schemas.microsoft.com/office/drawing/2014/main" id="{D5D18B6B-9CC1-4AD6-A1C1-85B66A13433D}"/>
                    </a:ext>
                  </a:extLst>
                </p:cNvPr>
                <p:cNvCxnSpPr/>
                <p:nvPr/>
              </p:nvCxnSpPr>
              <p:spPr>
                <a:xfrm>
                  <a:off x="7365456" y="3293624"/>
                  <a:ext cx="0" cy="283334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pic>
              <p:nvPicPr>
                <p:cNvPr id="37" name="Google Shape;356;p9">
                  <a:extLst>
                    <a:ext uri="{FF2B5EF4-FFF2-40B4-BE49-F238E27FC236}">
                      <a16:creationId xmlns:a16="http://schemas.microsoft.com/office/drawing/2014/main" id="{948679D9-FE09-4B07-B159-32C65E2D5A1C}"/>
                    </a:ext>
                  </a:extLst>
                </p:cNvPr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 rot="10800000">
                  <a:off x="7399577" y="3446504"/>
                  <a:ext cx="1188643" cy="20228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35" name="Google Shape;357;p9">
                <a:extLst>
                  <a:ext uri="{FF2B5EF4-FFF2-40B4-BE49-F238E27FC236}">
                    <a16:creationId xmlns:a16="http://schemas.microsoft.com/office/drawing/2014/main" id="{E56D71B1-C3F6-4351-A5BB-802BE7542634}"/>
                  </a:ext>
                </a:extLst>
              </p:cNvPr>
              <p:cNvSpPr txBox="1"/>
              <p:nvPr/>
            </p:nvSpPr>
            <p:spPr>
              <a:xfrm>
                <a:off x="7407501" y="4009893"/>
                <a:ext cx="1356838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 b="1" dirty="0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7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quả</a:t>
                </a:r>
                <a:endParaRPr sz="3200" b="1" i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38" name="Google Shape;358;p9">
              <a:extLst>
                <a:ext uri="{FF2B5EF4-FFF2-40B4-BE49-F238E27FC236}">
                  <a16:creationId xmlns:a16="http://schemas.microsoft.com/office/drawing/2014/main" id="{44F03790-7937-4525-B169-956C83BD6D1C}"/>
                </a:ext>
              </a:extLst>
            </p:cNvPr>
            <p:cNvCxnSpPr/>
            <p:nvPr/>
          </p:nvCxnSpPr>
          <p:spPr>
            <a:xfrm>
              <a:off x="9204684" y="3259171"/>
              <a:ext cx="0" cy="325088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</p:grp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EA56F171-186A-425C-8607-F0C7CA869989}"/>
              </a:ext>
            </a:extLst>
          </p:cNvPr>
          <p:cNvCxnSpPr/>
          <p:nvPr/>
        </p:nvCxnSpPr>
        <p:spPr>
          <a:xfrm>
            <a:off x="984738" y="1885071"/>
            <a:ext cx="2208628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5187F806-F49E-42EC-BCA9-6CB2F72C49A1}"/>
              </a:ext>
            </a:extLst>
          </p:cNvPr>
          <p:cNvCxnSpPr>
            <a:cxnSpLocks/>
          </p:cNvCxnSpPr>
          <p:nvPr/>
        </p:nvCxnSpPr>
        <p:spPr>
          <a:xfrm flipV="1">
            <a:off x="7797501" y="1856936"/>
            <a:ext cx="2208628" cy="2813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0" name="Oval 69">
            <a:extLst>
              <a:ext uri="{FF2B5EF4-FFF2-40B4-BE49-F238E27FC236}">
                <a16:creationId xmlns:a16="http://schemas.microsoft.com/office/drawing/2014/main" id="{2DA4EF36-22CA-485E-B67D-1BA120F9A0A6}"/>
              </a:ext>
            </a:extLst>
          </p:cNvPr>
          <p:cNvSpPr/>
          <p:nvPr/>
        </p:nvSpPr>
        <p:spPr>
          <a:xfrm>
            <a:off x="6440663" y="1373998"/>
            <a:ext cx="1243425" cy="5607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F8BDFEB-B81A-4A8E-85AA-6F733CBC7964}"/>
              </a:ext>
            </a:extLst>
          </p:cNvPr>
          <p:cNvSpPr txBox="1"/>
          <p:nvPr/>
        </p:nvSpPr>
        <p:spPr>
          <a:xfrm>
            <a:off x="1476082" y="838937"/>
            <a:ext cx="1145700" cy="5539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bé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355553F-7E49-40E8-AF95-67373E5E253A}"/>
              </a:ext>
            </a:extLst>
          </p:cNvPr>
          <p:cNvSpPr txBox="1"/>
          <p:nvPr/>
        </p:nvSpPr>
        <p:spPr>
          <a:xfrm>
            <a:off x="8457875" y="873877"/>
            <a:ext cx="1346490" cy="5539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lớn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3B7C24F-41D0-435C-9FD3-DC8FE157F5A9}"/>
              </a:ext>
            </a:extLst>
          </p:cNvPr>
          <p:cNvCxnSpPr/>
          <p:nvPr/>
        </p:nvCxnSpPr>
        <p:spPr>
          <a:xfrm>
            <a:off x="984738" y="2588455"/>
            <a:ext cx="2912013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97B5981D-E11E-41B4-8C35-443674949D17}"/>
              </a:ext>
            </a:extLst>
          </p:cNvPr>
          <p:cNvSpPr txBox="1"/>
          <p:nvPr/>
        </p:nvSpPr>
        <p:spPr>
          <a:xfrm>
            <a:off x="3621482" y="2672424"/>
            <a:ext cx="2033730" cy="55399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số bé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727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7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599</Words>
  <Application>Microsoft Office PowerPoint</Application>
  <PresentationFormat>Widescreen</PresentationFormat>
  <Paragraphs>132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Kim Quỳnh</cp:lastModifiedBy>
  <cp:revision>2</cp:revision>
  <dcterms:created xsi:type="dcterms:W3CDTF">2021-06-02T14:16:16Z</dcterms:created>
  <dcterms:modified xsi:type="dcterms:W3CDTF">2021-11-21T10:20:27Z</dcterms:modified>
</cp:coreProperties>
</file>