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a)</a:t>
              </a:r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ở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 </a:t>
              </a:r>
              <a:r>
                <a:rPr lang="en-US" sz="2800" dirty="0" err="1"/>
                <a:t>phải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b)</a:t>
              </a:r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124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101</cp:revision>
  <dcterms:created xsi:type="dcterms:W3CDTF">2021-06-02T01:34:28Z</dcterms:created>
  <dcterms:modified xsi:type="dcterms:W3CDTF">2022-01-22T13:29:33Z</dcterms:modified>
</cp:coreProperties>
</file>