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5"/>
  </p:notesMasterIdLst>
  <p:sldIdLst>
    <p:sldId id="437" r:id="rId6"/>
    <p:sldId id="331" r:id="rId7"/>
    <p:sldId id="324" r:id="rId8"/>
    <p:sldId id="449" r:id="rId9"/>
    <p:sldId id="438" r:id="rId10"/>
    <p:sldId id="439" r:id="rId11"/>
    <p:sldId id="452" r:id="rId12"/>
    <p:sldId id="442" r:id="rId13"/>
    <p:sldId id="400" r:id="rId14"/>
    <p:sldId id="443" r:id="rId15"/>
    <p:sldId id="445" r:id="rId16"/>
    <p:sldId id="455" r:id="rId17"/>
    <p:sldId id="446" r:id="rId18"/>
    <p:sldId id="458" r:id="rId19"/>
    <p:sldId id="453" r:id="rId20"/>
    <p:sldId id="459" r:id="rId21"/>
    <p:sldId id="461" r:id="rId22"/>
    <p:sldId id="428" r:id="rId23"/>
    <p:sldId id="35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334A"/>
    <a:srgbClr val="D82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5" autoAdjust="0"/>
    <p:restoredTop sz="90196" autoAdjust="0"/>
  </p:normalViewPr>
  <p:slideViewPr>
    <p:cSldViewPr snapToGrid="0">
      <p:cViewPr varScale="1">
        <p:scale>
          <a:sx n="59" d="100"/>
          <a:sy n="59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F4119-89AC-4D76-82CA-F3BA6F7B89D0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746B5-DEAB-4A15-9657-889D5B6A87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694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F8E9505-15D9-419B-80E2-1C0EDBAF7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C7ED1CD-B457-4C84-BE53-52AD35725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5ADC1-FC75-4D36-9E3A-A151775A0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A7888-9D8F-41ED-982A-939708EB20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Mở nhạc nền nhẹ nhàng, hs vừa nghe vừa làm phiếu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746B5-DEAB-4A15-9657-889D5B6A8735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744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Qua phiếu bài tập</a:t>
            </a: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71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320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70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81D93-A355-4DAC-A5A6-C62626542E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755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24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Trước khi vào bài mới chúng ta cùng ôn lại kiến thức bài cũ qua phần khởi động với trò chơi : Rung chuông vàng. Luật chơi như sau: gồm 3 câu hỏi, mỗi câu hỏi gồm 4 đáp án, các con chọn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7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F7B79E4-1280-4FD2-9F6C-DB10027FA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3D457EA-E7A8-49B8-BA1F-E9F74CF9F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C066AC8-F190-4F66-96C0-10759C195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C1F33-131A-4986-9E6A-FA7DEC1A9C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339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F7B79E4-1280-4FD2-9F6C-DB10027FA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3D457EA-E7A8-49B8-BA1F-E9F74CF9F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C066AC8-F190-4F66-96C0-10759C195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C1F33-131A-4986-9E6A-FA7DEC1A9C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09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F7B79E4-1280-4FD2-9F6C-DB10027FA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3D457EA-E7A8-49B8-BA1F-E9F74CF9F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C066AC8-F190-4F66-96C0-10759C195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C1F33-131A-4986-9E6A-FA7DEC1A9C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8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8F7B79E4-1280-4FD2-9F6C-DB10027FA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3D457EA-E7A8-49B8-BA1F-E9F74CF9FE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C066AC8-F190-4F66-96C0-10759C195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C1F33-131A-4986-9E6A-FA7DEC1A9C7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26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746B5-DEAB-4A15-9657-889D5B6A8735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6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mời 1 bạn đọc cho cô tên bài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105D1-5851-4CD4-A5D5-94855AD69EC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746B5-DEAB-4A15-9657-889D5B6A8735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0142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73583-84DF-418D-B5DA-C4B7DA52B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0B0F5-DC40-4BE8-B08B-4E120FB2B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A239F-42F3-41AF-A6AB-CAC28B30F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D5BAD-E16B-4136-A492-4C2FDE1B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A0EA2-C1A9-46DE-8FA5-3EA473C4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61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A625-59CB-46F9-A41D-CC7A894DA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D932B-119D-4EDE-AD72-2213AB3D9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CC5AA-3D58-436A-90C9-550F1F8D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B275B-2D07-4ADB-8BC8-341FF772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CCC9A-935B-4DCD-867F-C1CD72A0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181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5D172-5496-462D-9773-B5F7FA474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38743-9D79-43EE-AE2A-9F1B6D8A0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93BC0-31D3-40BB-9BAB-6432DB72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D690-4B95-4DB1-BECC-2283F869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6DA8E-940F-4489-AB9E-ADC9F7D7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4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4169A-FB94-4918-BF40-AC3B1526B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BCB2B-0E10-4EE0-BC84-F0E265719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FC556-C854-4F73-97BE-99A670955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6A3B0-1B67-4673-AA8B-18E14841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3758-42E7-433D-AA13-ED358F2F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36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FE8C-9514-45BE-A6B1-17A7392C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79792-64F4-42D0-8A57-E6127ACAF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6045D-6052-4539-AD29-0C4589016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FBA3C-4B55-4987-ACF5-551DAEDA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161DB-365F-499F-8898-152C681E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27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7D3A-6DE9-44C0-BB26-3D742A02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146E-91FE-44AD-95DE-C036A6248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DD751-5113-4039-9B59-74137E520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AEA12-9592-4F96-A5B5-BE03037C1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869B2-3036-4FDE-BFBC-819E1AB2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78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B6BEA-CEE6-49BB-B748-A6E674B4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0E866-6494-4F89-8E8D-6B46CF711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06DB4-1093-4472-99FA-B2EAE9A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A71B2-8088-40D3-88A2-64D5D7B29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A0D0C-04F9-48B0-950A-05748473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2DAA4-919D-48AF-A7A3-37FB05EF9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65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D8EC2-E75D-4592-9207-8E8831B5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43D68-E24F-4CDA-AD72-64768D67A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DD831-8212-4D16-A551-93538511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8E6D6-7684-4728-A811-0DAB01B58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43B7F5-D72D-4660-88F4-7C9DC4450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CF670-FC51-4628-8200-2B90DD508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9D173C-E159-477F-83F4-78E3CC88F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E35C90-3115-4EF0-8A75-7F372BC14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10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D7BBA-7D1B-42C5-9C65-9190139E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3EB9A-0096-4CA2-8143-A82F4886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2B523-438E-44C9-8744-C3AD82750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CB5CE-2595-44BD-8825-635FB55B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12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A1DEF-619B-4C79-B5EB-E379B6D7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E4564-654E-46DC-A1CD-C1A17D15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0BE5F-8AB9-4BE5-A3B2-5445E8F6C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51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7C62-85E2-4F5A-9317-7AE7284A9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AF9ED-9198-43F3-BA75-0738378A8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89B96-72F0-43B0-9E9F-51C7EE65F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6C81B-D8FD-47F1-8E7C-CEC46C7C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C16CA-258D-4363-A739-42E0F2EE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7D519-F121-4369-8EE1-595F24DA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8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3328F-084F-4BF2-9D89-85E8A76D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91E80-EE07-4BB0-9F6C-496E3978A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8DED-10E8-4579-ADE0-670CA3F5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B62A9-179B-4035-BEAD-9C5EBE79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FE504-2270-43A8-A7DA-0F2C8663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599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3C802-6C22-4A99-B102-0EB1AA18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0C0F4-BBEA-48B0-BE21-1DB92231B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BDC97-5003-4254-A124-B686617B6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C9169-6F11-42B4-A8EA-E4C0631CA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47DD2-4972-4629-B487-FD385578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DAEB0-F32C-452B-A837-F5EBEAD8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79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DDCA9-1AFF-43A0-AD46-DBBE238C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550E68-97C0-4080-87DE-9C84121CE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8BCE-323E-4CC0-AC3A-4A835B635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7CD5B-09FA-47CD-9BF6-D0B0F606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ECE45-A50A-45C7-BDF3-C81D6D629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84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BCF6F-38CF-4ED3-AA5C-D8A667623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B1C00-6ED3-4411-A7ED-76B0546EA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F8D5E-A8D5-4214-99E6-88EE991B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C128A-5B64-4C6E-A6D1-23EA1E36F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936FB-8E89-43E0-829C-CEF4B4D0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87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25279-D822-41C1-8EAB-9E722D0C5337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B8FAE-0175-426D-A35A-D50FF68C2D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03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FEFBB3-D7D4-408D-BAFC-F0CB42F85388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411A2-BF5B-4F84-8A36-941A846E23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83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4A828B-3A33-4823-AC9B-7BDC8D312F7B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53C9D-7352-4500-807D-A130141616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94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189D63-B0D8-4EB5-B628-D7A04F52A7C0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1CABE-AB4E-41C0-A257-D28AD1D20A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55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9A4CA-CD19-48DD-9E97-77C74BC01032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6D9BA-B98E-4D39-9FB7-E79B41BFE7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69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9EAF09-1108-4057-AB4B-E11B95B35D6B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F4C09-187E-492C-815A-FC880149E8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4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4F4DD8-63AA-4D30-B1E7-B614CC3960AF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FCC85-D578-4A13-9312-95379F4927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5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3427-F236-4C3E-8B41-E7568DBBB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7A716-B091-4AFA-B71A-B31FF832E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0D74E-ABFF-40CE-BFFD-EBD3FBA5B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58557-2633-4F92-A5C3-D54C9D6D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00A8-D210-4942-B0F3-2FC447CA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7781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5D6A1E-B38F-463E-882E-A8C9AD53729A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CF0C6-5F84-4491-B9AD-07BA6B85F4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00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D26D06-FF68-4BEE-86E3-576C4BC980A1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56D19-6FAF-47A5-916A-5418073688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81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BDA9D0-B5C9-48CB-B9EF-A782E723B923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C8D0B-5093-4609-A2FE-6ADC3747BB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29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D28C50-3D30-4F18-87D6-5177C93129F6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FC32E-2502-41CC-8DC2-C133404525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4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F1DB-5812-4258-831C-4180C83CC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E802E-7023-444B-8F50-72423DF09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979FD-2004-4B43-9F92-9016B5A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F243A-354D-4719-A10E-1AB7340D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99F17-3332-427D-84E0-431B3C6D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46B6B-48A3-4EA7-8F0F-147C4B1AFD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841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C2A1-1B12-4059-BC75-84F41EA8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1F12-269D-4195-B678-A4C7435F1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778DE-4CDA-4B9C-A9A1-4E699A682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BE242-CC31-46C5-AE7A-15BEC7FA1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444F-4DFB-4A91-9245-8D28EA8F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FF71-AE48-4419-8E00-3C6FB9456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129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797A-627E-4D2B-8371-25C166EF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BA969-D812-42AC-8B17-5ADD9DEFC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4EB62-586E-43B1-AD60-A358424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A733B-9312-4986-9F9E-6C5E9E44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7B686-59C9-4A2D-B165-226E02C9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F732C-936E-4E2A-A781-BD6552220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824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5910-D859-499D-8803-C4DDEFA9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64283-2B0A-4055-B2D5-EA8634792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5B81C-2D26-46F2-AF83-ADEDB517B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F6B234-94D4-460E-870C-6E2563917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211E86-3100-42DA-AAB2-5329C6C95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567C6C-C041-4342-83C3-5037F8E8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8E1E5-4CA7-4E8C-926E-72FAE2A5B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391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7F29-4A87-4AD0-9BD0-4A110B8F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841AF-5247-429B-A308-2FBAE2EC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08072-25B7-4EFD-8571-4A865B318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DD58B-7AF0-48D6-8461-9E123FEA6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0F69A2-DFF5-4E65-81D9-930040AB1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31AED6-015C-49B8-9076-2B61D241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34B54E7-062F-4505-8620-D28B1380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58E3BC-2A0F-4C4B-B010-39785629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5D840-D078-4F3C-BA0A-D697AE45F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437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D933B-E5D6-4D84-A561-48BBF0E9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D3B604-60C7-4B0B-8A69-6259DE1E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D613CA0-C30A-4C6F-B238-4185AFCE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6FEA7F-6AA0-4095-93FB-870BC891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3F72C-1686-4BA6-A288-5F75D17F6D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8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F8EFE-855C-4B67-98E6-CB39D9F79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9F95-9747-4B98-8F2E-68CD9A404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CAC6C-B45C-428A-8825-5622108E5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EC73B-73F8-40DC-8905-A65580EBB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3E982-91A2-4371-83FF-A54CA213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F196B-4396-4190-82C0-E9C423A5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947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9DBA61-467D-498C-8135-91858E542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56F240-692B-498A-83C7-C1C52388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5DC8B1-AD26-4C33-B5B3-2A3CF236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4A4D5-952C-49B9-8C75-A8F918552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494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6A49-E1E9-454B-8254-3B37158E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BB14-6A05-40DF-ABB9-302EC293E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D2146-3D64-4561-AB65-142EEA5F0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D4B615-D37E-4E70-8AEA-BFAA96F6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2A9079-41D9-4166-82E9-E05652BD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EFAF4D-5ECF-425A-9E82-C2843055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9D60A-64AE-4770-AC2F-79DC7E2A3D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551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8276-DA88-4A23-BA66-B23DDD26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02E060-6EF8-40E6-AC7C-E5EF0810D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8552C-F32E-4D4F-9215-FA75C67F0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85DA9A-43FA-4AE3-B6AE-B12CEE1F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AFD6D1-6BD7-4EE0-8BDE-2CDB2F3A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39079D-3110-40F5-949A-FD369EB6D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9F285-D11A-4872-8EC6-2F9356FD2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347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063D4-0C1B-4B3B-8DB5-423B11117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6BDEE-5064-4FC8-A58C-EFF33E27F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FA085-C4CE-4BC3-AD7B-324FB342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AC22D-4B80-4E7C-8B8F-8A0B59E8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7B297-50C1-4493-AEC7-57D5DE01C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93FB-B9F3-40AF-9E48-42EACEC01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152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18BA2-FA38-477A-9559-18D86E8AC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6B48E-CE87-4CB0-AD6D-435B4A50F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6F2D0-F172-4FF9-B06B-26E4BA97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03F93-F80B-456A-B2FC-588CBFE1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A35A0-DAF1-4F7B-AC41-7E60F060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1CC6C-D965-403F-84A8-B6D42421F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190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6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7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E13A-8B96-4698-88B8-773706E41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53B3E-68B0-45AE-9DC4-1435F8CA7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F0199-7388-405B-A82F-4380F0234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ABED2-0FB2-4E90-8242-19D1C65E8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31603-85C4-4F4F-AEF2-66D3A9BAB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4DA8BE-301A-445A-AF34-ADCF584D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201648-A54A-442F-B912-0FB052710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CA27AA-084C-4D0D-A2AA-393A05B1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7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C9273-CD99-448C-8BA1-2D8B414C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DA472-9453-47A6-9ECD-802060E8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BCEE2-17F0-4343-BFEB-540256D5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3CB5F-B115-47A4-986F-E0F7ACEB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03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5032A-6084-4CBF-B27C-1F634C7B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A83B80-DAB4-4B64-B9A2-437D2F6F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9FE5D-5C51-4153-A40A-C75E8035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26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F726-7AA3-4FD2-B0CD-4724A0E6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5461D-31AB-4E97-832E-DE163BE53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7B6E1-8291-4A25-90C7-C767FE1EE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6671B-B12A-40EE-ABB1-523D63920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2C7A9-41ED-48EA-8056-7E5D0ECC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C6491-0B1F-4E15-9E32-422189FF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68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73AB-E393-41DB-8D3D-1E1FD675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34A53A-480F-437E-95A0-956F01702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B5C8C-4401-4637-958E-1CA7A8131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6603F-D6E6-4548-BE19-73524EA5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59BBC-F2E2-4C8F-8D18-0C837A32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0AA4AE-75F0-494C-821A-CEE07375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30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E5803-4060-4063-9399-EBB9DADC5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44FC3-E837-450D-9E5E-CF463E110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A84B7-08F1-4AAE-8AF4-7832111E7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E5C-FAE8-4D90-8348-963A5279A8FA}" type="datetimeFigureOut">
              <a:rPr lang="vi-VN" smtClean="0"/>
              <a:t>01/11/2021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64EA6-8438-422D-85F7-A587979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BC9C2-9D92-420B-AD12-F8DE166E9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D94A6-1DF8-44EC-93CF-6F1D4B2ACF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42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FC109C-8F79-4E23-AAF6-88AC00C4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0D567-229A-41D9-BB03-F04457BE3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11B5E-9DD9-4541-BB03-BF9BE7323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45035-C441-4E83-8E6F-5CC7B3D604A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E74E3-C77D-4047-9E42-61F994646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F486D-DC41-450D-B68B-9F9040BD6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FAF33-6E7C-4FEC-B92B-F25907CC2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7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8FE711-4949-44C0-8A3F-29888A321251}" type="datetimeFigureOut">
              <a:rPr lang="en-US" smtClean="0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32B9AC-045D-4572-8A12-0E164A22AA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3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00CF50-9BAA-4DCF-9C9C-8168DD94D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8977C01-249D-472E-AC4A-210E0DDFFF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FAE90-7A0C-4E58-BACA-5FDD9180B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317C6-B15C-4967-84DE-F84EB6B0D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AB901-471D-4CA0-8BB6-42B12041D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286B07-CF16-4D4F-8D3D-ACB5EC4DB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17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1DB0E4-922A-4BE1-B94A-E4E80CF41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468" y="1572800"/>
            <a:ext cx="2123525" cy="18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9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hyperlink" Target="h&#236;nh%20&#7843;nh.p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hyperlink" Target="h&#236;nh%20&#7843;nh.p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sv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hyperlink" Target="h&#236;nh%20&#7843;nh.p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hyperlink" Target="h&#236;nh%20&#7843;nh.p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15.png"/><Relationship Id="rId3" Type="http://schemas.microsoft.com/office/2007/relationships/media" Target="../media/media2.m4a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microsoft.com/office/2007/relationships/media" Target="../media/media1.wav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16.PNG"/><Relationship Id="rId4" Type="http://schemas.openxmlformats.org/officeDocument/2006/relationships/audio" Target="../media/media2.m4a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15.png"/><Relationship Id="rId3" Type="http://schemas.microsoft.com/office/2007/relationships/media" Target="../media/media3.m4a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microsoft.com/office/2007/relationships/media" Target="../media/media1.wav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16.PNG"/><Relationship Id="rId4" Type="http://schemas.openxmlformats.org/officeDocument/2006/relationships/audio" Target="../media/media3.m4a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17" Type="http://schemas.openxmlformats.org/officeDocument/2006/relationships/image" Target="../media/image16.PNG"/><Relationship Id="rId2" Type="http://schemas.microsoft.com/office/2007/relationships/media" Target="../media/media1.wav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CD87EF9B-1DC1-4590-A951-0C61758D4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00" y="4178300"/>
            <a:ext cx="2566072" cy="2080599"/>
          </a:xfrm>
          <a:prstGeom prst="rect">
            <a:avLst/>
          </a:prstGeom>
        </p:spPr>
      </p:pic>
      <p:grpSp>
        <p:nvGrpSpPr>
          <p:cNvPr id="3074" name="Group 90">
            <a:extLst>
              <a:ext uri="{FF2B5EF4-FFF2-40B4-BE49-F238E27FC236}">
                <a16:creationId xmlns:a16="http://schemas.microsoft.com/office/drawing/2014/main" id="{DC86DFDD-288C-4E0B-BBEE-78E788FF69F8}"/>
              </a:ext>
            </a:extLst>
          </p:cNvPr>
          <p:cNvGrpSpPr>
            <a:grpSpLocks/>
          </p:cNvGrpSpPr>
          <p:nvPr/>
        </p:nvGrpSpPr>
        <p:grpSpPr bwMode="auto">
          <a:xfrm>
            <a:off x="5716588" y="6067425"/>
            <a:ext cx="292100" cy="280988"/>
            <a:chOff x="2130295" y="1297589"/>
            <a:chExt cx="219165" cy="210369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D466BDB-840D-4164-9E39-D30E9D6D7868}"/>
                </a:ext>
              </a:extLst>
            </p:cNvPr>
            <p:cNvSpPr/>
            <p:nvPr/>
          </p:nvSpPr>
          <p:spPr>
            <a:xfrm>
              <a:off x="2146971" y="1297589"/>
              <a:ext cx="202489" cy="20204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728AE0C-BA70-4C60-AEB3-6E978D2B67E7}"/>
                </a:ext>
              </a:extLst>
            </p:cNvPr>
            <p:cNvSpPr/>
            <p:nvPr/>
          </p:nvSpPr>
          <p:spPr>
            <a:xfrm>
              <a:off x="2130295" y="1305909"/>
              <a:ext cx="202489" cy="202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75" name="Group 87">
            <a:extLst>
              <a:ext uri="{FF2B5EF4-FFF2-40B4-BE49-F238E27FC236}">
                <a16:creationId xmlns:a16="http://schemas.microsoft.com/office/drawing/2014/main" id="{79C0F909-152B-4315-959B-05ACF6C86372}"/>
              </a:ext>
            </a:extLst>
          </p:cNvPr>
          <p:cNvGrpSpPr>
            <a:grpSpLocks/>
          </p:cNvGrpSpPr>
          <p:nvPr/>
        </p:nvGrpSpPr>
        <p:grpSpPr bwMode="auto">
          <a:xfrm>
            <a:off x="10698163" y="3667125"/>
            <a:ext cx="292100" cy="280988"/>
            <a:chOff x="2130295" y="1297589"/>
            <a:chExt cx="219165" cy="210369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774CFDE-EFA6-4678-9996-5F04DE265423}"/>
                </a:ext>
              </a:extLst>
            </p:cNvPr>
            <p:cNvSpPr/>
            <p:nvPr/>
          </p:nvSpPr>
          <p:spPr>
            <a:xfrm>
              <a:off x="2146971" y="1297589"/>
              <a:ext cx="202489" cy="20204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DF70820-6C29-4807-AD4E-562CD66678D9}"/>
                </a:ext>
              </a:extLst>
            </p:cNvPr>
            <p:cNvSpPr/>
            <p:nvPr/>
          </p:nvSpPr>
          <p:spPr>
            <a:xfrm>
              <a:off x="2130295" y="1305909"/>
              <a:ext cx="202489" cy="202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76" name="Group 59">
            <a:extLst>
              <a:ext uri="{FF2B5EF4-FFF2-40B4-BE49-F238E27FC236}">
                <a16:creationId xmlns:a16="http://schemas.microsoft.com/office/drawing/2014/main" id="{89B261B0-9C0B-460C-8864-A642A068B519}"/>
              </a:ext>
            </a:extLst>
          </p:cNvPr>
          <p:cNvGrpSpPr>
            <a:grpSpLocks/>
          </p:cNvGrpSpPr>
          <p:nvPr/>
        </p:nvGrpSpPr>
        <p:grpSpPr bwMode="auto">
          <a:xfrm>
            <a:off x="8201025" y="2603500"/>
            <a:ext cx="252413" cy="241300"/>
            <a:chOff x="2130295" y="1297589"/>
            <a:chExt cx="219165" cy="210369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106B884-22FF-4998-ADD5-1954D444325E}"/>
                </a:ext>
              </a:extLst>
            </p:cNvPr>
            <p:cNvSpPr/>
            <p:nvPr/>
          </p:nvSpPr>
          <p:spPr>
            <a:xfrm>
              <a:off x="2146836" y="1297589"/>
              <a:ext cx="202624" cy="2020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B8C68CE-FB2A-4B6C-A461-FC19FBE1C7EE}"/>
                </a:ext>
              </a:extLst>
            </p:cNvPr>
            <p:cNvSpPr/>
            <p:nvPr/>
          </p:nvSpPr>
          <p:spPr>
            <a:xfrm>
              <a:off x="2130295" y="1305893"/>
              <a:ext cx="202624" cy="2020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77" name="Group 46">
            <a:extLst>
              <a:ext uri="{FF2B5EF4-FFF2-40B4-BE49-F238E27FC236}">
                <a16:creationId xmlns:a16="http://schemas.microsoft.com/office/drawing/2014/main" id="{7D92F463-8936-40A1-91B8-DE091FF38106}"/>
              </a:ext>
            </a:extLst>
          </p:cNvPr>
          <p:cNvGrpSpPr>
            <a:grpSpLocks/>
          </p:cNvGrpSpPr>
          <p:nvPr/>
        </p:nvGrpSpPr>
        <p:grpSpPr bwMode="auto">
          <a:xfrm>
            <a:off x="2719388" y="854075"/>
            <a:ext cx="292100" cy="280988"/>
            <a:chOff x="2130295" y="1297589"/>
            <a:chExt cx="219165" cy="21036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CA9A57B-A3BF-47EC-AF0D-A68609843A83}"/>
                </a:ext>
              </a:extLst>
            </p:cNvPr>
            <p:cNvSpPr/>
            <p:nvPr/>
          </p:nvSpPr>
          <p:spPr>
            <a:xfrm>
              <a:off x="2146971" y="1297589"/>
              <a:ext cx="202489" cy="20204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D81CD2D-897E-49E1-B58A-D4A4D846B24C}"/>
                </a:ext>
              </a:extLst>
            </p:cNvPr>
            <p:cNvSpPr/>
            <p:nvPr/>
          </p:nvSpPr>
          <p:spPr>
            <a:xfrm>
              <a:off x="2130295" y="1305909"/>
              <a:ext cx="202489" cy="202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8677D2E-840B-4D2C-AD10-4A21046AACE4}"/>
              </a:ext>
            </a:extLst>
          </p:cNvPr>
          <p:cNvSpPr txBox="1"/>
          <p:nvPr/>
        </p:nvSpPr>
        <p:spPr>
          <a:xfrm>
            <a:off x="0" y="423496"/>
            <a:ext cx="12192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LONG BIÊN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21B814-FF7E-4EA3-9BA8-70B84E419EEE}"/>
              </a:ext>
            </a:extLst>
          </p:cNvPr>
          <p:cNvSpPr txBox="1"/>
          <p:nvPr/>
        </p:nvSpPr>
        <p:spPr>
          <a:xfrm>
            <a:off x="0" y="2873099"/>
            <a:ext cx="12192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4A1</a:t>
            </a:r>
          </a:p>
        </p:txBody>
      </p:sp>
      <p:grpSp>
        <p:nvGrpSpPr>
          <p:cNvPr id="3081" name="Group 2">
            <a:extLst>
              <a:ext uri="{FF2B5EF4-FFF2-40B4-BE49-F238E27FC236}">
                <a16:creationId xmlns:a16="http://schemas.microsoft.com/office/drawing/2014/main" id="{74C254D2-F259-4572-8C66-0AB4A5E5E29C}"/>
              </a:ext>
            </a:extLst>
          </p:cNvPr>
          <p:cNvGrpSpPr>
            <a:grpSpLocks/>
          </p:cNvGrpSpPr>
          <p:nvPr/>
        </p:nvGrpSpPr>
        <p:grpSpPr bwMode="auto">
          <a:xfrm>
            <a:off x="-876300" y="4822825"/>
            <a:ext cx="13944600" cy="3856038"/>
            <a:chOff x="-600074" y="3195280"/>
            <a:chExt cx="10458541" cy="2892431"/>
          </a:xfrm>
        </p:grpSpPr>
        <p:sp>
          <p:nvSpPr>
            <p:cNvPr id="3131" name="TextBox 13">
              <a:extLst>
                <a:ext uri="{FF2B5EF4-FFF2-40B4-BE49-F238E27FC236}">
                  <a16:creationId xmlns:a16="http://schemas.microsoft.com/office/drawing/2014/main" id="{A8DE5A0E-1DB5-45C3-BD8D-FC3ACDEA0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5875" y="4705021"/>
              <a:ext cx="4076700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08013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 defTabSz="608013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 defTabSz="608013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 defTabSz="608013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 defTabSz="608013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608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marL="0" marR="0" lvl="0" indent="0" algn="l" defTabSz="608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Long Biên ngày 17/01/2021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8A1BAD0-D5E4-42C5-B261-5BAD643713CA}"/>
                </a:ext>
              </a:extLst>
            </p:cNvPr>
            <p:cNvSpPr/>
            <p:nvPr/>
          </p:nvSpPr>
          <p:spPr>
            <a:xfrm>
              <a:off x="-600074" y="3819254"/>
              <a:ext cx="2076468" cy="207554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897369-3929-4AA8-BEDE-7AFF2A2B05AA}"/>
                </a:ext>
              </a:extLst>
            </p:cNvPr>
            <p:cNvSpPr/>
            <p:nvPr/>
          </p:nvSpPr>
          <p:spPr>
            <a:xfrm>
              <a:off x="438160" y="3596577"/>
              <a:ext cx="1477579" cy="147777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A47033-E14D-4395-AA6C-5F5CBB2CBB49}"/>
                </a:ext>
              </a:extLst>
            </p:cNvPr>
            <p:cNvSpPr/>
            <p:nvPr/>
          </p:nvSpPr>
          <p:spPr>
            <a:xfrm>
              <a:off x="1177545" y="4608749"/>
              <a:ext cx="991799" cy="9919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60B884A-D2F6-4DB0-95F0-81E26AB5173B}"/>
                </a:ext>
              </a:extLst>
            </p:cNvPr>
            <p:cNvSpPr/>
            <p:nvPr/>
          </p:nvSpPr>
          <p:spPr>
            <a:xfrm>
              <a:off x="1747859" y="3691840"/>
              <a:ext cx="841780" cy="84188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395E67F-1F69-4D96-B9E1-05747A23EDDE}"/>
                </a:ext>
              </a:extLst>
            </p:cNvPr>
            <p:cNvSpPr/>
            <p:nvPr/>
          </p:nvSpPr>
          <p:spPr>
            <a:xfrm>
              <a:off x="1769290" y="4187209"/>
              <a:ext cx="841780" cy="84308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F8DE148-9D46-4063-B781-47006C044104}"/>
                </a:ext>
              </a:extLst>
            </p:cNvPr>
            <p:cNvSpPr/>
            <p:nvPr/>
          </p:nvSpPr>
          <p:spPr>
            <a:xfrm>
              <a:off x="1960983" y="4885012"/>
              <a:ext cx="679852" cy="67994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BEA84EE-B8D2-401F-9408-52E3015D7712}"/>
                </a:ext>
              </a:extLst>
            </p:cNvPr>
            <p:cNvSpPr/>
            <p:nvPr/>
          </p:nvSpPr>
          <p:spPr>
            <a:xfrm>
              <a:off x="2122909" y="4365828"/>
              <a:ext cx="1477578" cy="147777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2EFF796-0342-4EBC-8BB7-A00384D8B759}"/>
                </a:ext>
              </a:extLst>
            </p:cNvPr>
            <p:cNvSpPr/>
            <p:nvPr/>
          </p:nvSpPr>
          <p:spPr>
            <a:xfrm>
              <a:off x="3074227" y="4187209"/>
              <a:ext cx="1478769" cy="147896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1257E5-054C-46A4-BF89-EA6DA67FD3EB}"/>
                </a:ext>
              </a:extLst>
            </p:cNvPr>
            <p:cNvSpPr/>
            <p:nvPr/>
          </p:nvSpPr>
          <p:spPr>
            <a:xfrm>
              <a:off x="4085077" y="4399170"/>
              <a:ext cx="1478769" cy="147777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F5D26A-79C9-4133-BBB9-DE8E1DABE7EA}"/>
                </a:ext>
              </a:extLst>
            </p:cNvPr>
            <p:cNvSpPr/>
            <p:nvPr/>
          </p:nvSpPr>
          <p:spPr>
            <a:xfrm>
              <a:off x="4824461" y="3819254"/>
              <a:ext cx="1477579" cy="147777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5566B12-E157-4A5C-8831-ED6CE2FE0505}"/>
                </a:ext>
              </a:extLst>
            </p:cNvPr>
            <p:cNvSpPr/>
            <p:nvPr/>
          </p:nvSpPr>
          <p:spPr>
            <a:xfrm>
              <a:off x="5287618" y="4609939"/>
              <a:ext cx="1477578" cy="147777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09FB67-2B09-48D4-A834-0575431E060A}"/>
                </a:ext>
              </a:extLst>
            </p:cNvPr>
            <p:cNvSpPr/>
            <p:nvPr/>
          </p:nvSpPr>
          <p:spPr>
            <a:xfrm>
              <a:off x="6160354" y="4115762"/>
              <a:ext cx="1256121" cy="125509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7B0E0F0-C610-4E58-BB66-86DFC655EDA4}"/>
                </a:ext>
              </a:extLst>
            </p:cNvPr>
            <p:cNvSpPr/>
            <p:nvPr/>
          </p:nvSpPr>
          <p:spPr>
            <a:xfrm>
              <a:off x="6600889" y="4705203"/>
              <a:ext cx="1256121" cy="12562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46FC5F9-4120-470E-9FAF-1A9EFE870575}"/>
                </a:ext>
              </a:extLst>
            </p:cNvPr>
            <p:cNvSpPr/>
            <p:nvPr/>
          </p:nvSpPr>
          <p:spPr>
            <a:xfrm>
              <a:off x="7147391" y="4072893"/>
              <a:ext cx="1256120" cy="125628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32D7AB8-3028-4F9E-98ED-CD6418C1AE30}"/>
                </a:ext>
              </a:extLst>
            </p:cNvPr>
            <p:cNvSpPr/>
            <p:nvPr/>
          </p:nvSpPr>
          <p:spPr>
            <a:xfrm>
              <a:off x="7517678" y="4621847"/>
              <a:ext cx="1256121" cy="12562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FA1B903-A9D6-4E84-8690-1097E2AF0B85}"/>
                </a:ext>
              </a:extLst>
            </p:cNvPr>
            <p:cNvSpPr/>
            <p:nvPr/>
          </p:nvSpPr>
          <p:spPr>
            <a:xfrm>
              <a:off x="8146333" y="3818064"/>
              <a:ext cx="1254930" cy="125628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4B4291-62DB-4E64-841D-E197AC25D61F}"/>
                </a:ext>
              </a:extLst>
            </p:cNvPr>
            <p:cNvSpPr/>
            <p:nvPr/>
          </p:nvSpPr>
          <p:spPr>
            <a:xfrm>
              <a:off x="8544006" y="4639710"/>
              <a:ext cx="1256121" cy="125509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FFE794-7A0D-4ED8-99B1-6104C31DD6D9}"/>
                </a:ext>
              </a:extLst>
            </p:cNvPr>
            <p:cNvSpPr/>
            <p:nvPr/>
          </p:nvSpPr>
          <p:spPr>
            <a:xfrm>
              <a:off x="8764273" y="3271491"/>
              <a:ext cx="1094194" cy="109433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893132E-358D-47B4-9614-4C37053C9EDB}"/>
                </a:ext>
              </a:extLst>
            </p:cNvPr>
            <p:cNvSpPr/>
            <p:nvPr/>
          </p:nvSpPr>
          <p:spPr>
            <a:xfrm>
              <a:off x="-247646" y="3195280"/>
              <a:ext cx="1094194" cy="109433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82" name="Group 4">
            <a:extLst>
              <a:ext uri="{FF2B5EF4-FFF2-40B4-BE49-F238E27FC236}">
                <a16:creationId xmlns:a16="http://schemas.microsoft.com/office/drawing/2014/main" id="{649A734A-5C52-4740-8010-355A97E074D1}"/>
              </a:ext>
            </a:extLst>
          </p:cNvPr>
          <p:cNvGrpSpPr>
            <a:grpSpLocks/>
          </p:cNvGrpSpPr>
          <p:nvPr/>
        </p:nvGrpSpPr>
        <p:grpSpPr bwMode="auto">
          <a:xfrm>
            <a:off x="-381000" y="-976313"/>
            <a:ext cx="13095288" cy="1735138"/>
            <a:chOff x="-338839" y="-555487"/>
            <a:chExt cx="9821678" cy="130160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306855-36F0-42B4-B31B-EC396C7EE5B9}"/>
                </a:ext>
              </a:extLst>
            </p:cNvPr>
            <p:cNvSpPr/>
            <p:nvPr/>
          </p:nvSpPr>
          <p:spPr>
            <a:xfrm rot="2700000">
              <a:off x="-338940" y="-416055"/>
              <a:ext cx="1162277" cy="11620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4856052-B921-42DD-975B-DB2E27819A5F}"/>
                </a:ext>
              </a:extLst>
            </p:cNvPr>
            <p:cNvSpPr/>
            <p:nvPr/>
          </p:nvSpPr>
          <p:spPr>
            <a:xfrm rot="2700000">
              <a:off x="8320663" y="-416055"/>
              <a:ext cx="1162277" cy="11620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C27666-720E-4C06-9AD2-8E8346DBB47D}"/>
                </a:ext>
              </a:extLst>
            </p:cNvPr>
            <p:cNvSpPr/>
            <p:nvPr/>
          </p:nvSpPr>
          <p:spPr>
            <a:xfrm rot="2700000">
              <a:off x="700525" y="-555413"/>
              <a:ext cx="847892" cy="8477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BEBC85-1D7E-4A6D-BC3C-C79816660EAD}"/>
                </a:ext>
              </a:extLst>
            </p:cNvPr>
            <p:cNvSpPr/>
            <p:nvPr/>
          </p:nvSpPr>
          <p:spPr>
            <a:xfrm rot="2700000">
              <a:off x="1435156" y="-555413"/>
              <a:ext cx="847892" cy="8477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289F73-1D45-4830-B1FC-9BE324EB312E}"/>
                </a:ext>
              </a:extLst>
            </p:cNvPr>
            <p:cNvSpPr/>
            <p:nvPr/>
          </p:nvSpPr>
          <p:spPr>
            <a:xfrm rot="2700000">
              <a:off x="2109064" y="-555413"/>
              <a:ext cx="847892" cy="8477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EBFF688-9E56-4FE4-B2A7-2E7BC7507C5B}"/>
                </a:ext>
              </a:extLst>
            </p:cNvPr>
            <p:cNvSpPr/>
            <p:nvPr/>
          </p:nvSpPr>
          <p:spPr>
            <a:xfrm rot="2700000">
              <a:off x="2918112" y="-554818"/>
              <a:ext cx="847892" cy="8465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7CA9FA-B17B-4799-A5CC-BFD2D44C8AE9}"/>
                </a:ext>
              </a:extLst>
            </p:cNvPr>
            <p:cNvSpPr/>
            <p:nvPr/>
          </p:nvSpPr>
          <p:spPr>
            <a:xfrm rot="2700000">
              <a:off x="3662864" y="-555413"/>
              <a:ext cx="847892" cy="8477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8AFCAB7-FF91-424F-8462-321D52B24754}"/>
                </a:ext>
              </a:extLst>
            </p:cNvPr>
            <p:cNvSpPr/>
            <p:nvPr/>
          </p:nvSpPr>
          <p:spPr>
            <a:xfrm rot="2700000">
              <a:off x="4326651" y="-554817"/>
              <a:ext cx="847892" cy="8465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2CCD20D-7CB5-49C6-A663-E5693751F909}"/>
                </a:ext>
              </a:extLst>
            </p:cNvPr>
            <p:cNvSpPr/>
            <p:nvPr/>
          </p:nvSpPr>
          <p:spPr>
            <a:xfrm rot="2700000">
              <a:off x="4987463" y="-554818"/>
              <a:ext cx="847892" cy="8465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B8FDA7-8D6D-49ED-92CD-7B245AC52F88}"/>
                </a:ext>
              </a:extLst>
            </p:cNvPr>
            <p:cNvSpPr/>
            <p:nvPr/>
          </p:nvSpPr>
          <p:spPr>
            <a:xfrm rot="2700000">
              <a:off x="5732215" y="-555413"/>
              <a:ext cx="847892" cy="8477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2EA6104-A84A-4E17-AB5B-C45521A7F797}"/>
                </a:ext>
              </a:extLst>
            </p:cNvPr>
            <p:cNvSpPr/>
            <p:nvPr/>
          </p:nvSpPr>
          <p:spPr>
            <a:xfrm rot="2700000">
              <a:off x="6539476" y="-555413"/>
              <a:ext cx="847892" cy="8477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E009C8-6BB8-4502-8903-5E3E89FA3081}"/>
                </a:ext>
              </a:extLst>
            </p:cNvPr>
            <p:cNvSpPr/>
            <p:nvPr/>
          </p:nvSpPr>
          <p:spPr>
            <a:xfrm rot="2700000">
              <a:off x="7200287" y="-555413"/>
              <a:ext cx="847892" cy="8477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3FBDA6F-B524-43E3-9778-29A136F0BA69}"/>
                </a:ext>
              </a:extLst>
            </p:cNvPr>
            <p:cNvSpPr/>
            <p:nvPr/>
          </p:nvSpPr>
          <p:spPr>
            <a:xfrm rot="2700000">
              <a:off x="7620587" y="-555413"/>
              <a:ext cx="847892" cy="8477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83" name="Group 47">
            <a:extLst>
              <a:ext uri="{FF2B5EF4-FFF2-40B4-BE49-F238E27FC236}">
                <a16:creationId xmlns:a16="http://schemas.microsoft.com/office/drawing/2014/main" id="{EA8DA657-3C05-4214-840E-05F6FF83E441}"/>
              </a:ext>
            </a:extLst>
          </p:cNvPr>
          <p:cNvGrpSpPr>
            <a:grpSpLocks/>
          </p:cNvGrpSpPr>
          <p:nvPr/>
        </p:nvGrpSpPr>
        <p:grpSpPr bwMode="auto">
          <a:xfrm>
            <a:off x="8626475" y="317500"/>
            <a:ext cx="217488" cy="209550"/>
            <a:chOff x="2130295" y="1297589"/>
            <a:chExt cx="219165" cy="21036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7AF246A-2869-43D2-9FA8-7D962AAFE4AA}"/>
                </a:ext>
              </a:extLst>
            </p:cNvPr>
            <p:cNvSpPr/>
            <p:nvPr/>
          </p:nvSpPr>
          <p:spPr>
            <a:xfrm>
              <a:off x="2146292" y="1297589"/>
              <a:ext cx="203168" cy="20240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D701FC-68E2-4874-92F8-1A8DE6794137}"/>
                </a:ext>
              </a:extLst>
            </p:cNvPr>
            <p:cNvSpPr/>
            <p:nvPr/>
          </p:nvSpPr>
          <p:spPr>
            <a:xfrm>
              <a:off x="2130295" y="1305558"/>
              <a:ext cx="203168" cy="20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84" name="Group 53">
            <a:extLst>
              <a:ext uri="{FF2B5EF4-FFF2-40B4-BE49-F238E27FC236}">
                <a16:creationId xmlns:a16="http://schemas.microsoft.com/office/drawing/2014/main" id="{C4216B34-CFE3-42BB-B22A-FE77BEEFF162}"/>
              </a:ext>
            </a:extLst>
          </p:cNvPr>
          <p:cNvGrpSpPr>
            <a:grpSpLocks/>
          </p:cNvGrpSpPr>
          <p:nvPr/>
        </p:nvGrpSpPr>
        <p:grpSpPr bwMode="auto">
          <a:xfrm>
            <a:off x="477838" y="2444750"/>
            <a:ext cx="260350" cy="249238"/>
            <a:chOff x="2130295" y="1297589"/>
            <a:chExt cx="219165" cy="21036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BCC7F64-6B01-4017-B0FD-9E3C0440D907}"/>
                </a:ext>
              </a:extLst>
            </p:cNvPr>
            <p:cNvSpPr/>
            <p:nvPr/>
          </p:nvSpPr>
          <p:spPr>
            <a:xfrm>
              <a:off x="2147667" y="1297589"/>
              <a:ext cx="201793" cy="2023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3EB7914-7A8C-453A-A4ED-721ABA919BD2}"/>
                </a:ext>
              </a:extLst>
            </p:cNvPr>
            <p:cNvSpPr/>
            <p:nvPr/>
          </p:nvSpPr>
          <p:spPr>
            <a:xfrm>
              <a:off x="2130295" y="1305629"/>
              <a:ext cx="201792" cy="20232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85" name="Group 56">
            <a:extLst>
              <a:ext uri="{FF2B5EF4-FFF2-40B4-BE49-F238E27FC236}">
                <a16:creationId xmlns:a16="http://schemas.microsoft.com/office/drawing/2014/main" id="{5A0FFBFB-4265-48B0-AC91-1E1AB9658016}"/>
              </a:ext>
            </a:extLst>
          </p:cNvPr>
          <p:cNvGrpSpPr>
            <a:grpSpLocks/>
          </p:cNvGrpSpPr>
          <p:nvPr/>
        </p:nvGrpSpPr>
        <p:grpSpPr bwMode="auto">
          <a:xfrm>
            <a:off x="11622088" y="1514475"/>
            <a:ext cx="241300" cy="231775"/>
            <a:chOff x="2130295" y="1297589"/>
            <a:chExt cx="219165" cy="210369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A60A54D-4221-4C14-BDD6-634B97DC0D10}"/>
                </a:ext>
              </a:extLst>
            </p:cNvPr>
            <p:cNvSpPr/>
            <p:nvPr/>
          </p:nvSpPr>
          <p:spPr>
            <a:xfrm>
              <a:off x="2147597" y="1297589"/>
              <a:ext cx="201863" cy="20172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952D38C-9F63-4768-A233-900429478017}"/>
                </a:ext>
              </a:extLst>
            </p:cNvPr>
            <p:cNvSpPr/>
            <p:nvPr/>
          </p:nvSpPr>
          <p:spPr>
            <a:xfrm>
              <a:off x="2130295" y="1306234"/>
              <a:ext cx="201863" cy="2017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86" name="Group 62">
            <a:extLst>
              <a:ext uri="{FF2B5EF4-FFF2-40B4-BE49-F238E27FC236}">
                <a16:creationId xmlns:a16="http://schemas.microsoft.com/office/drawing/2014/main" id="{7C3A3F9A-FAFE-4044-AB26-79738010AD87}"/>
              </a:ext>
            </a:extLst>
          </p:cNvPr>
          <p:cNvGrpSpPr>
            <a:grpSpLocks/>
          </p:cNvGrpSpPr>
          <p:nvPr/>
        </p:nvGrpSpPr>
        <p:grpSpPr bwMode="auto">
          <a:xfrm>
            <a:off x="9478963" y="5578475"/>
            <a:ext cx="293687" cy="280988"/>
            <a:chOff x="2130295" y="1297589"/>
            <a:chExt cx="219165" cy="210369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C0477C5-E2B8-41A2-92AD-40F1E6840E4E}"/>
                </a:ext>
              </a:extLst>
            </p:cNvPr>
            <p:cNvSpPr/>
            <p:nvPr/>
          </p:nvSpPr>
          <p:spPr>
            <a:xfrm>
              <a:off x="2146880" y="1297589"/>
              <a:ext cx="202580" cy="20204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DBCC13F-78B1-4C95-B840-D0B50A4104AE}"/>
                </a:ext>
              </a:extLst>
            </p:cNvPr>
            <p:cNvSpPr/>
            <p:nvPr/>
          </p:nvSpPr>
          <p:spPr>
            <a:xfrm>
              <a:off x="2130295" y="1305909"/>
              <a:ext cx="202580" cy="202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87" name="Group 65">
            <a:extLst>
              <a:ext uri="{FF2B5EF4-FFF2-40B4-BE49-F238E27FC236}">
                <a16:creationId xmlns:a16="http://schemas.microsoft.com/office/drawing/2014/main" id="{D1FF44EA-66AA-4110-9DB2-78D7B8AB7424}"/>
              </a:ext>
            </a:extLst>
          </p:cNvPr>
          <p:cNvGrpSpPr>
            <a:grpSpLocks/>
          </p:cNvGrpSpPr>
          <p:nvPr/>
        </p:nvGrpSpPr>
        <p:grpSpPr bwMode="auto">
          <a:xfrm>
            <a:off x="7116139" y="1547750"/>
            <a:ext cx="87312" cy="84138"/>
            <a:chOff x="2130295" y="1297589"/>
            <a:chExt cx="219165" cy="210369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DBFF743-3F28-487E-B245-8943FC46ED20}"/>
                </a:ext>
              </a:extLst>
            </p:cNvPr>
            <p:cNvSpPr/>
            <p:nvPr/>
          </p:nvSpPr>
          <p:spPr>
            <a:xfrm>
              <a:off x="2146234" y="1297589"/>
              <a:ext cx="203226" cy="20243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38C3F79-8CA1-4995-8870-A15539BC25E4}"/>
                </a:ext>
              </a:extLst>
            </p:cNvPr>
            <p:cNvSpPr/>
            <p:nvPr/>
          </p:nvSpPr>
          <p:spPr>
            <a:xfrm>
              <a:off x="2130295" y="1305527"/>
              <a:ext cx="203226" cy="202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88" name="Group 68">
            <a:extLst>
              <a:ext uri="{FF2B5EF4-FFF2-40B4-BE49-F238E27FC236}">
                <a16:creationId xmlns:a16="http://schemas.microsoft.com/office/drawing/2014/main" id="{AE4F42C4-6202-48ED-BB8F-E9548DD9A1F0}"/>
              </a:ext>
            </a:extLst>
          </p:cNvPr>
          <p:cNvGrpSpPr>
            <a:grpSpLocks/>
          </p:cNvGrpSpPr>
          <p:nvPr/>
        </p:nvGrpSpPr>
        <p:grpSpPr bwMode="auto">
          <a:xfrm>
            <a:off x="7051675" y="2881313"/>
            <a:ext cx="68263" cy="65087"/>
            <a:chOff x="2130295" y="1297589"/>
            <a:chExt cx="219165" cy="21036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E54A5C4-7217-44C5-8945-5AC078A07F55}"/>
                </a:ext>
              </a:extLst>
            </p:cNvPr>
            <p:cNvSpPr/>
            <p:nvPr/>
          </p:nvSpPr>
          <p:spPr>
            <a:xfrm>
              <a:off x="2145587" y="1297589"/>
              <a:ext cx="203873" cy="2001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ECA1402-0C7B-470D-B53C-6CE51DEB9105}"/>
                </a:ext>
              </a:extLst>
            </p:cNvPr>
            <p:cNvSpPr/>
            <p:nvPr/>
          </p:nvSpPr>
          <p:spPr>
            <a:xfrm>
              <a:off x="2130295" y="1307851"/>
              <a:ext cx="203873" cy="2001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89" name="Group 71">
            <a:extLst>
              <a:ext uri="{FF2B5EF4-FFF2-40B4-BE49-F238E27FC236}">
                <a16:creationId xmlns:a16="http://schemas.microsoft.com/office/drawing/2014/main" id="{E5F28E3B-A90E-40C7-9A66-9C03C249F67F}"/>
              </a:ext>
            </a:extLst>
          </p:cNvPr>
          <p:cNvGrpSpPr>
            <a:grpSpLocks/>
          </p:cNvGrpSpPr>
          <p:nvPr/>
        </p:nvGrpSpPr>
        <p:grpSpPr bwMode="auto">
          <a:xfrm>
            <a:off x="5302250" y="1522413"/>
            <a:ext cx="68263" cy="65087"/>
            <a:chOff x="2130295" y="1297589"/>
            <a:chExt cx="219165" cy="21036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4ABE5DF-7995-4E15-90D2-5E7866D490A4}"/>
                </a:ext>
              </a:extLst>
            </p:cNvPr>
            <p:cNvSpPr/>
            <p:nvPr/>
          </p:nvSpPr>
          <p:spPr>
            <a:xfrm>
              <a:off x="2145587" y="1297589"/>
              <a:ext cx="203873" cy="2001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972692E-D533-4894-B74E-A2E0D1E416D3}"/>
                </a:ext>
              </a:extLst>
            </p:cNvPr>
            <p:cNvSpPr/>
            <p:nvPr/>
          </p:nvSpPr>
          <p:spPr>
            <a:xfrm>
              <a:off x="2130295" y="1307851"/>
              <a:ext cx="203873" cy="20010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90" name="Group 74">
            <a:extLst>
              <a:ext uri="{FF2B5EF4-FFF2-40B4-BE49-F238E27FC236}">
                <a16:creationId xmlns:a16="http://schemas.microsoft.com/office/drawing/2014/main" id="{25194D5C-EC11-4275-83BD-6BFA93419DE6}"/>
              </a:ext>
            </a:extLst>
          </p:cNvPr>
          <p:cNvGrpSpPr>
            <a:grpSpLocks/>
          </p:cNvGrpSpPr>
          <p:nvPr/>
        </p:nvGrpSpPr>
        <p:grpSpPr bwMode="auto">
          <a:xfrm>
            <a:off x="4414838" y="2841625"/>
            <a:ext cx="87312" cy="84138"/>
            <a:chOff x="2130295" y="1297589"/>
            <a:chExt cx="219165" cy="210369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50C7567-6F33-4B12-B3B1-6151DE3A913C}"/>
                </a:ext>
              </a:extLst>
            </p:cNvPr>
            <p:cNvSpPr/>
            <p:nvPr/>
          </p:nvSpPr>
          <p:spPr>
            <a:xfrm>
              <a:off x="2146234" y="1297589"/>
              <a:ext cx="203226" cy="20243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CC689A8-A9B7-480F-B7B8-103C7F2C27E6}"/>
                </a:ext>
              </a:extLst>
            </p:cNvPr>
            <p:cNvSpPr/>
            <p:nvPr/>
          </p:nvSpPr>
          <p:spPr>
            <a:xfrm>
              <a:off x="2130295" y="1305527"/>
              <a:ext cx="203226" cy="202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91" name="Group 77">
            <a:extLst>
              <a:ext uri="{FF2B5EF4-FFF2-40B4-BE49-F238E27FC236}">
                <a16:creationId xmlns:a16="http://schemas.microsoft.com/office/drawing/2014/main" id="{A9AD2B84-FFEB-42B1-896B-6AE54406AF9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303463" y="5238750"/>
            <a:ext cx="188912" cy="182563"/>
            <a:chOff x="2130295" y="1297589"/>
            <a:chExt cx="219165" cy="210369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F9E01BA-3F82-42B8-86F8-7F55D4071632}"/>
                </a:ext>
              </a:extLst>
            </p:cNvPr>
            <p:cNvSpPr/>
            <p:nvPr/>
          </p:nvSpPr>
          <p:spPr>
            <a:xfrm>
              <a:off x="2146870" y="1297589"/>
              <a:ext cx="202590" cy="20305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1AB2E42-2098-4269-B9AB-359A95632DB0}"/>
                </a:ext>
              </a:extLst>
            </p:cNvPr>
            <p:cNvSpPr/>
            <p:nvPr/>
          </p:nvSpPr>
          <p:spPr>
            <a:xfrm>
              <a:off x="2130295" y="1304906"/>
              <a:ext cx="202590" cy="203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92" name="Group 80">
            <a:extLst>
              <a:ext uri="{FF2B5EF4-FFF2-40B4-BE49-F238E27FC236}">
                <a16:creationId xmlns:a16="http://schemas.microsoft.com/office/drawing/2014/main" id="{DEEE70EA-0489-42EB-8C30-EA31AC0E897A}"/>
              </a:ext>
            </a:extLst>
          </p:cNvPr>
          <p:cNvGrpSpPr>
            <a:grpSpLocks/>
          </p:cNvGrpSpPr>
          <p:nvPr/>
        </p:nvGrpSpPr>
        <p:grpSpPr bwMode="auto">
          <a:xfrm>
            <a:off x="11282363" y="4897438"/>
            <a:ext cx="327025" cy="314325"/>
            <a:chOff x="2130295" y="1297589"/>
            <a:chExt cx="219165" cy="210369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047A5C5-F1D1-47EE-B91E-212DFBD1BBED}"/>
                </a:ext>
              </a:extLst>
            </p:cNvPr>
            <p:cNvSpPr/>
            <p:nvPr/>
          </p:nvSpPr>
          <p:spPr>
            <a:xfrm>
              <a:off x="2147318" y="1297589"/>
              <a:ext cx="202142" cy="20293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E8CD5BF-609A-428C-A2E1-B18D9CE77CF9}"/>
                </a:ext>
              </a:extLst>
            </p:cNvPr>
            <p:cNvSpPr/>
            <p:nvPr/>
          </p:nvSpPr>
          <p:spPr>
            <a:xfrm>
              <a:off x="2130295" y="1305026"/>
              <a:ext cx="202142" cy="2029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3093" name="Group 83">
            <a:extLst>
              <a:ext uri="{FF2B5EF4-FFF2-40B4-BE49-F238E27FC236}">
                <a16:creationId xmlns:a16="http://schemas.microsoft.com/office/drawing/2014/main" id="{136D2D15-1151-465C-9412-86CA1C33B8CE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4400550"/>
            <a:ext cx="271462" cy="260350"/>
            <a:chOff x="2130295" y="1297589"/>
            <a:chExt cx="219165" cy="21036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BC14E81-B13E-40F4-B9D6-41C6F0291B3C}"/>
                </a:ext>
              </a:extLst>
            </p:cNvPr>
            <p:cNvSpPr/>
            <p:nvPr/>
          </p:nvSpPr>
          <p:spPr>
            <a:xfrm>
              <a:off x="2146956" y="1297589"/>
              <a:ext cx="202504" cy="20267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5358DD6-AF93-4659-AED6-859CA4F90A83}"/>
                </a:ext>
              </a:extLst>
            </p:cNvPr>
            <p:cNvSpPr/>
            <p:nvPr/>
          </p:nvSpPr>
          <p:spPr>
            <a:xfrm>
              <a:off x="2130295" y="1305285"/>
              <a:ext cx="202504" cy="2026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759739C-0442-473A-B735-02CD8BCA5C81}"/>
              </a:ext>
            </a:extLst>
          </p:cNvPr>
          <p:cNvSpPr txBox="1"/>
          <p:nvPr/>
        </p:nvSpPr>
        <p:spPr>
          <a:xfrm>
            <a:off x="-38100" y="4860334"/>
            <a:ext cx="12192000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Nguyễn Thị Hồng Bốn</a:t>
            </a:r>
          </a:p>
        </p:txBody>
      </p:sp>
      <p:sp>
        <p:nvSpPr>
          <p:cNvPr id="3095" name="Slide Number Placeholder 3">
            <a:extLst>
              <a:ext uri="{FF2B5EF4-FFF2-40B4-BE49-F238E27FC236}">
                <a16:creationId xmlns:a16="http://schemas.microsoft.com/office/drawing/2014/main" id="{CFCA500C-B3C7-4E7A-95A1-168785F1D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990138" y="6223000"/>
            <a:ext cx="17065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D35011-E540-4C9C-9E02-20B8AE0A66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9">
            <a:extLst>
              <a:ext uri="{FF2B5EF4-FFF2-40B4-BE49-F238E27FC236}">
                <a16:creationId xmlns:a16="http://schemas.microsoft.com/office/drawing/2014/main" id="{F2A70F58-8794-470D-BC60-26256AB16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8087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60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ĐẾN DỰ GIỜ</a:t>
            </a:r>
          </a:p>
        </p:txBody>
      </p:sp>
      <p:sp>
        <p:nvSpPr>
          <p:cNvPr id="88" name="TextBox 9">
            <a:extLst>
              <a:ext uri="{FF2B5EF4-FFF2-40B4-BE49-F238E27FC236}">
                <a16:creationId xmlns:a16="http://schemas.microsoft.com/office/drawing/2014/main" id="{5356953A-0477-4DAB-A54A-0760F3991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030" y="3857122"/>
            <a:ext cx="29509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60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TIN HỌC</a:t>
            </a:r>
          </a:p>
        </p:txBody>
      </p:sp>
      <p:grpSp>
        <p:nvGrpSpPr>
          <p:cNvPr id="91" name="Group 62">
            <a:extLst>
              <a:ext uri="{FF2B5EF4-FFF2-40B4-BE49-F238E27FC236}">
                <a16:creationId xmlns:a16="http://schemas.microsoft.com/office/drawing/2014/main" id="{C0F59803-16E8-4E42-A924-3C7C7D872CDA}"/>
              </a:ext>
            </a:extLst>
          </p:cNvPr>
          <p:cNvGrpSpPr>
            <a:grpSpLocks/>
          </p:cNvGrpSpPr>
          <p:nvPr/>
        </p:nvGrpSpPr>
        <p:grpSpPr bwMode="auto">
          <a:xfrm>
            <a:off x="8617616" y="3716011"/>
            <a:ext cx="180244" cy="172450"/>
            <a:chOff x="2130295" y="1297589"/>
            <a:chExt cx="219165" cy="210369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28375DE-7B8C-400C-A560-0FC76CD9305A}"/>
                </a:ext>
              </a:extLst>
            </p:cNvPr>
            <p:cNvSpPr/>
            <p:nvPr/>
          </p:nvSpPr>
          <p:spPr>
            <a:xfrm>
              <a:off x="2146880" y="1297589"/>
              <a:ext cx="202580" cy="20204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DB780E0-B8A4-4F08-8625-05168CDC27B5}"/>
                </a:ext>
              </a:extLst>
            </p:cNvPr>
            <p:cNvSpPr/>
            <p:nvPr/>
          </p:nvSpPr>
          <p:spPr>
            <a:xfrm>
              <a:off x="2130295" y="1305909"/>
              <a:ext cx="202580" cy="2020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560E34-BDB0-4CBA-9761-87F15CB67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8" y="27704"/>
            <a:ext cx="1501760" cy="150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9921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6C26E6-9C34-41BD-8C5C-1085EC7C114D}"/>
              </a:ext>
            </a:extLst>
          </p:cNvPr>
          <p:cNvSpPr/>
          <p:nvPr/>
        </p:nvSpPr>
        <p:spPr>
          <a:xfrm>
            <a:off x="2375338" y="1334443"/>
            <a:ext cx="9543612" cy="4992785"/>
          </a:xfrm>
          <a:prstGeom prst="roundRect">
            <a:avLst>
              <a:gd name="adj" fmla="val 5916"/>
            </a:avLst>
          </a:prstGeom>
          <a:noFill/>
          <a:ln w="19050">
            <a:solidFill>
              <a:srgbClr val="C55A11"/>
            </a:solidFill>
          </a:ln>
          <a:effectLst>
            <a:outerShdw blurRad="25400" dist="25400" algn="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E669C6-002E-44A6-9C0C-649148439F5F}"/>
              </a:ext>
            </a:extLst>
          </p:cNvPr>
          <p:cNvSpPr/>
          <p:nvPr/>
        </p:nvSpPr>
        <p:spPr>
          <a:xfrm>
            <a:off x="590550" y="0"/>
            <a:ext cx="1498600" cy="6858000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FD33-F2AB-46F3-8930-7C44A9ED2D94}"/>
              </a:ext>
            </a:extLst>
          </p:cNvPr>
          <p:cNvSpPr/>
          <p:nvPr/>
        </p:nvSpPr>
        <p:spPr>
          <a:xfrm>
            <a:off x="273050" y="0"/>
            <a:ext cx="1728788" cy="6858000"/>
          </a:xfrm>
          <a:prstGeom prst="rect">
            <a:avLst/>
          </a:prstGeom>
          <a:solidFill>
            <a:srgbClr val="ED7D31">
              <a:lumMod val="7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1F036D-5B1F-4185-8DCA-0A8B3FEA9232}"/>
              </a:ext>
            </a:extLst>
          </p:cNvPr>
          <p:cNvSpPr/>
          <p:nvPr/>
        </p:nvSpPr>
        <p:spPr>
          <a:xfrm>
            <a:off x="0" y="0"/>
            <a:ext cx="1901825" cy="6858000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C9052B6-FD32-47AD-A0AD-DF39D2E59F73}"/>
              </a:ext>
            </a:extLst>
          </p:cNvPr>
          <p:cNvSpPr/>
          <p:nvPr/>
        </p:nvSpPr>
        <p:spPr>
          <a:xfrm>
            <a:off x="854959" y="82221"/>
            <a:ext cx="210515" cy="2105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innerShdw blurRad="25400" dist="25400" dir="10800000">
              <a:prstClr val="black">
                <a:alpha val="86000"/>
              </a:prstClr>
            </a:innerShdw>
          </a:effectLst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8F5636-D554-426E-A36E-530EE31F1196}"/>
              </a:ext>
            </a:extLst>
          </p:cNvPr>
          <p:cNvSpPr/>
          <p:nvPr/>
        </p:nvSpPr>
        <p:spPr>
          <a:xfrm>
            <a:off x="9525" y="2000318"/>
            <a:ext cx="1901825" cy="1832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-150" normalizeH="0" baseline="0" noProof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TÌM HIỂU THẺ VIEW</a:t>
            </a:r>
          </a:p>
        </p:txBody>
      </p:sp>
      <p:pic>
        <p:nvPicPr>
          <p:cNvPr id="21" name="图形 7">
            <a:extLst>
              <a:ext uri="{FF2B5EF4-FFF2-40B4-BE49-F238E27FC236}">
                <a16:creationId xmlns:a16="http://schemas.microsoft.com/office/drawing/2014/main" id="{601828B6-B05C-4751-AAAF-C5272BBC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297" y="4319161"/>
            <a:ext cx="1916453" cy="2538839"/>
          </a:xfrm>
          <a:prstGeom prst="rect">
            <a:avLst/>
          </a:prstGeom>
          <a:effectLst>
            <a:outerShdw blurRad="63500" dist="50800" dir="6600000" sx="102000" sy="102000" algn="ctr" rotWithShape="0">
              <a:srgbClr val="672F03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6A74AB-6AC4-4909-A313-74C8D13D7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58" y="-43595"/>
            <a:ext cx="918692" cy="918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23DFF4-B9F4-4586-AA2E-D1E73776C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11" y="415751"/>
            <a:ext cx="1094478" cy="623852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CD70C4D4-0014-4BD8-94FF-4FC3D33F8B9A}"/>
              </a:ext>
            </a:extLst>
          </p:cNvPr>
          <p:cNvSpPr txBox="1">
            <a:spLocks/>
          </p:cNvSpPr>
          <p:nvPr/>
        </p:nvSpPr>
        <p:spPr>
          <a:xfrm>
            <a:off x="4763327" y="161884"/>
            <a:ext cx="4800375" cy="942886"/>
          </a:xfrm>
          <a:prstGeom prst="rect">
            <a:avLst/>
          </a:prstGeom>
          <a:solidFill>
            <a:srgbClr val="C55A1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3B76C-C98D-4F77-A616-22C24CCD6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16" y="1498949"/>
            <a:ext cx="9245853" cy="46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1E669C6-002E-44A6-9C0C-649148439F5F}"/>
              </a:ext>
            </a:extLst>
          </p:cNvPr>
          <p:cNvSpPr/>
          <p:nvPr/>
        </p:nvSpPr>
        <p:spPr>
          <a:xfrm>
            <a:off x="590550" y="0"/>
            <a:ext cx="1498600" cy="6858000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FD33-F2AB-46F3-8930-7C44A9ED2D94}"/>
              </a:ext>
            </a:extLst>
          </p:cNvPr>
          <p:cNvSpPr/>
          <p:nvPr/>
        </p:nvSpPr>
        <p:spPr>
          <a:xfrm>
            <a:off x="273050" y="0"/>
            <a:ext cx="1728788" cy="6858000"/>
          </a:xfrm>
          <a:prstGeom prst="rect">
            <a:avLst/>
          </a:prstGeom>
          <a:solidFill>
            <a:srgbClr val="ED7D31">
              <a:lumMod val="7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1F036D-5B1F-4185-8DCA-0A8B3FEA9232}"/>
              </a:ext>
            </a:extLst>
          </p:cNvPr>
          <p:cNvSpPr/>
          <p:nvPr/>
        </p:nvSpPr>
        <p:spPr>
          <a:xfrm>
            <a:off x="0" y="0"/>
            <a:ext cx="1901825" cy="6858000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C9052B6-FD32-47AD-A0AD-DF39D2E59F73}"/>
              </a:ext>
            </a:extLst>
          </p:cNvPr>
          <p:cNvSpPr/>
          <p:nvPr/>
        </p:nvSpPr>
        <p:spPr>
          <a:xfrm>
            <a:off x="854959" y="82221"/>
            <a:ext cx="210515" cy="2105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innerShdw blurRad="25400" dist="25400" dir="10800000">
              <a:prstClr val="black">
                <a:alpha val="86000"/>
              </a:prstClr>
            </a:innerShdw>
          </a:effectLst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8F5636-D554-426E-A36E-530EE31F1196}"/>
              </a:ext>
            </a:extLst>
          </p:cNvPr>
          <p:cNvSpPr/>
          <p:nvPr/>
        </p:nvSpPr>
        <p:spPr>
          <a:xfrm>
            <a:off x="38100" y="2000318"/>
            <a:ext cx="1901825" cy="1832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-150" normalizeH="0" baseline="0" noProof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TÌM HIỂU THẺ VIEW</a:t>
            </a:r>
          </a:p>
        </p:txBody>
      </p:sp>
      <p:pic>
        <p:nvPicPr>
          <p:cNvPr id="21" name="图形 7">
            <a:extLst>
              <a:ext uri="{FF2B5EF4-FFF2-40B4-BE49-F238E27FC236}">
                <a16:creationId xmlns:a16="http://schemas.microsoft.com/office/drawing/2014/main" id="{601828B6-B05C-4751-AAAF-C5272BBC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297" y="4319161"/>
            <a:ext cx="1916453" cy="2538839"/>
          </a:xfrm>
          <a:prstGeom prst="rect">
            <a:avLst/>
          </a:prstGeom>
          <a:effectLst>
            <a:outerShdw blurRad="63500" dist="50800" dir="6600000" sx="102000" sy="102000" algn="ctr" rotWithShape="0">
              <a:srgbClr val="672F03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6A74AB-6AC4-4909-A313-74C8D13D7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58" y="-43595"/>
            <a:ext cx="918692" cy="918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23DFF4-B9F4-4586-AA2E-D1E73776C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11" y="415751"/>
            <a:ext cx="1094478" cy="62385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file"/>
            <a:extLst>
              <a:ext uri="{FF2B5EF4-FFF2-40B4-BE49-F238E27FC236}">
                <a16:creationId xmlns:a16="http://schemas.microsoft.com/office/drawing/2014/main" id="{42F2C006-1C14-4285-921D-121846B99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" y="875097"/>
            <a:ext cx="1041221" cy="104122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4F32F32-1AEB-4F59-A15E-2F5AF0196A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97" t="12676" r="40816" b="30823"/>
          <a:stretch/>
        </p:blipFill>
        <p:spPr>
          <a:xfrm>
            <a:off x="2406650" y="1190835"/>
            <a:ext cx="3857516" cy="4100065"/>
          </a:xfrm>
          <a:prstGeom prst="rect">
            <a:avLst/>
          </a:prstGeom>
          <a:ln w="19050">
            <a:solidFill>
              <a:srgbClr val="C55A11"/>
            </a:solidFill>
          </a:ln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A89B915-6DEB-40DD-81EA-5D9210B72BB8}"/>
              </a:ext>
            </a:extLst>
          </p:cNvPr>
          <p:cNvSpPr/>
          <p:nvPr/>
        </p:nvSpPr>
        <p:spPr>
          <a:xfrm>
            <a:off x="3508167" y="1469705"/>
            <a:ext cx="508281" cy="2215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FCED837-DC5E-44F0-AE2F-830F87714638}"/>
              </a:ext>
            </a:extLst>
          </p:cNvPr>
          <p:cNvSpPr/>
          <p:nvPr/>
        </p:nvSpPr>
        <p:spPr>
          <a:xfrm>
            <a:off x="3737816" y="1737023"/>
            <a:ext cx="771808" cy="2215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D7B3A78-A8AE-4564-85E3-18D9DAE83B77}"/>
              </a:ext>
            </a:extLst>
          </p:cNvPr>
          <p:cNvSpPr/>
          <p:nvPr/>
        </p:nvSpPr>
        <p:spPr>
          <a:xfrm>
            <a:off x="3737815" y="1944607"/>
            <a:ext cx="771808" cy="2215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96FA4F-EF66-450D-AD0E-48C450006431}"/>
              </a:ext>
            </a:extLst>
          </p:cNvPr>
          <p:cNvSpPr/>
          <p:nvPr/>
        </p:nvSpPr>
        <p:spPr>
          <a:xfrm>
            <a:off x="3737815" y="2152191"/>
            <a:ext cx="771808" cy="2215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AED40396-DA81-4F79-AED2-D265FAFCE4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762" y="5232758"/>
            <a:ext cx="1571500" cy="42075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E4FBDE-2711-4E61-A16E-FDB4963DB7F1}"/>
              </a:ext>
            </a:extLst>
          </p:cNvPr>
          <p:cNvSpPr/>
          <p:nvPr/>
        </p:nvSpPr>
        <p:spPr>
          <a:xfrm>
            <a:off x="6093943" y="222229"/>
            <a:ext cx="3752464" cy="852125"/>
          </a:xfrm>
          <a:prstGeom prst="wedgeRoundRectCallout">
            <a:avLst>
              <a:gd name="adj1" fmla="val -107562"/>
              <a:gd name="adj2" fmla="val 106154"/>
              <a:gd name="adj3" fmla="val 16667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Nháy chuột chọn thẻ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View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E9394D3-CBB3-4FAE-983A-C9824B1E4F9F}"/>
              </a:ext>
            </a:extLst>
          </p:cNvPr>
          <p:cNvSpPr/>
          <p:nvPr/>
        </p:nvSpPr>
        <p:spPr>
          <a:xfrm>
            <a:off x="7848986" y="1369170"/>
            <a:ext cx="3752464" cy="1295468"/>
          </a:xfrm>
          <a:prstGeom prst="wedgeRoundRectCallout">
            <a:avLst>
              <a:gd name="adj1" fmla="val -141323"/>
              <a:gd name="adj2" fmla="val -11025"/>
              <a:gd name="adj3" fmla="val 16667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dấu     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Ruler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để hiện th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 đo trên tranh vẽ</a:t>
            </a:r>
          </a:p>
        </p:txBody>
      </p:sp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F64E7724-CAB1-4186-9FFF-156D4F94E1C1}"/>
              </a:ext>
            </a:extLst>
          </p:cNvPr>
          <p:cNvSpPr/>
          <p:nvPr/>
        </p:nvSpPr>
        <p:spPr>
          <a:xfrm>
            <a:off x="6480560" y="4643166"/>
            <a:ext cx="4015989" cy="1176609"/>
          </a:xfrm>
          <a:prstGeom prst="wedgeRoundRectCallout">
            <a:avLst>
              <a:gd name="adj1" fmla="val -102257"/>
              <a:gd name="adj2" fmla="val -246976"/>
              <a:gd name="adj3" fmla="val 16667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dấu    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Status bar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hiện thông tin của bức tranh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8C49EE1-BC95-4213-988A-A34A1FDEC5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9" y="1621860"/>
            <a:ext cx="385519" cy="385519"/>
          </a:xfrm>
          <a:prstGeom prst="rect">
            <a:avLst/>
          </a:prstGeom>
        </p:spPr>
      </p:pic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403A45B3-172C-47DA-8432-AF6E495E4C16}"/>
              </a:ext>
            </a:extLst>
          </p:cNvPr>
          <p:cNvSpPr/>
          <p:nvPr/>
        </p:nvSpPr>
        <p:spPr>
          <a:xfrm>
            <a:off x="7848986" y="2781266"/>
            <a:ext cx="3752464" cy="1295468"/>
          </a:xfrm>
          <a:prstGeom prst="wedgeRoundRectCallout">
            <a:avLst>
              <a:gd name="adj1" fmla="val -142085"/>
              <a:gd name="adj2" fmla="val -105137"/>
              <a:gd name="adj3" fmla="val 16667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 dấu    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Gridlines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để hiện l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 trên tranh vẽ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322F989-BF56-4469-9242-9030BF599F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699" y="3048107"/>
            <a:ext cx="385519" cy="38551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99B1DCB-FE23-4F1F-ADFC-78E984872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035" y="4845951"/>
            <a:ext cx="385519" cy="38551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009FF9-412E-4F4B-A7F7-A4500247BCE9}"/>
              </a:ext>
            </a:extLst>
          </p:cNvPr>
          <p:cNvCxnSpPr>
            <a:cxnSpLocks/>
          </p:cNvCxnSpPr>
          <p:nvPr/>
        </p:nvCxnSpPr>
        <p:spPr>
          <a:xfrm flipH="1" flipV="1">
            <a:off x="4775200" y="5653512"/>
            <a:ext cx="1705360" cy="531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C05C23-B518-4E1F-BCFB-D1FFDF5EFB81}"/>
              </a:ext>
            </a:extLst>
          </p:cNvPr>
          <p:cNvSpPr/>
          <p:nvPr/>
        </p:nvSpPr>
        <p:spPr>
          <a:xfrm>
            <a:off x="6480560" y="5992507"/>
            <a:ext cx="2247900" cy="787400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 thước trang vẽ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7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9" grpId="0" animBg="1"/>
      <p:bldP spid="60" grpId="0" animBg="1"/>
      <p:bldP spid="61" grpId="0" animBg="1"/>
      <p:bldP spid="4" grpId="0" animBg="1"/>
      <p:bldP spid="67" grpId="0" animBg="1"/>
      <p:bldP spid="69" grpId="0" animBg="1"/>
      <p:bldP spid="71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7A57E236-D0AB-4C08-BE51-87ED08B8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942976"/>
            <a:ext cx="169068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230AD276-7868-4104-9FBD-D01883AEB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736600"/>
            <a:ext cx="1652588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4689D6DA-95D2-48DA-9ECD-0895A52A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38125"/>
            <a:ext cx="1457325" cy="8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754B573D-106A-4041-B319-B7F3A711F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720726"/>
            <a:ext cx="4610100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1BF2223-8A00-4428-8BA0-7F53AA1F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84338"/>
            <a:ext cx="3624263" cy="291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1E669C6-002E-44A6-9C0C-649148439F5F}"/>
              </a:ext>
            </a:extLst>
          </p:cNvPr>
          <p:cNvSpPr/>
          <p:nvPr/>
        </p:nvSpPr>
        <p:spPr>
          <a:xfrm>
            <a:off x="590550" y="0"/>
            <a:ext cx="1498600" cy="6858000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FD33-F2AB-46F3-8930-7C44A9ED2D94}"/>
              </a:ext>
            </a:extLst>
          </p:cNvPr>
          <p:cNvSpPr/>
          <p:nvPr/>
        </p:nvSpPr>
        <p:spPr>
          <a:xfrm>
            <a:off x="273050" y="0"/>
            <a:ext cx="1728788" cy="6858000"/>
          </a:xfrm>
          <a:prstGeom prst="rect">
            <a:avLst/>
          </a:prstGeom>
          <a:solidFill>
            <a:srgbClr val="ED7D31">
              <a:lumMod val="7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1F036D-5B1F-4185-8DCA-0A8B3FEA9232}"/>
              </a:ext>
            </a:extLst>
          </p:cNvPr>
          <p:cNvSpPr/>
          <p:nvPr/>
        </p:nvSpPr>
        <p:spPr>
          <a:xfrm>
            <a:off x="0" y="0"/>
            <a:ext cx="1901825" cy="6858000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C9052B6-FD32-47AD-A0AD-DF39D2E59F73}"/>
              </a:ext>
            </a:extLst>
          </p:cNvPr>
          <p:cNvSpPr/>
          <p:nvPr/>
        </p:nvSpPr>
        <p:spPr>
          <a:xfrm>
            <a:off x="854959" y="82221"/>
            <a:ext cx="210515" cy="2105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innerShdw blurRad="25400" dist="25400" dir="10800000">
              <a:prstClr val="black">
                <a:alpha val="86000"/>
              </a:prstClr>
            </a:innerShdw>
          </a:effectLst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8F5636-D554-426E-A36E-530EE31F1196}"/>
              </a:ext>
            </a:extLst>
          </p:cNvPr>
          <p:cNvSpPr/>
          <p:nvPr/>
        </p:nvSpPr>
        <p:spPr>
          <a:xfrm>
            <a:off x="38100" y="1691277"/>
            <a:ext cx="1901825" cy="2935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-150" normalizeH="0" baseline="0" noProof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THAY ĐỔI KÍCH THƯỚC TRANG VẼ</a:t>
            </a:r>
          </a:p>
        </p:txBody>
      </p:sp>
      <p:pic>
        <p:nvPicPr>
          <p:cNvPr id="21" name="图形 7">
            <a:extLst>
              <a:ext uri="{FF2B5EF4-FFF2-40B4-BE49-F238E27FC236}">
                <a16:creationId xmlns:a16="http://schemas.microsoft.com/office/drawing/2014/main" id="{601828B6-B05C-4751-AAAF-C5272BBC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297" y="4582059"/>
            <a:ext cx="1718003" cy="2275941"/>
          </a:xfrm>
          <a:prstGeom prst="rect">
            <a:avLst/>
          </a:prstGeom>
          <a:effectLst>
            <a:outerShdw blurRad="63500" dist="50800" dir="6600000" sx="102000" sy="102000" algn="ctr" rotWithShape="0">
              <a:srgbClr val="672F03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6A74AB-6AC4-4909-A313-74C8D13D7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58" y="-43595"/>
            <a:ext cx="918692" cy="918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23DFF4-B9F4-4586-AA2E-D1E73776C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11" y="415751"/>
            <a:ext cx="1094478" cy="62385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file"/>
            <a:extLst>
              <a:ext uri="{FF2B5EF4-FFF2-40B4-BE49-F238E27FC236}">
                <a16:creationId xmlns:a16="http://schemas.microsoft.com/office/drawing/2014/main" id="{42F2C006-1C14-4285-921D-121846B99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" y="354486"/>
            <a:ext cx="1041221" cy="10412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B0676B-97DC-4CAE-BEF2-47989D998A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05" t="13407" r="14656" b="9912"/>
          <a:stretch/>
        </p:blipFill>
        <p:spPr>
          <a:xfrm>
            <a:off x="2791734" y="1395707"/>
            <a:ext cx="8855403" cy="4786990"/>
          </a:xfrm>
          <a:prstGeom prst="rect">
            <a:avLst/>
          </a:prstGeom>
          <a:ln w="19050">
            <a:solidFill>
              <a:srgbClr val="9B4014"/>
            </a:solidFill>
          </a:ln>
        </p:spPr>
      </p:pic>
    </p:spTree>
    <p:extLst>
      <p:ext uri="{BB962C8B-B14F-4D97-AF65-F5344CB8AC3E}">
        <p14:creationId xmlns:p14="http://schemas.microsoft.com/office/powerpoint/2010/main" val="29615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1E669C6-002E-44A6-9C0C-649148439F5F}"/>
              </a:ext>
            </a:extLst>
          </p:cNvPr>
          <p:cNvSpPr/>
          <p:nvPr/>
        </p:nvSpPr>
        <p:spPr>
          <a:xfrm>
            <a:off x="590550" y="0"/>
            <a:ext cx="1498600" cy="6858000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FD33-F2AB-46F3-8930-7C44A9ED2D94}"/>
              </a:ext>
            </a:extLst>
          </p:cNvPr>
          <p:cNvSpPr/>
          <p:nvPr/>
        </p:nvSpPr>
        <p:spPr>
          <a:xfrm>
            <a:off x="273050" y="0"/>
            <a:ext cx="1728788" cy="6858000"/>
          </a:xfrm>
          <a:prstGeom prst="rect">
            <a:avLst/>
          </a:prstGeom>
          <a:solidFill>
            <a:srgbClr val="ED7D31">
              <a:lumMod val="7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1F036D-5B1F-4185-8DCA-0A8B3FEA9232}"/>
              </a:ext>
            </a:extLst>
          </p:cNvPr>
          <p:cNvSpPr/>
          <p:nvPr/>
        </p:nvSpPr>
        <p:spPr>
          <a:xfrm>
            <a:off x="0" y="0"/>
            <a:ext cx="1901825" cy="6858000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C9052B6-FD32-47AD-A0AD-DF39D2E59F73}"/>
              </a:ext>
            </a:extLst>
          </p:cNvPr>
          <p:cNvSpPr/>
          <p:nvPr/>
        </p:nvSpPr>
        <p:spPr>
          <a:xfrm>
            <a:off x="854959" y="82221"/>
            <a:ext cx="210515" cy="2105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innerShdw blurRad="25400" dist="25400" dir="10800000">
              <a:prstClr val="black">
                <a:alpha val="86000"/>
              </a:prstClr>
            </a:innerShdw>
          </a:effectLst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8F5636-D554-426E-A36E-530EE31F1196}"/>
              </a:ext>
            </a:extLst>
          </p:cNvPr>
          <p:cNvSpPr/>
          <p:nvPr/>
        </p:nvSpPr>
        <p:spPr>
          <a:xfrm>
            <a:off x="38100" y="1691277"/>
            <a:ext cx="1901825" cy="2935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-150" normalizeH="0" baseline="0" noProof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THAY ĐỔI KÍCH THƯỚC TRANG VẼ</a:t>
            </a:r>
          </a:p>
        </p:txBody>
      </p:sp>
      <p:pic>
        <p:nvPicPr>
          <p:cNvPr id="21" name="图形 7">
            <a:extLst>
              <a:ext uri="{FF2B5EF4-FFF2-40B4-BE49-F238E27FC236}">
                <a16:creationId xmlns:a16="http://schemas.microsoft.com/office/drawing/2014/main" id="{601828B6-B05C-4751-AAAF-C5272BBC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297" y="4582059"/>
            <a:ext cx="1718003" cy="2275941"/>
          </a:xfrm>
          <a:prstGeom prst="rect">
            <a:avLst/>
          </a:prstGeom>
          <a:effectLst>
            <a:outerShdw blurRad="63500" dist="50800" dir="6600000" sx="102000" sy="102000" algn="ctr" rotWithShape="0">
              <a:srgbClr val="672F03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6A74AB-6AC4-4909-A313-74C8D13D7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58" y="-43595"/>
            <a:ext cx="918692" cy="918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23DFF4-B9F4-4586-AA2E-D1E73776C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11" y="415751"/>
            <a:ext cx="1094478" cy="62385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file"/>
            <a:extLst>
              <a:ext uri="{FF2B5EF4-FFF2-40B4-BE49-F238E27FC236}">
                <a16:creationId xmlns:a16="http://schemas.microsoft.com/office/drawing/2014/main" id="{42F2C006-1C14-4285-921D-121846B99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" y="354486"/>
            <a:ext cx="1041221" cy="1041221"/>
          </a:xfrm>
          <a:prstGeom prst="rect">
            <a:avLst/>
          </a:prstGeom>
        </p:spPr>
      </p:pic>
      <p:sp>
        <p:nvSpPr>
          <p:cNvPr id="12" name="Shape 351">
            <a:extLst>
              <a:ext uri="{FF2B5EF4-FFF2-40B4-BE49-F238E27FC236}">
                <a16:creationId xmlns:a16="http://schemas.microsoft.com/office/drawing/2014/main" id="{80F330CF-A3B3-4134-96D3-61C8E785F512}"/>
              </a:ext>
            </a:extLst>
          </p:cNvPr>
          <p:cNvSpPr/>
          <p:nvPr/>
        </p:nvSpPr>
        <p:spPr>
          <a:xfrm>
            <a:off x="3465095" y="1395707"/>
            <a:ext cx="7589116" cy="5056191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34F5C"/>
          </a:solidFill>
          <a:ln w="9525" cap="flat" cmpd="sng">
            <a:solidFill>
              <a:srgbClr val="79C6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57572-4B0E-46CB-B72D-1072A8F787BF}"/>
              </a:ext>
            </a:extLst>
          </p:cNvPr>
          <p:cNvSpPr txBox="1"/>
          <p:nvPr/>
        </p:nvSpPr>
        <p:spPr>
          <a:xfrm>
            <a:off x="5005132" y="2069432"/>
            <a:ext cx="417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8A2C8F-7BF5-4738-A7E4-39E3B65B17EB}"/>
              </a:ext>
            </a:extLst>
          </p:cNvPr>
          <p:cNvSpPr txBox="1"/>
          <p:nvPr/>
        </p:nvSpPr>
        <p:spPr>
          <a:xfrm>
            <a:off x="4219074" y="2779909"/>
            <a:ext cx="62885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điều chỉnh trang giấy vẽ để vừa đủ chứa ngôi nhà chúng ta sẽ thực hiện qua mấy bước? Đó là những bước nào?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y doi kich thuoc trang ve">
            <a:hlinkClick r:id="" action="ppaction://media"/>
            <a:extLst>
              <a:ext uri="{FF2B5EF4-FFF2-40B4-BE49-F238E27FC236}">
                <a16:creationId xmlns:a16="http://schemas.microsoft.com/office/drawing/2014/main" id="{65156674-901A-4F74-A028-E61359A39B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2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1E669C6-002E-44A6-9C0C-649148439F5F}"/>
              </a:ext>
            </a:extLst>
          </p:cNvPr>
          <p:cNvSpPr/>
          <p:nvPr/>
        </p:nvSpPr>
        <p:spPr>
          <a:xfrm>
            <a:off x="590550" y="0"/>
            <a:ext cx="1498600" cy="6858000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FD33-F2AB-46F3-8930-7C44A9ED2D94}"/>
              </a:ext>
            </a:extLst>
          </p:cNvPr>
          <p:cNvSpPr/>
          <p:nvPr/>
        </p:nvSpPr>
        <p:spPr>
          <a:xfrm>
            <a:off x="273050" y="0"/>
            <a:ext cx="1728788" cy="6858000"/>
          </a:xfrm>
          <a:prstGeom prst="rect">
            <a:avLst/>
          </a:prstGeom>
          <a:solidFill>
            <a:srgbClr val="ED7D31">
              <a:lumMod val="7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1F036D-5B1F-4185-8DCA-0A8B3FEA9232}"/>
              </a:ext>
            </a:extLst>
          </p:cNvPr>
          <p:cNvSpPr/>
          <p:nvPr/>
        </p:nvSpPr>
        <p:spPr>
          <a:xfrm>
            <a:off x="0" y="0"/>
            <a:ext cx="1901825" cy="6858000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C9052B6-FD32-47AD-A0AD-DF39D2E59F73}"/>
              </a:ext>
            </a:extLst>
          </p:cNvPr>
          <p:cNvSpPr/>
          <p:nvPr/>
        </p:nvSpPr>
        <p:spPr>
          <a:xfrm>
            <a:off x="854959" y="82221"/>
            <a:ext cx="210515" cy="2105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innerShdw blurRad="25400" dist="25400" dir="10800000">
              <a:prstClr val="black">
                <a:alpha val="86000"/>
              </a:prstClr>
            </a:innerShdw>
          </a:effectLst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8F5636-D554-426E-A36E-530EE31F1196}"/>
              </a:ext>
            </a:extLst>
          </p:cNvPr>
          <p:cNvSpPr/>
          <p:nvPr/>
        </p:nvSpPr>
        <p:spPr>
          <a:xfrm>
            <a:off x="38100" y="1691277"/>
            <a:ext cx="1901825" cy="29352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-150" normalizeH="0" baseline="0" noProof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THAY ĐỔI KÍCH THƯỚC TRANG VẼ</a:t>
            </a:r>
          </a:p>
        </p:txBody>
      </p:sp>
      <p:pic>
        <p:nvPicPr>
          <p:cNvPr id="21" name="图形 7">
            <a:extLst>
              <a:ext uri="{FF2B5EF4-FFF2-40B4-BE49-F238E27FC236}">
                <a16:creationId xmlns:a16="http://schemas.microsoft.com/office/drawing/2014/main" id="{601828B6-B05C-4751-AAAF-C5272BBCF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297" y="4582059"/>
            <a:ext cx="1718003" cy="2275941"/>
          </a:xfrm>
          <a:prstGeom prst="rect">
            <a:avLst/>
          </a:prstGeom>
          <a:effectLst>
            <a:outerShdw blurRad="63500" dist="50800" dir="6600000" sx="102000" sy="102000" algn="ctr" rotWithShape="0">
              <a:srgbClr val="672F03"/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6A74AB-6AC4-4909-A313-74C8D13D75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58" y="-43595"/>
            <a:ext cx="918692" cy="918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23DFF4-B9F4-4586-AA2E-D1E73776C7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11" y="415751"/>
            <a:ext cx="1094478" cy="62385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file"/>
            <a:extLst>
              <a:ext uri="{FF2B5EF4-FFF2-40B4-BE49-F238E27FC236}">
                <a16:creationId xmlns:a16="http://schemas.microsoft.com/office/drawing/2014/main" id="{42F2C006-1C14-4285-921D-121846B99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3" y="354486"/>
            <a:ext cx="1041221" cy="1041221"/>
          </a:xfrm>
          <a:prstGeom prst="rect">
            <a:avLst/>
          </a:prstGeom>
        </p:spPr>
      </p:pic>
      <p:sp>
        <p:nvSpPr>
          <p:cNvPr id="12" name="Shape 351">
            <a:extLst>
              <a:ext uri="{FF2B5EF4-FFF2-40B4-BE49-F238E27FC236}">
                <a16:creationId xmlns:a16="http://schemas.microsoft.com/office/drawing/2014/main" id="{80F330CF-A3B3-4134-96D3-61C8E785F512}"/>
              </a:ext>
            </a:extLst>
          </p:cNvPr>
          <p:cNvSpPr/>
          <p:nvPr/>
        </p:nvSpPr>
        <p:spPr>
          <a:xfrm>
            <a:off x="3465095" y="1395707"/>
            <a:ext cx="7589116" cy="5056191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34F5C"/>
          </a:solidFill>
          <a:ln w="9525" cap="flat" cmpd="sng">
            <a:solidFill>
              <a:srgbClr val="79C6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57572-4B0E-46CB-B72D-1072A8F787BF}"/>
              </a:ext>
            </a:extLst>
          </p:cNvPr>
          <p:cNvSpPr txBox="1"/>
          <p:nvPr/>
        </p:nvSpPr>
        <p:spPr>
          <a:xfrm>
            <a:off x="5005132" y="2069432"/>
            <a:ext cx="4170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8A2C8F-7BF5-4738-A7E4-39E3B65B17EB}"/>
              </a:ext>
            </a:extLst>
          </p:cNvPr>
          <p:cNvSpPr txBox="1"/>
          <p:nvPr/>
        </p:nvSpPr>
        <p:spPr>
          <a:xfrm>
            <a:off x="4219074" y="2779909"/>
            <a:ext cx="62885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điều chỉnh trang giấy vẽ để vừa đủ chứa ngôi nhà chúng ta sẽ thực hiện qua mấy bước? Đó là những bước nào?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EBF28DDC-D1B8-485C-B527-E537AAFB0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019301"/>
            <a:ext cx="1744662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F23FC6D5-DBB5-4AF1-8C4F-6A3CC1FD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9" y="1806576"/>
            <a:ext cx="17113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27F15227-B635-44AD-A777-7A2E70D3B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1295401"/>
            <a:ext cx="1509713" cy="8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BA075031-1D40-4882-9542-6FCF9784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9" y="1789114"/>
            <a:ext cx="3932237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7ABC0B07-2F42-4D3D-990C-2438C056F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6" y="4213225"/>
            <a:ext cx="3478213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DF0AFA8E-0FF8-44E2-82D8-3BA9C885A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4" y="3276600"/>
            <a:ext cx="3635375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6DCF44EB-DDC1-4C30-B139-9E77EA1E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9" y="3192463"/>
            <a:ext cx="4162425" cy="126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B7F82AA3-CEBA-4C32-8E9E-3BF9E011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3250"/>
            <a:ext cx="3752850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AE654-D4EA-4E6E-84AA-76938908C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" y="1504952"/>
            <a:ext cx="4971381" cy="4090123"/>
          </a:xfrm>
          <a:prstGeom prst="rect">
            <a:avLst/>
          </a:prstGeom>
        </p:spPr>
      </p:pic>
      <p:sp>
        <p:nvSpPr>
          <p:cNvPr id="6" name="圆角矩形 176">
            <a:extLst>
              <a:ext uri="{FF2B5EF4-FFF2-40B4-BE49-F238E27FC236}">
                <a16:creationId xmlns:a16="http://schemas.microsoft.com/office/drawing/2014/main" id="{6C67E0A4-BADD-42CB-A92A-E9D867FDA178}"/>
              </a:ext>
            </a:extLst>
          </p:cNvPr>
          <p:cNvSpPr/>
          <p:nvPr/>
        </p:nvSpPr>
        <p:spPr>
          <a:xfrm>
            <a:off x="5335403" y="1397534"/>
            <a:ext cx="5631543" cy="3522675"/>
          </a:xfrm>
          <a:prstGeom prst="roundRect">
            <a:avLst>
              <a:gd name="adj" fmla="val 0"/>
            </a:avLst>
          </a:prstGeom>
          <a:gradFill>
            <a:gsLst>
              <a:gs pos="52000">
                <a:srgbClr val="F4F4F4"/>
              </a:gs>
              <a:gs pos="0">
                <a:schemeClr val="bg1"/>
              </a:gs>
              <a:gs pos="100000">
                <a:srgbClr val="E2E2E2"/>
              </a:gs>
            </a:gsLst>
            <a:lin ang="0" scaled="0"/>
          </a:gradFill>
          <a:ln w="25400">
            <a:noFill/>
          </a:ln>
          <a:effectLst>
            <a:outerShdw blurRad="177800" dist="889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7" name="组合 208">
            <a:extLst>
              <a:ext uri="{FF2B5EF4-FFF2-40B4-BE49-F238E27FC236}">
                <a16:creationId xmlns:a16="http://schemas.microsoft.com/office/drawing/2014/main" id="{57005B33-24A1-4656-ADAA-C2360175E348}"/>
              </a:ext>
            </a:extLst>
          </p:cNvPr>
          <p:cNvGrpSpPr/>
          <p:nvPr/>
        </p:nvGrpSpPr>
        <p:grpSpPr>
          <a:xfrm>
            <a:off x="5653368" y="1418698"/>
            <a:ext cx="93901" cy="459095"/>
            <a:chOff x="2244442" y="772895"/>
            <a:chExt cx="94671" cy="485002"/>
          </a:xfrm>
        </p:grpSpPr>
        <p:sp>
          <p:nvSpPr>
            <p:cNvPr id="8" name="圆角矩形 209">
              <a:extLst>
                <a:ext uri="{FF2B5EF4-FFF2-40B4-BE49-F238E27FC236}">
                  <a16:creationId xmlns:a16="http://schemas.microsoft.com/office/drawing/2014/main" id="{468A52ED-F86E-45EB-BC01-A37566ADDE0A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圆角矩形 210">
              <a:extLst>
                <a:ext uri="{FF2B5EF4-FFF2-40B4-BE49-F238E27FC236}">
                  <a16:creationId xmlns:a16="http://schemas.microsoft.com/office/drawing/2014/main" id="{41374608-B7F5-43D4-A1A3-8562FA4ABE23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211">
            <a:extLst>
              <a:ext uri="{FF2B5EF4-FFF2-40B4-BE49-F238E27FC236}">
                <a16:creationId xmlns:a16="http://schemas.microsoft.com/office/drawing/2014/main" id="{50AD960A-7D8D-4C8E-A273-2F588E6EAC75}"/>
              </a:ext>
            </a:extLst>
          </p:cNvPr>
          <p:cNvGrpSpPr/>
          <p:nvPr/>
        </p:nvGrpSpPr>
        <p:grpSpPr>
          <a:xfrm>
            <a:off x="6067545" y="1418698"/>
            <a:ext cx="93901" cy="459095"/>
            <a:chOff x="2244442" y="772895"/>
            <a:chExt cx="94671" cy="485002"/>
          </a:xfrm>
        </p:grpSpPr>
        <p:sp>
          <p:nvSpPr>
            <p:cNvPr id="11" name="圆角矩形 212">
              <a:extLst>
                <a:ext uri="{FF2B5EF4-FFF2-40B4-BE49-F238E27FC236}">
                  <a16:creationId xmlns:a16="http://schemas.microsoft.com/office/drawing/2014/main" id="{A71BE030-1ADF-4458-AD4D-A677129DE83F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2" name="圆角矩形 213">
              <a:extLst>
                <a:ext uri="{FF2B5EF4-FFF2-40B4-BE49-F238E27FC236}">
                  <a16:creationId xmlns:a16="http://schemas.microsoft.com/office/drawing/2014/main" id="{EFFFE673-5268-4243-9BA2-DF568A9670D8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214">
            <a:extLst>
              <a:ext uri="{FF2B5EF4-FFF2-40B4-BE49-F238E27FC236}">
                <a16:creationId xmlns:a16="http://schemas.microsoft.com/office/drawing/2014/main" id="{A63A7FC6-B9AB-470B-BA76-75FDD4992731}"/>
              </a:ext>
            </a:extLst>
          </p:cNvPr>
          <p:cNvGrpSpPr/>
          <p:nvPr/>
        </p:nvGrpSpPr>
        <p:grpSpPr>
          <a:xfrm>
            <a:off x="6481721" y="1418698"/>
            <a:ext cx="93901" cy="459095"/>
            <a:chOff x="2244442" y="772895"/>
            <a:chExt cx="94671" cy="485002"/>
          </a:xfrm>
        </p:grpSpPr>
        <p:sp>
          <p:nvSpPr>
            <p:cNvPr id="14" name="圆角矩形 215">
              <a:extLst>
                <a:ext uri="{FF2B5EF4-FFF2-40B4-BE49-F238E27FC236}">
                  <a16:creationId xmlns:a16="http://schemas.microsoft.com/office/drawing/2014/main" id="{1CC6B573-4387-4A83-9EF3-90726CCB25FA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圆角矩形 216">
              <a:extLst>
                <a:ext uri="{FF2B5EF4-FFF2-40B4-BE49-F238E27FC236}">
                  <a16:creationId xmlns:a16="http://schemas.microsoft.com/office/drawing/2014/main" id="{C3B0C69D-E970-4413-AF4D-3C8B8BBDBF71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217">
            <a:extLst>
              <a:ext uri="{FF2B5EF4-FFF2-40B4-BE49-F238E27FC236}">
                <a16:creationId xmlns:a16="http://schemas.microsoft.com/office/drawing/2014/main" id="{FA1F3525-5AEE-4720-9D60-F9B923F591E8}"/>
              </a:ext>
            </a:extLst>
          </p:cNvPr>
          <p:cNvGrpSpPr/>
          <p:nvPr/>
        </p:nvGrpSpPr>
        <p:grpSpPr>
          <a:xfrm>
            <a:off x="6895897" y="1418698"/>
            <a:ext cx="93901" cy="459095"/>
            <a:chOff x="2244442" y="772895"/>
            <a:chExt cx="94671" cy="485002"/>
          </a:xfrm>
        </p:grpSpPr>
        <p:sp>
          <p:nvSpPr>
            <p:cNvPr id="17" name="圆角矩形 218">
              <a:extLst>
                <a:ext uri="{FF2B5EF4-FFF2-40B4-BE49-F238E27FC236}">
                  <a16:creationId xmlns:a16="http://schemas.microsoft.com/office/drawing/2014/main" id="{CF721BEF-AF47-4DDD-8C38-02F56BD9A70F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8" name="圆角矩形 219">
              <a:extLst>
                <a:ext uri="{FF2B5EF4-FFF2-40B4-BE49-F238E27FC236}">
                  <a16:creationId xmlns:a16="http://schemas.microsoft.com/office/drawing/2014/main" id="{B2B2B456-8E03-45BA-982F-7B7E9B6A4ED3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220">
            <a:extLst>
              <a:ext uri="{FF2B5EF4-FFF2-40B4-BE49-F238E27FC236}">
                <a16:creationId xmlns:a16="http://schemas.microsoft.com/office/drawing/2014/main" id="{81753ACB-7360-4490-BA2C-CC3D23EE7AA6}"/>
              </a:ext>
            </a:extLst>
          </p:cNvPr>
          <p:cNvGrpSpPr/>
          <p:nvPr/>
        </p:nvGrpSpPr>
        <p:grpSpPr>
          <a:xfrm>
            <a:off x="7310075" y="1418698"/>
            <a:ext cx="93901" cy="459095"/>
            <a:chOff x="2244442" y="772895"/>
            <a:chExt cx="94671" cy="485002"/>
          </a:xfrm>
        </p:grpSpPr>
        <p:sp>
          <p:nvSpPr>
            <p:cNvPr id="20" name="圆角矩形 221">
              <a:extLst>
                <a:ext uri="{FF2B5EF4-FFF2-40B4-BE49-F238E27FC236}">
                  <a16:creationId xmlns:a16="http://schemas.microsoft.com/office/drawing/2014/main" id="{69AD0C60-0591-4152-9E5E-5F35E326E2B0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1" name="圆角矩形 222">
              <a:extLst>
                <a:ext uri="{FF2B5EF4-FFF2-40B4-BE49-F238E27FC236}">
                  <a16:creationId xmlns:a16="http://schemas.microsoft.com/office/drawing/2014/main" id="{C0F7A971-D203-4631-91F0-538FB9B4D17D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23">
            <a:extLst>
              <a:ext uri="{FF2B5EF4-FFF2-40B4-BE49-F238E27FC236}">
                <a16:creationId xmlns:a16="http://schemas.microsoft.com/office/drawing/2014/main" id="{44BEF39E-36A3-4577-BB37-9DC2450FB41C}"/>
              </a:ext>
            </a:extLst>
          </p:cNvPr>
          <p:cNvGrpSpPr/>
          <p:nvPr/>
        </p:nvGrpSpPr>
        <p:grpSpPr>
          <a:xfrm>
            <a:off x="7724250" y="1418698"/>
            <a:ext cx="93901" cy="459095"/>
            <a:chOff x="2244442" y="772895"/>
            <a:chExt cx="94671" cy="485002"/>
          </a:xfrm>
        </p:grpSpPr>
        <p:sp>
          <p:nvSpPr>
            <p:cNvPr id="23" name="圆角矩形 224">
              <a:extLst>
                <a:ext uri="{FF2B5EF4-FFF2-40B4-BE49-F238E27FC236}">
                  <a16:creationId xmlns:a16="http://schemas.microsoft.com/office/drawing/2014/main" id="{949A8D09-1465-454D-AC6D-C0E83185AB18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4" name="圆角矩形 225">
              <a:extLst>
                <a:ext uri="{FF2B5EF4-FFF2-40B4-BE49-F238E27FC236}">
                  <a16:creationId xmlns:a16="http://schemas.microsoft.com/office/drawing/2014/main" id="{11813963-4A9A-45B8-9F4D-77B2F021B84E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26">
            <a:extLst>
              <a:ext uri="{FF2B5EF4-FFF2-40B4-BE49-F238E27FC236}">
                <a16:creationId xmlns:a16="http://schemas.microsoft.com/office/drawing/2014/main" id="{8AA8AE1E-5662-47BC-BC3F-0A2818D5F8AB}"/>
              </a:ext>
            </a:extLst>
          </p:cNvPr>
          <p:cNvGrpSpPr/>
          <p:nvPr/>
        </p:nvGrpSpPr>
        <p:grpSpPr>
          <a:xfrm>
            <a:off x="8138427" y="1418698"/>
            <a:ext cx="93901" cy="459095"/>
            <a:chOff x="2244442" y="772895"/>
            <a:chExt cx="94671" cy="485002"/>
          </a:xfrm>
        </p:grpSpPr>
        <p:sp>
          <p:nvSpPr>
            <p:cNvPr id="26" name="圆角矩形 227">
              <a:extLst>
                <a:ext uri="{FF2B5EF4-FFF2-40B4-BE49-F238E27FC236}">
                  <a16:creationId xmlns:a16="http://schemas.microsoft.com/office/drawing/2014/main" id="{0EC210B2-244D-405E-A520-8C8DAE138E1C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" name="圆角矩形 228">
              <a:extLst>
                <a:ext uri="{FF2B5EF4-FFF2-40B4-BE49-F238E27FC236}">
                  <a16:creationId xmlns:a16="http://schemas.microsoft.com/office/drawing/2014/main" id="{21E2DE41-722F-4E47-8E4F-1DF03710C6A3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29">
            <a:extLst>
              <a:ext uri="{FF2B5EF4-FFF2-40B4-BE49-F238E27FC236}">
                <a16:creationId xmlns:a16="http://schemas.microsoft.com/office/drawing/2014/main" id="{D9AABDC0-C582-461B-B7F0-6E788FC31D9A}"/>
              </a:ext>
            </a:extLst>
          </p:cNvPr>
          <p:cNvGrpSpPr/>
          <p:nvPr/>
        </p:nvGrpSpPr>
        <p:grpSpPr>
          <a:xfrm>
            <a:off x="8552604" y="1418698"/>
            <a:ext cx="93901" cy="459095"/>
            <a:chOff x="2244442" y="772895"/>
            <a:chExt cx="94671" cy="485002"/>
          </a:xfrm>
        </p:grpSpPr>
        <p:sp>
          <p:nvSpPr>
            <p:cNvPr id="29" name="圆角矩形 230">
              <a:extLst>
                <a:ext uri="{FF2B5EF4-FFF2-40B4-BE49-F238E27FC236}">
                  <a16:creationId xmlns:a16="http://schemas.microsoft.com/office/drawing/2014/main" id="{A4D1ED86-F8DC-4CBA-9A04-85ED8757EC57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0" name="圆角矩形 231">
              <a:extLst>
                <a:ext uri="{FF2B5EF4-FFF2-40B4-BE49-F238E27FC236}">
                  <a16:creationId xmlns:a16="http://schemas.microsoft.com/office/drawing/2014/main" id="{79E13879-F99C-416B-8EC5-C1F9E5E3D5F0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232">
            <a:extLst>
              <a:ext uri="{FF2B5EF4-FFF2-40B4-BE49-F238E27FC236}">
                <a16:creationId xmlns:a16="http://schemas.microsoft.com/office/drawing/2014/main" id="{B7486C76-500B-4E80-9EFF-3DDB73CCBCC5}"/>
              </a:ext>
            </a:extLst>
          </p:cNvPr>
          <p:cNvGrpSpPr/>
          <p:nvPr/>
        </p:nvGrpSpPr>
        <p:grpSpPr>
          <a:xfrm>
            <a:off x="8966781" y="1418698"/>
            <a:ext cx="93901" cy="459095"/>
            <a:chOff x="2244442" y="772895"/>
            <a:chExt cx="94671" cy="485002"/>
          </a:xfrm>
        </p:grpSpPr>
        <p:sp>
          <p:nvSpPr>
            <p:cNvPr id="32" name="圆角矩形 233">
              <a:extLst>
                <a:ext uri="{FF2B5EF4-FFF2-40B4-BE49-F238E27FC236}">
                  <a16:creationId xmlns:a16="http://schemas.microsoft.com/office/drawing/2014/main" id="{97F3E64C-74ED-4C04-B1F6-0526B30F4DC4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3" name="圆角矩形 234">
              <a:extLst>
                <a:ext uri="{FF2B5EF4-FFF2-40B4-BE49-F238E27FC236}">
                  <a16:creationId xmlns:a16="http://schemas.microsoft.com/office/drawing/2014/main" id="{96FE12A9-057E-490C-A6FA-BF3BE88ADE4A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235">
            <a:extLst>
              <a:ext uri="{FF2B5EF4-FFF2-40B4-BE49-F238E27FC236}">
                <a16:creationId xmlns:a16="http://schemas.microsoft.com/office/drawing/2014/main" id="{F4F68214-B4C7-42F3-BFC4-1F6FF9056CA6}"/>
              </a:ext>
            </a:extLst>
          </p:cNvPr>
          <p:cNvGrpSpPr/>
          <p:nvPr/>
        </p:nvGrpSpPr>
        <p:grpSpPr>
          <a:xfrm>
            <a:off x="9380958" y="1418698"/>
            <a:ext cx="93901" cy="459095"/>
            <a:chOff x="2244442" y="772895"/>
            <a:chExt cx="94671" cy="485002"/>
          </a:xfrm>
        </p:grpSpPr>
        <p:sp>
          <p:nvSpPr>
            <p:cNvPr id="35" name="圆角矩形 236">
              <a:extLst>
                <a:ext uri="{FF2B5EF4-FFF2-40B4-BE49-F238E27FC236}">
                  <a16:creationId xmlns:a16="http://schemas.microsoft.com/office/drawing/2014/main" id="{7FCA3793-5107-4570-B9C0-1DC16C5DD49E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6" name="圆角矩形 237">
              <a:extLst>
                <a:ext uri="{FF2B5EF4-FFF2-40B4-BE49-F238E27FC236}">
                  <a16:creationId xmlns:a16="http://schemas.microsoft.com/office/drawing/2014/main" id="{95A854A8-FD2F-4E4E-86AC-0AECDFF59E81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235">
            <a:extLst>
              <a:ext uri="{FF2B5EF4-FFF2-40B4-BE49-F238E27FC236}">
                <a16:creationId xmlns:a16="http://schemas.microsoft.com/office/drawing/2014/main" id="{BC928A37-9D0F-4B2D-BC22-A6D6319E0491}"/>
              </a:ext>
            </a:extLst>
          </p:cNvPr>
          <p:cNvGrpSpPr/>
          <p:nvPr/>
        </p:nvGrpSpPr>
        <p:grpSpPr>
          <a:xfrm>
            <a:off x="9704113" y="1418698"/>
            <a:ext cx="103291" cy="459095"/>
            <a:chOff x="2244442" y="772895"/>
            <a:chExt cx="94671" cy="485002"/>
          </a:xfrm>
        </p:grpSpPr>
        <p:sp>
          <p:nvSpPr>
            <p:cNvPr id="38" name="圆角矩形 236">
              <a:extLst>
                <a:ext uri="{FF2B5EF4-FFF2-40B4-BE49-F238E27FC236}">
                  <a16:creationId xmlns:a16="http://schemas.microsoft.com/office/drawing/2014/main" id="{C41DFBD4-6775-4456-B429-207A1D80FA73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39" name="圆角矩形 237">
              <a:extLst>
                <a:ext uri="{FF2B5EF4-FFF2-40B4-BE49-F238E27FC236}">
                  <a16:creationId xmlns:a16="http://schemas.microsoft.com/office/drawing/2014/main" id="{15A3585D-7821-4242-9B05-695BF796EC2D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41" name="文本框 238">
            <a:extLst>
              <a:ext uri="{FF2B5EF4-FFF2-40B4-BE49-F238E27FC236}">
                <a16:creationId xmlns:a16="http://schemas.microsoft.com/office/drawing/2014/main" id="{BA5CFB07-CD87-4C03-8A39-E90A65AD5542}"/>
              </a:ext>
            </a:extLst>
          </p:cNvPr>
          <p:cNvSpPr txBox="1"/>
          <p:nvPr/>
        </p:nvSpPr>
        <p:spPr>
          <a:xfrm>
            <a:off x="5403807" y="2281645"/>
            <a:ext cx="5631543" cy="1754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Chọn toàn bộ bài vẽ : Ctrl +A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Sao chép vùng được chọn: Ctrl + C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500" b="1" i="0" u="none" strike="noStrike" kern="1200" cap="none" spc="0" normalizeH="0" baseline="0" noProof="0">
                <a:ln>
                  <a:noFill/>
                </a:ln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Lưu bài vẽ: Ctrl + S</a:t>
            </a: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92D05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grpSp>
        <p:nvGrpSpPr>
          <p:cNvPr id="42" name="组合 235">
            <a:extLst>
              <a:ext uri="{FF2B5EF4-FFF2-40B4-BE49-F238E27FC236}">
                <a16:creationId xmlns:a16="http://schemas.microsoft.com/office/drawing/2014/main" id="{3664D5A6-B43F-41CC-91FA-AA65448E3D4C}"/>
              </a:ext>
            </a:extLst>
          </p:cNvPr>
          <p:cNvGrpSpPr/>
          <p:nvPr/>
        </p:nvGrpSpPr>
        <p:grpSpPr>
          <a:xfrm>
            <a:off x="10047349" y="1418698"/>
            <a:ext cx="103291" cy="459095"/>
            <a:chOff x="2244442" y="772895"/>
            <a:chExt cx="94671" cy="485002"/>
          </a:xfrm>
        </p:grpSpPr>
        <p:sp>
          <p:nvSpPr>
            <p:cNvPr id="43" name="圆角矩形 236">
              <a:extLst>
                <a:ext uri="{FF2B5EF4-FFF2-40B4-BE49-F238E27FC236}">
                  <a16:creationId xmlns:a16="http://schemas.microsoft.com/office/drawing/2014/main" id="{E5A4F463-717D-4EA5-A15E-0195D250AFA7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4" name="圆角矩形 237">
              <a:extLst>
                <a:ext uri="{FF2B5EF4-FFF2-40B4-BE49-F238E27FC236}">
                  <a16:creationId xmlns:a16="http://schemas.microsoft.com/office/drawing/2014/main" id="{96D26C77-B5B3-461D-9362-FD5C0FDAA82D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组合 235">
            <a:extLst>
              <a:ext uri="{FF2B5EF4-FFF2-40B4-BE49-F238E27FC236}">
                <a16:creationId xmlns:a16="http://schemas.microsoft.com/office/drawing/2014/main" id="{78D98C67-C5C4-4864-B70D-1B66412D6420}"/>
              </a:ext>
            </a:extLst>
          </p:cNvPr>
          <p:cNvGrpSpPr/>
          <p:nvPr/>
        </p:nvGrpSpPr>
        <p:grpSpPr>
          <a:xfrm>
            <a:off x="10446121" y="1418698"/>
            <a:ext cx="103291" cy="459095"/>
            <a:chOff x="2244442" y="772895"/>
            <a:chExt cx="94671" cy="485002"/>
          </a:xfrm>
        </p:grpSpPr>
        <p:sp>
          <p:nvSpPr>
            <p:cNvPr id="46" name="圆角矩形 236">
              <a:extLst>
                <a:ext uri="{FF2B5EF4-FFF2-40B4-BE49-F238E27FC236}">
                  <a16:creationId xmlns:a16="http://schemas.microsoft.com/office/drawing/2014/main" id="{4429A933-348B-4058-B705-E609F29C2706}"/>
                </a:ext>
              </a:extLst>
            </p:cNvPr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7" name="圆角矩形 237">
              <a:extLst>
                <a:ext uri="{FF2B5EF4-FFF2-40B4-BE49-F238E27FC236}">
                  <a16:creationId xmlns:a16="http://schemas.microsoft.com/office/drawing/2014/main" id="{A636F682-906E-4575-817B-4206C07E56CA}"/>
                </a:ext>
              </a:extLst>
            </p:cNvPr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7404BB-0445-4A60-9EE0-BDDB28A17295}"/>
              </a:ext>
            </a:extLst>
          </p:cNvPr>
          <p:cNvSpPr/>
          <p:nvPr/>
        </p:nvSpPr>
        <p:spPr>
          <a:xfrm>
            <a:off x="2615984" y="249219"/>
            <a:ext cx="7534656" cy="81367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PHÍM TẮT TRONG CHƯƠNG TRÌNH PAINT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 tmFilter="0,0; .5, 1; 1, 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3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 tmFilter="0,0; .5, 1; 1, 1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80"/>
                            </p:stCondLst>
                            <p:childTnLst>
                              <p:par>
                                <p:cTn id="6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" tmFilter="0,0; .5, 1; 1, 1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478646" y="63851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315821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-68860" y="2346331"/>
            <a:ext cx="11999213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-326169" y="3246105"/>
            <a:ext cx="12518168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979469" y="-133103"/>
            <a:ext cx="8170041" cy="5745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3862" y="2598709"/>
            <a:ext cx="4598503" cy="193898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Xin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hẹn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zh-CN" sz="4000" b="1" i="0" u="none" strike="noStrike" kern="1200" cap="none" spc="0" normalizeH="0" baseline="0" noProof="0" dirty="0">
                <a:ln w="19050">
                  <a:solidFill>
                    <a:srgbClr val="04617B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 w="19050">
                <a:solidFill>
                  <a:srgbClr val="04617B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0809" y="5773146"/>
            <a:ext cx="10078854" cy="58477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660033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KÍNH CHÚC SỨC KHỎE QUÝ THẦY CÔ!</a:t>
            </a:r>
            <a:endParaRPr kumimoji="0" lang="zh-CN" altLang="en-US" sz="3200" b="1" i="0" u="none" strike="noStrike" kern="1200" cap="none" spc="0" normalizeH="0" baseline="0" noProof="0" dirty="0">
              <a:ln w="19050">
                <a:solidFill>
                  <a:srgbClr val="04617B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粗圆_GBK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6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0"/>
            <a:ext cx="11744325" cy="6142921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727355" y="2392749"/>
            <a:ext cx="9184963" cy="135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70" tIns="43338" rIns="86670" bIns="43338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7472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20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itchFamily="34" charset="0"/>
                <a:ea typeface="方正稚艺简体" panose="03000509000000000000" pitchFamily="65" charset="-122"/>
                <a:cs typeface="Tahoma" pitchFamily="34" charset="0"/>
                <a:sym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763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TextBox 2">
            <a:extLst>
              <a:ext uri="{FF2B5EF4-FFF2-40B4-BE49-F238E27FC236}">
                <a16:creationId xmlns:a16="http://schemas.microsoft.com/office/drawing/2014/main" id="{5B6D4199-6320-4391-9BB5-96989100B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92" y="0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</a:rPr>
              <a:t>Rung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</a:rPr>
              <a:t>Chuông vàng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llRoundGothic" panose="020B07030202020201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4089-6ECA-450A-8068-866132C155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6411" r="18479" b="23751"/>
          <a:stretch/>
        </p:blipFill>
        <p:spPr>
          <a:xfrm rot="1150594">
            <a:off x="10443349" y="-176776"/>
            <a:ext cx="2044057" cy="1744549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9F7829F9-C590-4B8C-8C3D-6E3931446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70" y="111561"/>
            <a:ext cx="1088872" cy="1084352"/>
          </a:xfrm>
          <a:prstGeom prst="rect">
            <a:avLst/>
          </a:prstGeom>
        </p:spPr>
      </p:pic>
      <p:pic>
        <p:nvPicPr>
          <p:cNvPr id="71" name="nhac nen">
            <a:hlinkClick r:id="" action="ppaction://media"/>
            <a:extLst>
              <a:ext uri="{FF2B5EF4-FFF2-40B4-BE49-F238E27FC236}">
                <a16:creationId xmlns:a16="http://schemas.microsoft.com/office/drawing/2014/main" id="{93458F86-7EEC-44D2-90FF-8031629E6B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.9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0425" y="-193239"/>
            <a:ext cx="609600" cy="6096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D321400-CD33-4BBA-8069-9069880A0F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82" y="111561"/>
            <a:ext cx="1088872" cy="108435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76E8375-B18A-494C-A081-B6D606D9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79609" y="2526638"/>
            <a:ext cx="3944918" cy="4086225"/>
          </a:xfrm>
          <a:prstGeom prst="rect">
            <a:avLst/>
          </a:prstGeom>
          <a:noFill/>
        </p:spPr>
      </p:pic>
      <p:sp>
        <p:nvSpPr>
          <p:cNvPr id="9" name="Oval 11">
            <a:extLst>
              <a:ext uri="{FF2B5EF4-FFF2-40B4-BE49-F238E27FC236}">
                <a16:creationId xmlns:a16="http://schemas.microsoft.com/office/drawing/2014/main" id="{9E61379A-9271-4EE0-9384-AEB4CF3A3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09" y="3922050"/>
            <a:ext cx="3369907" cy="1295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2654481-0487-467C-8BF4-34A975FD1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98037"/>
            <a:ext cx="5486400" cy="990600"/>
          </a:xfrm>
          <a:prstGeom prst="actionButtonBlank">
            <a:avLst/>
          </a:prstGeom>
          <a:gradFill rotWithShape="1">
            <a:gsLst>
              <a:gs pos="0">
                <a:srgbClr val="F9F9A5"/>
              </a:gs>
              <a:gs pos="100000">
                <a:srgbClr val="A9F5F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B69772F-E9B9-44C1-8309-066278615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199" y="3822037"/>
            <a:ext cx="5105401" cy="990600"/>
          </a:xfrm>
          <a:prstGeom prst="actionButtonBlank">
            <a:avLst/>
          </a:prstGeom>
          <a:gradFill rotWithShape="1">
            <a:gsLst>
              <a:gs pos="0">
                <a:srgbClr val="F9F9A5"/>
              </a:gs>
              <a:gs pos="100000">
                <a:srgbClr val="A9F5F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4350" indent="-514350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dung: Gồm 3 câu hỏi trắc nghiệm và 4 phương án để lựa chọn.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53350A-F3BC-4D2A-9FC5-8E9680544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60" y="5803237"/>
            <a:ext cx="5478440" cy="838200"/>
          </a:xfrm>
          <a:prstGeom prst="actionButtonBlank">
            <a:avLst/>
          </a:prstGeom>
          <a:gradFill rotWithShape="1">
            <a:gsLst>
              <a:gs pos="0">
                <a:srgbClr val="F9F9A5"/>
              </a:gs>
              <a:gs pos="100000">
                <a:srgbClr val="A9F5F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14350" indent="-514350"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giây.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69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TextBox 2">
            <a:extLst>
              <a:ext uri="{FF2B5EF4-FFF2-40B4-BE49-F238E27FC236}">
                <a16:creationId xmlns:a16="http://schemas.microsoft.com/office/drawing/2014/main" id="{5B6D4199-6320-4391-9BB5-96989100B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72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Rung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Chuông vàng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llRoundGothic" panose="020B07030202020201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A00648-CB5B-45D6-A99C-0617109C2382}"/>
              </a:ext>
            </a:extLst>
          </p:cNvPr>
          <p:cNvSpPr/>
          <p:nvPr/>
        </p:nvSpPr>
        <p:spPr>
          <a:xfrm>
            <a:off x="2560326" y="1380078"/>
            <a:ext cx="8917287" cy="1703791"/>
          </a:xfrm>
          <a:prstGeom prst="roundRect">
            <a:avLst/>
          </a:prstGeom>
          <a:noFill/>
          <a:ln w="47625" cap="flat" cmpd="sng">
            <a:gradFill flip="none" rotWithShape="1">
              <a:gsLst>
                <a:gs pos="0">
                  <a:schemeClr val="bg1"/>
                </a:gs>
                <a:gs pos="70000">
                  <a:srgbClr val="FF0000"/>
                </a:gs>
                <a:gs pos="35000">
                  <a:srgbClr val="B81E1E"/>
                </a:gs>
                <a:gs pos="100000">
                  <a:srgbClr val="AC1000"/>
                </a:gs>
              </a:gsLst>
              <a:path path="shape">
                <a:fillToRect l="50000" t="50000" r="50000" b="50000"/>
              </a:path>
              <a:tileRect/>
            </a:gra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khởi động phần mềm Paint em thực hiện thao tác nào?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4089-6ECA-450A-8068-866132C155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6411" r="18479" b="23751"/>
          <a:stretch/>
        </p:blipFill>
        <p:spPr>
          <a:xfrm rot="1150594">
            <a:off x="10742353" y="931497"/>
            <a:ext cx="1062963" cy="90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1F9E6-1566-4534-9C80-685D496A74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33192" r="46063" b="41570"/>
          <a:stretch/>
        </p:blipFill>
        <p:spPr>
          <a:xfrm>
            <a:off x="271538" y="1122691"/>
            <a:ext cx="2218447" cy="22207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57748-5DA0-4510-A840-792424DCCC65}"/>
              </a:ext>
            </a:extLst>
          </p:cNvPr>
          <p:cNvSpPr/>
          <p:nvPr/>
        </p:nvSpPr>
        <p:spPr>
          <a:xfrm>
            <a:off x="5557623" y="4735959"/>
            <a:ext cx="9541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grpSp>
        <p:nvGrpSpPr>
          <p:cNvPr id="62" name="Group 7">
            <a:extLst>
              <a:ext uri="{FF2B5EF4-FFF2-40B4-BE49-F238E27FC236}">
                <a16:creationId xmlns:a16="http://schemas.microsoft.com/office/drawing/2014/main" id="{C7C361DE-D155-4833-9519-EA566E21B7BF}"/>
              </a:ext>
            </a:extLst>
          </p:cNvPr>
          <p:cNvGrpSpPr>
            <a:grpSpLocks/>
          </p:cNvGrpSpPr>
          <p:nvPr/>
        </p:nvGrpSpPr>
        <p:grpSpPr bwMode="auto">
          <a:xfrm>
            <a:off x="31109" y="3584547"/>
            <a:ext cx="6064892" cy="1535160"/>
            <a:chOff x="1803761" y="1454697"/>
            <a:chExt cx="5402581" cy="1367819"/>
          </a:xfrm>
        </p:grpSpPr>
        <p:pic>
          <p:nvPicPr>
            <p:cNvPr id="67" name="Picture 345" descr="shadow_1_m">
              <a:extLst>
                <a:ext uri="{FF2B5EF4-FFF2-40B4-BE49-F238E27FC236}">
                  <a16:creationId xmlns:a16="http://schemas.microsoft.com/office/drawing/2014/main" id="{C7B6857B-F2CF-487C-8362-428618EFE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 t="1518" b="2"/>
            <a:stretch>
              <a:fillRect/>
            </a:stretch>
          </p:blipFill>
          <p:spPr bwMode="gray">
            <a:xfrm>
              <a:off x="1803761" y="2510102"/>
              <a:ext cx="5402581" cy="31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0E4D3CB-E928-4122-BB06-ED0A13C1865D}"/>
                </a:ext>
              </a:extLst>
            </p:cNvPr>
            <p:cNvSpPr/>
            <p:nvPr/>
          </p:nvSpPr>
          <p:spPr>
            <a:xfrm>
              <a:off x="2286492" y="1454697"/>
              <a:ext cx="4640094" cy="1250223"/>
            </a:xfrm>
            <a:prstGeom prst="rect">
              <a:avLst/>
            </a:prstGeom>
            <a:solidFill>
              <a:srgbClr val="E66C7D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B047F0A-20AD-495B-B26A-ABFE0CD6AC26}"/>
                </a:ext>
              </a:extLst>
            </p:cNvPr>
            <p:cNvSpPr/>
            <p:nvPr/>
          </p:nvSpPr>
          <p:spPr>
            <a:xfrm>
              <a:off x="2392606" y="1560835"/>
              <a:ext cx="4443025" cy="102967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  <a:lumMod val="23000"/>
                    <a:lumOff val="77000"/>
                  </a:sysClr>
                </a:gs>
                <a:gs pos="50000">
                  <a:sysClr val="window" lastClr="FFFFFF">
                    <a:shade val="67500"/>
                    <a:satMod val="115000"/>
                    <a:lumMod val="33000"/>
                    <a:lumOff val="67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270000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Group 6">
            <a:extLst>
              <a:ext uri="{FF2B5EF4-FFF2-40B4-BE49-F238E27FC236}">
                <a16:creationId xmlns:a16="http://schemas.microsoft.com/office/drawing/2014/main" id="{CA3EF40C-0526-4B62-8529-D912185D2B40}"/>
              </a:ext>
            </a:extLst>
          </p:cNvPr>
          <p:cNvGrpSpPr>
            <a:grpSpLocks/>
          </p:cNvGrpSpPr>
          <p:nvPr/>
        </p:nvGrpSpPr>
        <p:grpSpPr bwMode="auto">
          <a:xfrm>
            <a:off x="-53540" y="3415917"/>
            <a:ext cx="2246322" cy="1482077"/>
            <a:chOff x="1728357" y="1304449"/>
            <a:chExt cx="2001014" cy="1320522"/>
          </a:xfrm>
        </p:grpSpPr>
        <p:sp>
          <p:nvSpPr>
            <p:cNvPr id="64" name="Right Triangle 63">
              <a:extLst>
                <a:ext uri="{FF2B5EF4-FFF2-40B4-BE49-F238E27FC236}">
                  <a16:creationId xmlns:a16="http://schemas.microsoft.com/office/drawing/2014/main" id="{7DA213B2-0332-417C-8439-D5FDB66772A3}"/>
                </a:ext>
              </a:extLst>
            </p:cNvPr>
            <p:cNvSpPr/>
            <p:nvPr/>
          </p:nvSpPr>
          <p:spPr>
            <a:xfrm flipH="1">
              <a:off x="2114228" y="2473345"/>
              <a:ext cx="172264" cy="151626"/>
            </a:xfrm>
            <a:prstGeom prst="rtTriangle">
              <a:avLst/>
            </a:prstGeom>
            <a:solidFill>
              <a:srgbClr val="5A6378">
                <a:lumMod val="60000"/>
                <a:lumOff val="40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  <p:sp>
          <p:nvSpPr>
            <p:cNvPr id="65" name="Right Triangle 64">
              <a:extLst>
                <a:ext uri="{FF2B5EF4-FFF2-40B4-BE49-F238E27FC236}">
                  <a16:creationId xmlns:a16="http://schemas.microsoft.com/office/drawing/2014/main" id="{A7320F0F-F36A-4C24-B7D3-51A54AE3E323}"/>
                </a:ext>
              </a:extLst>
            </p:cNvPr>
            <p:cNvSpPr/>
            <p:nvPr/>
          </p:nvSpPr>
          <p:spPr>
            <a:xfrm flipH="1">
              <a:off x="3449616" y="1304449"/>
              <a:ext cx="172263" cy="151626"/>
            </a:xfrm>
            <a:prstGeom prst="rtTriangle">
              <a:avLst/>
            </a:prstGeom>
            <a:solidFill>
              <a:srgbClr val="5A6378">
                <a:lumMod val="60000"/>
                <a:lumOff val="40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  <p:sp>
          <p:nvSpPr>
            <p:cNvPr id="66" name="Trapezoid 2">
              <a:extLst>
                <a:ext uri="{FF2B5EF4-FFF2-40B4-BE49-F238E27FC236}">
                  <a16:creationId xmlns:a16="http://schemas.microsoft.com/office/drawing/2014/main" id="{F8722A00-348D-4482-9A0A-ADBCE679F6B2}"/>
                </a:ext>
              </a:extLst>
            </p:cNvPr>
            <p:cNvSpPr/>
            <p:nvPr/>
          </p:nvSpPr>
          <p:spPr>
            <a:xfrm rot="19191503">
              <a:off x="1728357" y="1570484"/>
              <a:ext cx="2001014" cy="464526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" fmla="*/ 0 w 1828800"/>
                <a:gd name="connsiteY0" fmla="*/ 463642 h 463642"/>
                <a:gd name="connsiteX1" fmla="*/ 402156 w 1828800"/>
                <a:gd name="connsiteY1" fmla="*/ 0 h 463642"/>
                <a:gd name="connsiteX2" fmla="*/ 1714500 w 1828800"/>
                <a:gd name="connsiteY2" fmla="*/ 6442 h 463642"/>
                <a:gd name="connsiteX3" fmla="*/ 1828800 w 1828800"/>
                <a:gd name="connsiteY3" fmla="*/ 463642 h 463642"/>
                <a:gd name="connsiteX4" fmla="*/ 0 w 1828800"/>
                <a:gd name="connsiteY4" fmla="*/ 463642 h 463642"/>
                <a:gd name="connsiteX0" fmla="*/ 0 w 2001385"/>
                <a:gd name="connsiteY0" fmla="*/ 463642 h 463642"/>
                <a:gd name="connsiteX1" fmla="*/ 402156 w 2001385"/>
                <a:gd name="connsiteY1" fmla="*/ 0 h 463642"/>
                <a:gd name="connsiteX2" fmla="*/ 1714500 w 2001385"/>
                <a:gd name="connsiteY2" fmla="*/ 6442 h 463642"/>
                <a:gd name="connsiteX3" fmla="*/ 2001385 w 2001385"/>
                <a:gd name="connsiteY3" fmla="*/ 426441 h 463642"/>
                <a:gd name="connsiteX4" fmla="*/ 0 w 2001385"/>
                <a:gd name="connsiteY4" fmla="*/ 463642 h 463642"/>
                <a:gd name="connsiteX0" fmla="*/ 0 w 2001385"/>
                <a:gd name="connsiteY0" fmla="*/ 463642 h 463642"/>
                <a:gd name="connsiteX1" fmla="*/ 402156 w 2001385"/>
                <a:gd name="connsiteY1" fmla="*/ 0 h 463642"/>
                <a:gd name="connsiteX2" fmla="*/ 1514076 w 2001385"/>
                <a:gd name="connsiteY2" fmla="*/ 7706 h 463642"/>
                <a:gd name="connsiteX3" fmla="*/ 2001385 w 2001385"/>
                <a:gd name="connsiteY3" fmla="*/ 426441 h 463642"/>
                <a:gd name="connsiteX4" fmla="*/ 0 w 2001385"/>
                <a:gd name="connsiteY4" fmla="*/ 463642 h 46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  <a:lumMod val="67000"/>
                    <a:lumOff val="33000"/>
                  </a:sysClr>
                </a:gs>
                <a:gs pos="42000">
                  <a:sysClr val="window" lastClr="FFFFFF">
                    <a:shade val="67500"/>
                    <a:satMod val="115000"/>
                    <a:lumMod val="38000"/>
                    <a:lumOff val="62000"/>
                  </a:sysClr>
                </a:gs>
                <a:gs pos="84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3600000" scaled="0"/>
              <a:tileRect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7" name="Group 10">
            <a:extLst>
              <a:ext uri="{FF2B5EF4-FFF2-40B4-BE49-F238E27FC236}">
                <a16:creationId xmlns:a16="http://schemas.microsoft.com/office/drawing/2014/main" id="{CC5AF340-B538-4F9E-AE07-C8A419772CFB}"/>
              </a:ext>
            </a:extLst>
          </p:cNvPr>
          <p:cNvGrpSpPr>
            <a:grpSpLocks/>
          </p:cNvGrpSpPr>
          <p:nvPr/>
        </p:nvGrpSpPr>
        <p:grpSpPr bwMode="auto">
          <a:xfrm>
            <a:off x="-53540" y="5150695"/>
            <a:ext cx="6149540" cy="1703790"/>
            <a:chOff x="1728357" y="1304449"/>
            <a:chExt cx="5477985" cy="1518067"/>
          </a:xfrm>
        </p:grpSpPr>
        <p:grpSp>
          <p:nvGrpSpPr>
            <p:cNvPr id="108" name="Group 7">
              <a:extLst>
                <a:ext uri="{FF2B5EF4-FFF2-40B4-BE49-F238E27FC236}">
                  <a16:creationId xmlns:a16="http://schemas.microsoft.com/office/drawing/2014/main" id="{40F87816-56D9-4FA9-9326-C277449F40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13" name="Picture 345" descr="shadow_1_m">
                <a:extLst>
                  <a:ext uri="{FF2B5EF4-FFF2-40B4-BE49-F238E27FC236}">
                    <a16:creationId xmlns:a16="http://schemas.microsoft.com/office/drawing/2014/main" id="{3A12E046-A6FD-449E-906E-103CF52273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13E54F8-6226-4350-A73A-AD8346340E01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97563AE-B100-426A-8B0F-CFF57644AC63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6">
              <a:extLst>
                <a:ext uri="{FF2B5EF4-FFF2-40B4-BE49-F238E27FC236}">
                  <a16:creationId xmlns:a16="http://schemas.microsoft.com/office/drawing/2014/main" id="{9C174F58-16CA-4714-9932-5F968EEB6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10" name="Right Triangle 109">
                <a:extLst>
                  <a:ext uri="{FF2B5EF4-FFF2-40B4-BE49-F238E27FC236}">
                    <a16:creationId xmlns:a16="http://schemas.microsoft.com/office/drawing/2014/main" id="{F8075255-F59E-49A8-BF6D-274F2CD9D8A6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Right Triangle 110">
                <a:extLst>
                  <a:ext uri="{FF2B5EF4-FFF2-40B4-BE49-F238E27FC236}">
                    <a16:creationId xmlns:a16="http://schemas.microsoft.com/office/drawing/2014/main" id="{756AE261-A550-4220-8B0D-BF7A0B26460E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Trapezoid 2">
                <a:extLst>
                  <a:ext uri="{FF2B5EF4-FFF2-40B4-BE49-F238E27FC236}">
                    <a16:creationId xmlns:a16="http://schemas.microsoft.com/office/drawing/2014/main" id="{31EC9941-BD47-4141-A393-EC8751D18F28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6" name="Group 10">
            <a:extLst>
              <a:ext uri="{FF2B5EF4-FFF2-40B4-BE49-F238E27FC236}">
                <a16:creationId xmlns:a16="http://schemas.microsoft.com/office/drawing/2014/main" id="{B901C76C-05AE-4665-B784-7778A9546F1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96003" y="3397295"/>
            <a:ext cx="6126935" cy="1703791"/>
            <a:chOff x="1728357" y="1304449"/>
            <a:chExt cx="5477985" cy="1518067"/>
          </a:xfrm>
        </p:grpSpPr>
        <p:grpSp>
          <p:nvGrpSpPr>
            <p:cNvPr id="117" name="Group 7">
              <a:extLst>
                <a:ext uri="{FF2B5EF4-FFF2-40B4-BE49-F238E27FC236}">
                  <a16:creationId xmlns:a16="http://schemas.microsoft.com/office/drawing/2014/main" id="{183BCC38-3DD3-4E51-9930-31D29DCF1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22" name="Picture 345" descr="shadow_1_m">
                <a:extLst>
                  <a:ext uri="{FF2B5EF4-FFF2-40B4-BE49-F238E27FC236}">
                    <a16:creationId xmlns:a16="http://schemas.microsoft.com/office/drawing/2014/main" id="{553CD8DB-ECD1-485A-99E3-73D3891A0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63989CCD-F1DC-4DA8-A12D-FB70228A66ED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89242152-879D-4282-8985-88C8CBD876AB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6">
              <a:extLst>
                <a:ext uri="{FF2B5EF4-FFF2-40B4-BE49-F238E27FC236}">
                  <a16:creationId xmlns:a16="http://schemas.microsoft.com/office/drawing/2014/main" id="{B593D1A8-60BF-4D42-8B84-2CE8F3BA25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19" name="Right Triangle 118">
                <a:extLst>
                  <a:ext uri="{FF2B5EF4-FFF2-40B4-BE49-F238E27FC236}">
                    <a16:creationId xmlns:a16="http://schemas.microsoft.com/office/drawing/2014/main" id="{36D820D3-F20B-45D8-8B96-FAB32C154A46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Right Triangle 119">
                <a:extLst>
                  <a:ext uri="{FF2B5EF4-FFF2-40B4-BE49-F238E27FC236}">
                    <a16:creationId xmlns:a16="http://schemas.microsoft.com/office/drawing/2014/main" id="{B035D968-A0A0-4417-90D2-F304EFFBC699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Trapezoid 2">
                <a:extLst>
                  <a:ext uri="{FF2B5EF4-FFF2-40B4-BE49-F238E27FC236}">
                    <a16:creationId xmlns:a16="http://schemas.microsoft.com/office/drawing/2014/main" id="{18F1FCD5-E8BF-4259-BF57-2CF764164205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3" name="Group 10">
            <a:extLst>
              <a:ext uri="{FF2B5EF4-FFF2-40B4-BE49-F238E27FC236}">
                <a16:creationId xmlns:a16="http://schemas.microsoft.com/office/drawing/2014/main" id="{4E0C241A-8817-474A-A67F-BFA3670FA28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96003" y="5121713"/>
            <a:ext cx="6126935" cy="1703791"/>
            <a:chOff x="1728357" y="1304449"/>
            <a:chExt cx="5477985" cy="1518067"/>
          </a:xfrm>
        </p:grpSpPr>
        <p:grpSp>
          <p:nvGrpSpPr>
            <p:cNvPr id="144" name="Group 7">
              <a:extLst>
                <a:ext uri="{FF2B5EF4-FFF2-40B4-BE49-F238E27FC236}">
                  <a16:creationId xmlns:a16="http://schemas.microsoft.com/office/drawing/2014/main" id="{99D5C1A5-524A-4C06-94FA-E30E6624A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49" name="Picture 345" descr="shadow_1_m">
                <a:extLst>
                  <a:ext uri="{FF2B5EF4-FFF2-40B4-BE49-F238E27FC236}">
                    <a16:creationId xmlns:a16="http://schemas.microsoft.com/office/drawing/2014/main" id="{F8B100F2-B495-4613-94AF-E5E7EE1F29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9CD6E84-3478-45F3-8D42-1CD0A2E69A24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5B824DC-6B05-4B3A-92BE-393692D12F8D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5" name="Group 6">
              <a:extLst>
                <a:ext uri="{FF2B5EF4-FFF2-40B4-BE49-F238E27FC236}">
                  <a16:creationId xmlns:a16="http://schemas.microsoft.com/office/drawing/2014/main" id="{CD08877C-477B-47E0-A520-CE74F89161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46" name="Right Triangle 145">
                <a:extLst>
                  <a:ext uri="{FF2B5EF4-FFF2-40B4-BE49-F238E27FC236}">
                    <a16:creationId xmlns:a16="http://schemas.microsoft.com/office/drawing/2014/main" id="{C4883454-9F22-4C66-A579-0F363709668C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Right Triangle 146">
                <a:extLst>
                  <a:ext uri="{FF2B5EF4-FFF2-40B4-BE49-F238E27FC236}">
                    <a16:creationId xmlns:a16="http://schemas.microsoft.com/office/drawing/2014/main" id="{D75F8AE9-B40C-4A5C-A084-17184A84B4F2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Trapezoid 2">
                <a:extLst>
                  <a:ext uri="{FF2B5EF4-FFF2-40B4-BE49-F238E27FC236}">
                    <a16:creationId xmlns:a16="http://schemas.microsoft.com/office/drawing/2014/main" id="{942BC51C-9344-4B11-BD93-4113C1F9CBF3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9F4184A-B209-4E89-8A1C-7D03683B64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97" y="104699"/>
            <a:ext cx="542251" cy="54000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9F7829F9-C590-4B8C-8C3D-6E39314466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55" y="111561"/>
            <a:ext cx="542251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D4AAF8-24DE-46B9-B06B-1490AD88A4E9}"/>
              </a:ext>
            </a:extLst>
          </p:cNvPr>
          <p:cNvSpPr/>
          <p:nvPr/>
        </p:nvSpPr>
        <p:spPr>
          <a:xfrm>
            <a:off x="7677904" y="3970191"/>
            <a:ext cx="3332964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 nút phải chuột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9425D9B-80A1-4407-A9A7-8BCCF455340A}"/>
              </a:ext>
            </a:extLst>
          </p:cNvPr>
          <p:cNvSpPr/>
          <p:nvPr/>
        </p:nvSpPr>
        <p:spPr>
          <a:xfrm>
            <a:off x="1870496" y="5758722"/>
            <a:ext cx="2643672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 đúp chuột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2062035-CD1D-460A-850F-75F52938C78D}"/>
              </a:ext>
            </a:extLst>
          </p:cNvPr>
          <p:cNvSpPr/>
          <p:nvPr/>
        </p:nvSpPr>
        <p:spPr>
          <a:xfrm>
            <a:off x="1863807" y="3945701"/>
            <a:ext cx="2680542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 chuyển chuột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0E31C41-FB42-4BF5-B023-885064ECD1B2}"/>
              </a:ext>
            </a:extLst>
          </p:cNvPr>
          <p:cNvSpPr/>
          <p:nvPr/>
        </p:nvSpPr>
        <p:spPr>
          <a:xfrm>
            <a:off x="7767288" y="5664294"/>
            <a:ext cx="1952779" cy="547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Nháy chuột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6DF5F5-4D20-42DD-9517-162022B4008C}"/>
              </a:ext>
            </a:extLst>
          </p:cNvPr>
          <p:cNvSpPr/>
          <p:nvPr/>
        </p:nvSpPr>
        <p:spPr>
          <a:xfrm>
            <a:off x="5370267" y="4507225"/>
            <a:ext cx="1382547" cy="138254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B65DA8-11CA-4DD3-AE5B-26CE2AF323AB}"/>
              </a:ext>
            </a:extLst>
          </p:cNvPr>
          <p:cNvSpPr/>
          <p:nvPr/>
        </p:nvSpPr>
        <p:spPr>
          <a:xfrm>
            <a:off x="5368273" y="4521215"/>
            <a:ext cx="1332799" cy="13711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2000B-867F-42F5-A6A4-E2784C059962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01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24D98D6-6C6F-4569-8884-BCBC5A94DF4C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25EECDE5-1EE2-4A7F-92DE-4E28CDBA90D0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09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30C70D48-7EC5-48B6-A68B-C7B9F336184A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08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58ECFF-58BE-4FC7-8504-8B5B8D7D0FCF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07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1F5EE85-C290-4C2B-97AB-0B8FF855B681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06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6D3CD1C-7B9F-496C-968B-B35ADFF71F5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05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5AE1CE5-C8E9-4218-9CD7-F5AE06B3F3F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04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5DEA2C8-8288-4619-92A9-9CC19AD5B758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03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DFD28DC-EC8F-4FD5-9138-3FA71947091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02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6436F9-E351-447A-8F8C-9B3BD52512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29" y="4569033"/>
            <a:ext cx="1309567" cy="1201059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B43059DA-9427-4094-B474-ABB3167A1302}"/>
              </a:ext>
            </a:extLst>
          </p:cNvPr>
          <p:cNvSpPr txBox="1"/>
          <p:nvPr/>
        </p:nvSpPr>
        <p:spPr>
          <a:xfrm>
            <a:off x="791592" y="203471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01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9" name="Rectangle 19">
            <a:extLst>
              <a:ext uri="{FF2B5EF4-FFF2-40B4-BE49-F238E27FC236}">
                <a16:creationId xmlns:a16="http://schemas.microsoft.com/office/drawing/2014/main" id="{D5168F72-1F93-40C8-A6E2-DFC8D9D8E4BF}"/>
              </a:ext>
            </a:extLst>
          </p:cNvPr>
          <p:cNvSpPr/>
          <p:nvPr/>
        </p:nvSpPr>
        <p:spPr>
          <a:xfrm rot="21420000">
            <a:off x="159015" y="-1306121"/>
            <a:ext cx="1096963" cy="628246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" name="nhac nen">
            <a:hlinkClick r:id="" action="ppaction://media"/>
            <a:extLst>
              <a:ext uri="{FF2B5EF4-FFF2-40B4-BE49-F238E27FC236}">
                <a16:creationId xmlns:a16="http://schemas.microsoft.com/office/drawing/2014/main" id="{03889B49-6EA3-40F7-98F5-87A78C2805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.91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60425" y="-193239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86900-75E3-4EAC-AD64-4F20087ECF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72" y="5407563"/>
            <a:ext cx="855066" cy="1235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CDE749-7759-479F-9180-1F625DFBDA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7" y="3620418"/>
            <a:ext cx="1022918" cy="12859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F00B73-07A5-456B-99AC-00F773E7EE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043" y="3508348"/>
            <a:ext cx="848730" cy="140479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FF21B54-016D-4C5F-8FCF-238A994F41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BD4AC3-D4B3-4548-8ED3-D39686245A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19" y="5333870"/>
            <a:ext cx="1132644" cy="13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71047"/>
      </p:ext>
    </p:extLst>
  </p:cSld>
  <p:clrMapOvr>
    <a:masterClrMapping/>
  </p:clrMapOvr>
  <p:transition advTm="151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 bip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2.70833E-6 0.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7" presetClass="emph" presetSubtype="0" repeatCount="5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3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0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3" grpId="1"/>
      <p:bldP spid="165" grpId="0"/>
      <p:bldP spid="165" grpId="1"/>
      <p:bldP spid="166" grpId="0"/>
      <p:bldP spid="166" grpId="1"/>
      <p:bldP spid="167" grpId="0"/>
      <p:bldP spid="167" grpId="1"/>
      <p:bldP spid="16" grpId="0" animBg="1"/>
      <p:bldP spid="17" grpId="0"/>
      <p:bldP spid="17" grpId="1"/>
      <p:bldP spid="173" grpId="0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9" grpId="0" animBg="1"/>
    </p:bldLst>
  </p:timing>
  <p:extLst>
    <p:ext uri="{E180D4A7-C9FB-4DFB-919C-405C955672EB}">
      <p14:showEvtLst xmlns:p14="http://schemas.microsoft.com/office/powerpoint/2010/main">
        <p14:playEvt time="18" objId="71"/>
        <p14:pauseEvt time="15156" objId="71"/>
        <p14:stopEvt time="15156" objId="7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TextBox 2">
            <a:extLst>
              <a:ext uri="{FF2B5EF4-FFF2-40B4-BE49-F238E27FC236}">
                <a16:creationId xmlns:a16="http://schemas.microsoft.com/office/drawing/2014/main" id="{5B6D4199-6320-4391-9BB5-96989100B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72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Rung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Chuông vàng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llRoundGothic" panose="020B07030202020201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A00648-CB5B-45D6-A99C-0617109C2382}"/>
              </a:ext>
            </a:extLst>
          </p:cNvPr>
          <p:cNvSpPr/>
          <p:nvPr/>
        </p:nvSpPr>
        <p:spPr>
          <a:xfrm>
            <a:off x="2560326" y="1380078"/>
            <a:ext cx="8917287" cy="1703791"/>
          </a:xfrm>
          <a:prstGeom prst="roundRect">
            <a:avLst/>
          </a:prstGeom>
          <a:noFill/>
          <a:ln w="47625" cap="flat" cmpd="sng">
            <a:gradFill flip="none" rotWithShape="1">
              <a:gsLst>
                <a:gs pos="0">
                  <a:schemeClr val="bg1"/>
                </a:gs>
                <a:gs pos="70000">
                  <a:srgbClr val="FF0000"/>
                </a:gs>
                <a:gs pos="35000">
                  <a:srgbClr val="B81E1E"/>
                </a:gs>
                <a:gs pos="100000">
                  <a:srgbClr val="AC1000"/>
                </a:gs>
              </a:gsLst>
              <a:path path="shape">
                <a:fillToRect l="50000" t="50000" r="50000" b="50000"/>
              </a:path>
              <a:tileRect/>
            </a:gra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lật và xoay hình vẽ sang bên phải em chọn: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4089-6ECA-450A-8068-866132C155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6411" r="18479" b="23751"/>
          <a:stretch/>
        </p:blipFill>
        <p:spPr>
          <a:xfrm rot="1150594">
            <a:off x="10742353" y="931497"/>
            <a:ext cx="1062963" cy="90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1F9E6-1566-4534-9C80-685D496A74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33192" r="46063" b="41570"/>
          <a:stretch/>
        </p:blipFill>
        <p:spPr>
          <a:xfrm>
            <a:off x="271538" y="1122691"/>
            <a:ext cx="2218447" cy="22207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57748-5DA0-4510-A840-792424DCCC65}"/>
              </a:ext>
            </a:extLst>
          </p:cNvPr>
          <p:cNvSpPr/>
          <p:nvPr/>
        </p:nvSpPr>
        <p:spPr>
          <a:xfrm>
            <a:off x="5557623" y="4735959"/>
            <a:ext cx="9541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grpSp>
        <p:nvGrpSpPr>
          <p:cNvPr id="62" name="Group 7">
            <a:extLst>
              <a:ext uri="{FF2B5EF4-FFF2-40B4-BE49-F238E27FC236}">
                <a16:creationId xmlns:a16="http://schemas.microsoft.com/office/drawing/2014/main" id="{C7C361DE-D155-4833-9519-EA566E21B7BF}"/>
              </a:ext>
            </a:extLst>
          </p:cNvPr>
          <p:cNvGrpSpPr>
            <a:grpSpLocks/>
          </p:cNvGrpSpPr>
          <p:nvPr/>
        </p:nvGrpSpPr>
        <p:grpSpPr bwMode="auto">
          <a:xfrm>
            <a:off x="31109" y="3584547"/>
            <a:ext cx="6064892" cy="1535160"/>
            <a:chOff x="1803761" y="1454697"/>
            <a:chExt cx="5402581" cy="1367819"/>
          </a:xfrm>
        </p:grpSpPr>
        <p:pic>
          <p:nvPicPr>
            <p:cNvPr id="67" name="Picture 345" descr="shadow_1_m">
              <a:extLst>
                <a:ext uri="{FF2B5EF4-FFF2-40B4-BE49-F238E27FC236}">
                  <a16:creationId xmlns:a16="http://schemas.microsoft.com/office/drawing/2014/main" id="{C7B6857B-F2CF-487C-8362-428618EFE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 t="1518" b="2"/>
            <a:stretch>
              <a:fillRect/>
            </a:stretch>
          </p:blipFill>
          <p:spPr bwMode="gray">
            <a:xfrm>
              <a:off x="1803761" y="2510102"/>
              <a:ext cx="5402581" cy="31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0E4D3CB-E928-4122-BB06-ED0A13C1865D}"/>
                </a:ext>
              </a:extLst>
            </p:cNvPr>
            <p:cNvSpPr/>
            <p:nvPr/>
          </p:nvSpPr>
          <p:spPr>
            <a:xfrm>
              <a:off x="2286492" y="1454697"/>
              <a:ext cx="4640094" cy="1250223"/>
            </a:xfrm>
            <a:prstGeom prst="rect">
              <a:avLst/>
            </a:prstGeom>
            <a:solidFill>
              <a:srgbClr val="E66C7D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B047F0A-20AD-495B-B26A-ABFE0CD6AC26}"/>
                </a:ext>
              </a:extLst>
            </p:cNvPr>
            <p:cNvSpPr/>
            <p:nvPr/>
          </p:nvSpPr>
          <p:spPr>
            <a:xfrm>
              <a:off x="2392606" y="1560835"/>
              <a:ext cx="4443025" cy="102967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  <a:lumMod val="23000"/>
                    <a:lumOff val="77000"/>
                  </a:sysClr>
                </a:gs>
                <a:gs pos="50000">
                  <a:sysClr val="window" lastClr="FFFFFF">
                    <a:shade val="67500"/>
                    <a:satMod val="115000"/>
                    <a:lumMod val="33000"/>
                    <a:lumOff val="67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270000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Group 6">
            <a:extLst>
              <a:ext uri="{FF2B5EF4-FFF2-40B4-BE49-F238E27FC236}">
                <a16:creationId xmlns:a16="http://schemas.microsoft.com/office/drawing/2014/main" id="{CA3EF40C-0526-4B62-8529-D912185D2B40}"/>
              </a:ext>
            </a:extLst>
          </p:cNvPr>
          <p:cNvGrpSpPr>
            <a:grpSpLocks/>
          </p:cNvGrpSpPr>
          <p:nvPr/>
        </p:nvGrpSpPr>
        <p:grpSpPr bwMode="auto">
          <a:xfrm>
            <a:off x="-53540" y="3415917"/>
            <a:ext cx="2246322" cy="1482077"/>
            <a:chOff x="1728357" y="1304449"/>
            <a:chExt cx="2001014" cy="1320522"/>
          </a:xfrm>
        </p:grpSpPr>
        <p:sp>
          <p:nvSpPr>
            <p:cNvPr id="64" name="Right Triangle 63">
              <a:extLst>
                <a:ext uri="{FF2B5EF4-FFF2-40B4-BE49-F238E27FC236}">
                  <a16:creationId xmlns:a16="http://schemas.microsoft.com/office/drawing/2014/main" id="{7DA213B2-0332-417C-8439-D5FDB66772A3}"/>
                </a:ext>
              </a:extLst>
            </p:cNvPr>
            <p:cNvSpPr/>
            <p:nvPr/>
          </p:nvSpPr>
          <p:spPr>
            <a:xfrm flipH="1">
              <a:off x="2114228" y="2473345"/>
              <a:ext cx="172264" cy="151626"/>
            </a:xfrm>
            <a:prstGeom prst="rtTriangle">
              <a:avLst/>
            </a:prstGeom>
            <a:solidFill>
              <a:srgbClr val="5A6378">
                <a:lumMod val="60000"/>
                <a:lumOff val="40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  <p:sp>
          <p:nvSpPr>
            <p:cNvPr id="65" name="Right Triangle 64">
              <a:extLst>
                <a:ext uri="{FF2B5EF4-FFF2-40B4-BE49-F238E27FC236}">
                  <a16:creationId xmlns:a16="http://schemas.microsoft.com/office/drawing/2014/main" id="{A7320F0F-F36A-4C24-B7D3-51A54AE3E323}"/>
                </a:ext>
              </a:extLst>
            </p:cNvPr>
            <p:cNvSpPr/>
            <p:nvPr/>
          </p:nvSpPr>
          <p:spPr>
            <a:xfrm flipH="1">
              <a:off x="3449616" y="1304449"/>
              <a:ext cx="172263" cy="151626"/>
            </a:xfrm>
            <a:prstGeom prst="rtTriangle">
              <a:avLst/>
            </a:prstGeom>
            <a:solidFill>
              <a:srgbClr val="5A6378">
                <a:lumMod val="60000"/>
                <a:lumOff val="40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  <p:sp>
          <p:nvSpPr>
            <p:cNvPr id="66" name="Trapezoid 2">
              <a:extLst>
                <a:ext uri="{FF2B5EF4-FFF2-40B4-BE49-F238E27FC236}">
                  <a16:creationId xmlns:a16="http://schemas.microsoft.com/office/drawing/2014/main" id="{F8722A00-348D-4482-9A0A-ADBCE679F6B2}"/>
                </a:ext>
              </a:extLst>
            </p:cNvPr>
            <p:cNvSpPr/>
            <p:nvPr/>
          </p:nvSpPr>
          <p:spPr>
            <a:xfrm rot="19191503">
              <a:off x="1728357" y="1570484"/>
              <a:ext cx="2001014" cy="464526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" fmla="*/ 0 w 1828800"/>
                <a:gd name="connsiteY0" fmla="*/ 463642 h 463642"/>
                <a:gd name="connsiteX1" fmla="*/ 402156 w 1828800"/>
                <a:gd name="connsiteY1" fmla="*/ 0 h 463642"/>
                <a:gd name="connsiteX2" fmla="*/ 1714500 w 1828800"/>
                <a:gd name="connsiteY2" fmla="*/ 6442 h 463642"/>
                <a:gd name="connsiteX3" fmla="*/ 1828800 w 1828800"/>
                <a:gd name="connsiteY3" fmla="*/ 463642 h 463642"/>
                <a:gd name="connsiteX4" fmla="*/ 0 w 1828800"/>
                <a:gd name="connsiteY4" fmla="*/ 463642 h 463642"/>
                <a:gd name="connsiteX0" fmla="*/ 0 w 2001385"/>
                <a:gd name="connsiteY0" fmla="*/ 463642 h 463642"/>
                <a:gd name="connsiteX1" fmla="*/ 402156 w 2001385"/>
                <a:gd name="connsiteY1" fmla="*/ 0 h 463642"/>
                <a:gd name="connsiteX2" fmla="*/ 1714500 w 2001385"/>
                <a:gd name="connsiteY2" fmla="*/ 6442 h 463642"/>
                <a:gd name="connsiteX3" fmla="*/ 2001385 w 2001385"/>
                <a:gd name="connsiteY3" fmla="*/ 426441 h 463642"/>
                <a:gd name="connsiteX4" fmla="*/ 0 w 2001385"/>
                <a:gd name="connsiteY4" fmla="*/ 463642 h 463642"/>
                <a:gd name="connsiteX0" fmla="*/ 0 w 2001385"/>
                <a:gd name="connsiteY0" fmla="*/ 463642 h 463642"/>
                <a:gd name="connsiteX1" fmla="*/ 402156 w 2001385"/>
                <a:gd name="connsiteY1" fmla="*/ 0 h 463642"/>
                <a:gd name="connsiteX2" fmla="*/ 1514076 w 2001385"/>
                <a:gd name="connsiteY2" fmla="*/ 7706 h 463642"/>
                <a:gd name="connsiteX3" fmla="*/ 2001385 w 2001385"/>
                <a:gd name="connsiteY3" fmla="*/ 426441 h 463642"/>
                <a:gd name="connsiteX4" fmla="*/ 0 w 2001385"/>
                <a:gd name="connsiteY4" fmla="*/ 463642 h 46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  <a:lumMod val="67000"/>
                    <a:lumOff val="33000"/>
                  </a:sysClr>
                </a:gs>
                <a:gs pos="42000">
                  <a:sysClr val="window" lastClr="FFFFFF">
                    <a:shade val="67500"/>
                    <a:satMod val="115000"/>
                    <a:lumMod val="38000"/>
                    <a:lumOff val="62000"/>
                  </a:sysClr>
                </a:gs>
                <a:gs pos="84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3600000" scaled="0"/>
              <a:tileRect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7" name="Group 10">
            <a:extLst>
              <a:ext uri="{FF2B5EF4-FFF2-40B4-BE49-F238E27FC236}">
                <a16:creationId xmlns:a16="http://schemas.microsoft.com/office/drawing/2014/main" id="{CC5AF340-B538-4F9E-AE07-C8A419772CFB}"/>
              </a:ext>
            </a:extLst>
          </p:cNvPr>
          <p:cNvGrpSpPr>
            <a:grpSpLocks/>
          </p:cNvGrpSpPr>
          <p:nvPr/>
        </p:nvGrpSpPr>
        <p:grpSpPr bwMode="auto">
          <a:xfrm>
            <a:off x="-53540" y="5150695"/>
            <a:ext cx="6149540" cy="1703790"/>
            <a:chOff x="1728357" y="1304449"/>
            <a:chExt cx="5477985" cy="1518067"/>
          </a:xfrm>
        </p:grpSpPr>
        <p:grpSp>
          <p:nvGrpSpPr>
            <p:cNvPr id="108" name="Group 7">
              <a:extLst>
                <a:ext uri="{FF2B5EF4-FFF2-40B4-BE49-F238E27FC236}">
                  <a16:creationId xmlns:a16="http://schemas.microsoft.com/office/drawing/2014/main" id="{40F87816-56D9-4FA9-9326-C277449F40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13" name="Picture 345" descr="shadow_1_m">
                <a:extLst>
                  <a:ext uri="{FF2B5EF4-FFF2-40B4-BE49-F238E27FC236}">
                    <a16:creationId xmlns:a16="http://schemas.microsoft.com/office/drawing/2014/main" id="{3A12E046-A6FD-449E-906E-103CF52273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13E54F8-6226-4350-A73A-AD8346340E01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97563AE-B100-426A-8B0F-CFF57644AC63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6">
              <a:extLst>
                <a:ext uri="{FF2B5EF4-FFF2-40B4-BE49-F238E27FC236}">
                  <a16:creationId xmlns:a16="http://schemas.microsoft.com/office/drawing/2014/main" id="{9C174F58-16CA-4714-9932-5F968EEB6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10" name="Right Triangle 109">
                <a:extLst>
                  <a:ext uri="{FF2B5EF4-FFF2-40B4-BE49-F238E27FC236}">
                    <a16:creationId xmlns:a16="http://schemas.microsoft.com/office/drawing/2014/main" id="{F8075255-F59E-49A8-BF6D-274F2CD9D8A6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Right Triangle 110">
                <a:extLst>
                  <a:ext uri="{FF2B5EF4-FFF2-40B4-BE49-F238E27FC236}">
                    <a16:creationId xmlns:a16="http://schemas.microsoft.com/office/drawing/2014/main" id="{756AE261-A550-4220-8B0D-BF7A0B26460E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Trapezoid 2">
                <a:extLst>
                  <a:ext uri="{FF2B5EF4-FFF2-40B4-BE49-F238E27FC236}">
                    <a16:creationId xmlns:a16="http://schemas.microsoft.com/office/drawing/2014/main" id="{31EC9941-BD47-4141-A393-EC8751D18F28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6" name="Group 10">
            <a:extLst>
              <a:ext uri="{FF2B5EF4-FFF2-40B4-BE49-F238E27FC236}">
                <a16:creationId xmlns:a16="http://schemas.microsoft.com/office/drawing/2014/main" id="{B901C76C-05AE-4665-B784-7778A9546F11}"/>
              </a:ext>
            </a:extLst>
          </p:cNvPr>
          <p:cNvGrpSpPr>
            <a:grpSpLocks/>
          </p:cNvGrpSpPr>
          <p:nvPr/>
        </p:nvGrpSpPr>
        <p:grpSpPr bwMode="auto">
          <a:xfrm>
            <a:off x="5781949" y="3413126"/>
            <a:ext cx="6096003" cy="1703791"/>
            <a:chOff x="1728357" y="1304449"/>
            <a:chExt cx="5477985" cy="1518067"/>
          </a:xfrm>
        </p:grpSpPr>
        <p:grpSp>
          <p:nvGrpSpPr>
            <p:cNvPr id="117" name="Group 7">
              <a:extLst>
                <a:ext uri="{FF2B5EF4-FFF2-40B4-BE49-F238E27FC236}">
                  <a16:creationId xmlns:a16="http://schemas.microsoft.com/office/drawing/2014/main" id="{183BCC38-3DD3-4E51-9930-31D29DCF1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22" name="Picture 345" descr="shadow_1_m">
                <a:extLst>
                  <a:ext uri="{FF2B5EF4-FFF2-40B4-BE49-F238E27FC236}">
                    <a16:creationId xmlns:a16="http://schemas.microsoft.com/office/drawing/2014/main" id="{553CD8DB-ECD1-485A-99E3-73D3891A0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63989CCD-F1DC-4DA8-A12D-FB70228A66ED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89242152-879D-4282-8985-88C8CBD876AB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6">
              <a:extLst>
                <a:ext uri="{FF2B5EF4-FFF2-40B4-BE49-F238E27FC236}">
                  <a16:creationId xmlns:a16="http://schemas.microsoft.com/office/drawing/2014/main" id="{B593D1A8-60BF-4D42-8B84-2CE8F3BA25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19" name="Right Triangle 118">
                <a:extLst>
                  <a:ext uri="{FF2B5EF4-FFF2-40B4-BE49-F238E27FC236}">
                    <a16:creationId xmlns:a16="http://schemas.microsoft.com/office/drawing/2014/main" id="{36D820D3-F20B-45D8-8B96-FAB32C154A46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Right Triangle 119">
                <a:extLst>
                  <a:ext uri="{FF2B5EF4-FFF2-40B4-BE49-F238E27FC236}">
                    <a16:creationId xmlns:a16="http://schemas.microsoft.com/office/drawing/2014/main" id="{B035D968-A0A0-4417-90D2-F304EFFBC699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Trapezoid 2">
                <a:extLst>
                  <a:ext uri="{FF2B5EF4-FFF2-40B4-BE49-F238E27FC236}">
                    <a16:creationId xmlns:a16="http://schemas.microsoft.com/office/drawing/2014/main" id="{18F1FCD5-E8BF-4259-BF57-2CF764164205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3" name="Group 10">
            <a:extLst>
              <a:ext uri="{FF2B5EF4-FFF2-40B4-BE49-F238E27FC236}">
                <a16:creationId xmlns:a16="http://schemas.microsoft.com/office/drawing/2014/main" id="{4E0C241A-8817-474A-A67F-BFA3670FA286}"/>
              </a:ext>
            </a:extLst>
          </p:cNvPr>
          <p:cNvGrpSpPr>
            <a:grpSpLocks/>
          </p:cNvGrpSpPr>
          <p:nvPr/>
        </p:nvGrpSpPr>
        <p:grpSpPr bwMode="auto">
          <a:xfrm>
            <a:off x="5895567" y="5154209"/>
            <a:ext cx="5952677" cy="1703791"/>
            <a:chOff x="1728357" y="1304449"/>
            <a:chExt cx="5477985" cy="1518067"/>
          </a:xfrm>
        </p:grpSpPr>
        <p:grpSp>
          <p:nvGrpSpPr>
            <p:cNvPr id="144" name="Group 7">
              <a:extLst>
                <a:ext uri="{FF2B5EF4-FFF2-40B4-BE49-F238E27FC236}">
                  <a16:creationId xmlns:a16="http://schemas.microsoft.com/office/drawing/2014/main" id="{99D5C1A5-524A-4C06-94FA-E30E6624A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49" name="Picture 345" descr="shadow_1_m">
                <a:extLst>
                  <a:ext uri="{FF2B5EF4-FFF2-40B4-BE49-F238E27FC236}">
                    <a16:creationId xmlns:a16="http://schemas.microsoft.com/office/drawing/2014/main" id="{F8B100F2-B495-4613-94AF-E5E7EE1F29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9CD6E84-3478-45F3-8D42-1CD0A2E69A24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5B824DC-6B05-4B3A-92BE-393692D12F8D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5" name="Group 6">
              <a:extLst>
                <a:ext uri="{FF2B5EF4-FFF2-40B4-BE49-F238E27FC236}">
                  <a16:creationId xmlns:a16="http://schemas.microsoft.com/office/drawing/2014/main" id="{CD08877C-477B-47E0-A520-CE74F89161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46" name="Right Triangle 145">
                <a:extLst>
                  <a:ext uri="{FF2B5EF4-FFF2-40B4-BE49-F238E27FC236}">
                    <a16:creationId xmlns:a16="http://schemas.microsoft.com/office/drawing/2014/main" id="{C4883454-9F22-4C66-A579-0F363709668C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Right Triangle 146">
                <a:extLst>
                  <a:ext uri="{FF2B5EF4-FFF2-40B4-BE49-F238E27FC236}">
                    <a16:creationId xmlns:a16="http://schemas.microsoft.com/office/drawing/2014/main" id="{D75F8AE9-B40C-4A5C-A084-17184A84B4F2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Trapezoid 2">
                <a:extLst>
                  <a:ext uri="{FF2B5EF4-FFF2-40B4-BE49-F238E27FC236}">
                    <a16:creationId xmlns:a16="http://schemas.microsoft.com/office/drawing/2014/main" id="{942BC51C-9344-4B11-BD93-4113C1F9CBF3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9F4184A-B209-4E89-8A1C-7D03683B64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97" y="104699"/>
            <a:ext cx="542251" cy="54000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9F7829F9-C590-4B8C-8C3D-6E39314466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55" y="111561"/>
            <a:ext cx="542251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D4AAF8-24DE-46B9-B06B-1490AD88A4E9}"/>
              </a:ext>
            </a:extLst>
          </p:cNvPr>
          <p:cNvSpPr/>
          <p:nvPr/>
        </p:nvSpPr>
        <p:spPr>
          <a:xfrm>
            <a:off x="8275897" y="3929788"/>
            <a:ext cx="2667718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Rotate left 90</a:t>
            </a:r>
            <a:r>
              <a:rPr kumimoji="0" 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9425D9B-80A1-4407-A9A7-8BCCF455340A}"/>
              </a:ext>
            </a:extLst>
          </p:cNvPr>
          <p:cNvSpPr/>
          <p:nvPr/>
        </p:nvSpPr>
        <p:spPr>
          <a:xfrm>
            <a:off x="2140816" y="5780205"/>
            <a:ext cx="2964273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Rotate right 90</a:t>
            </a:r>
            <a:r>
              <a:rPr kumimoji="0" lang="en-US" sz="32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2062035-CD1D-460A-850F-75F52938C78D}"/>
              </a:ext>
            </a:extLst>
          </p:cNvPr>
          <p:cNvSpPr/>
          <p:nvPr/>
        </p:nvSpPr>
        <p:spPr>
          <a:xfrm>
            <a:off x="2338587" y="3941979"/>
            <a:ext cx="2201244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Rotate 180</a:t>
            </a:r>
            <a:r>
              <a:rPr kumimoji="0" lang="en-GB" sz="32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0E31C41-FB42-4BF5-B023-885064ECD1B2}"/>
              </a:ext>
            </a:extLst>
          </p:cNvPr>
          <p:cNvSpPr/>
          <p:nvPr/>
        </p:nvSpPr>
        <p:spPr>
          <a:xfrm>
            <a:off x="8343754" y="5709906"/>
            <a:ext cx="2132315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Flip vetical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6DF5F5-4D20-42DD-9517-162022B4008C}"/>
              </a:ext>
            </a:extLst>
          </p:cNvPr>
          <p:cNvSpPr/>
          <p:nvPr/>
        </p:nvSpPr>
        <p:spPr>
          <a:xfrm>
            <a:off x="5370267" y="4507225"/>
            <a:ext cx="1382547" cy="138254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B65DA8-11CA-4DD3-AE5B-26CE2AF323AB}"/>
              </a:ext>
            </a:extLst>
          </p:cNvPr>
          <p:cNvSpPr/>
          <p:nvPr/>
        </p:nvSpPr>
        <p:spPr>
          <a:xfrm>
            <a:off x="5399701" y="4505591"/>
            <a:ext cx="1332799" cy="13711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2000B-867F-42F5-A6A4-E2784C059962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01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24D98D6-6C6F-4569-8884-BCBC5A94DF4C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25EECDE5-1EE2-4A7F-92DE-4E28CDBA90D0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09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30C70D48-7EC5-48B6-A68B-C7B9F336184A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08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58ECFF-58BE-4FC7-8504-8B5B8D7D0FCF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07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1F5EE85-C290-4C2B-97AB-0B8FF855B681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06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6D3CD1C-7B9F-496C-968B-B35ADFF71F5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05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5AE1CE5-C8E9-4218-9CD7-F5AE06B3F3F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04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5DEA2C8-8288-4619-92A9-9CC19AD5B758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03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DFD28DC-EC8F-4FD5-9138-3FA71947091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02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6436F9-E351-447A-8F8C-9B3BD52512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29" y="4569033"/>
            <a:ext cx="1309567" cy="1201059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B43059DA-9427-4094-B474-ABB3167A1302}"/>
              </a:ext>
            </a:extLst>
          </p:cNvPr>
          <p:cNvSpPr txBox="1"/>
          <p:nvPr/>
        </p:nvSpPr>
        <p:spPr>
          <a:xfrm>
            <a:off x="791592" y="203471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02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9" name="Rectangle 19">
            <a:extLst>
              <a:ext uri="{FF2B5EF4-FFF2-40B4-BE49-F238E27FC236}">
                <a16:creationId xmlns:a16="http://schemas.microsoft.com/office/drawing/2014/main" id="{D5168F72-1F93-40C8-A6E2-DFC8D9D8E4BF}"/>
              </a:ext>
            </a:extLst>
          </p:cNvPr>
          <p:cNvSpPr/>
          <p:nvPr/>
        </p:nvSpPr>
        <p:spPr>
          <a:xfrm rot="21420000">
            <a:off x="159015" y="-1306121"/>
            <a:ext cx="1096963" cy="628246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" name="nhac nen">
            <a:hlinkClick r:id="" action="ppaction://media"/>
            <a:extLst>
              <a:ext uri="{FF2B5EF4-FFF2-40B4-BE49-F238E27FC236}">
                <a16:creationId xmlns:a16="http://schemas.microsoft.com/office/drawing/2014/main" id="{03889B49-6EA3-40F7-98F5-87A78C2805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.91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60425" y="-193239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034FC7-EB92-4A2F-B962-F1B1044D26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79" y="3561855"/>
            <a:ext cx="877780" cy="1267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8F323-8D20-43E0-BDDB-D5B49D2DA9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16" y="5381922"/>
            <a:ext cx="1120369" cy="14084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3DFDA8-E03F-427F-AD54-23FA263B10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89" y="5305556"/>
            <a:ext cx="919805" cy="15224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45704C-B93B-4187-892D-82309C8049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6A63A6-B02D-48FF-9E16-88E008E30F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92" y="3586093"/>
            <a:ext cx="1114904" cy="12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17521"/>
      </p:ext>
    </p:extLst>
  </p:cSld>
  <p:clrMapOvr>
    <a:masterClrMapping/>
  </p:clrMapOvr>
  <p:transition advTm="131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 bip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2.70833E-6 0.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7" presetClass="emph" presetSubtype="0" repeatCount="5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3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0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3" grpId="1"/>
      <p:bldP spid="165" grpId="0"/>
      <p:bldP spid="165" grpId="1"/>
      <p:bldP spid="166" grpId="0"/>
      <p:bldP spid="166" grpId="1"/>
      <p:bldP spid="167" grpId="0"/>
      <p:bldP spid="167" grpId="1"/>
      <p:bldP spid="16" grpId="0" animBg="1"/>
      <p:bldP spid="17" grpId="0"/>
      <p:bldP spid="17" grpId="1"/>
      <p:bldP spid="173" grpId="0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9" grpId="0" animBg="1"/>
    </p:bldLst>
  </p:timing>
  <p:extLst>
    <p:ext uri="{E180D4A7-C9FB-4DFB-919C-405C955672EB}">
      <p14:showEvtLst xmlns:p14="http://schemas.microsoft.com/office/powerpoint/2010/main">
        <p14:playEvt time="16" objId="71"/>
        <p14:pauseEvt time="13100" objId="71"/>
        <p14:stopEvt time="13100" objId="7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TextBox 2">
            <a:extLst>
              <a:ext uri="{FF2B5EF4-FFF2-40B4-BE49-F238E27FC236}">
                <a16:creationId xmlns:a16="http://schemas.microsoft.com/office/drawing/2014/main" id="{5B6D4199-6320-4391-9BB5-96989100B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72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Rung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Chuông vàng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llRoundGothic" panose="020B07030202020201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A00648-CB5B-45D6-A99C-0617109C2382}"/>
              </a:ext>
            </a:extLst>
          </p:cNvPr>
          <p:cNvSpPr/>
          <p:nvPr/>
        </p:nvSpPr>
        <p:spPr>
          <a:xfrm>
            <a:off x="2117815" y="1345423"/>
            <a:ext cx="9807011" cy="1703791"/>
          </a:xfrm>
          <a:prstGeom prst="roundRect">
            <a:avLst/>
          </a:prstGeom>
          <a:noFill/>
          <a:ln w="47625" cap="flat" cmpd="sng">
            <a:gradFill flip="none" rotWithShape="1">
              <a:gsLst>
                <a:gs pos="0">
                  <a:schemeClr val="bg1"/>
                </a:gs>
                <a:gs pos="70000">
                  <a:srgbClr val="FF0000"/>
                </a:gs>
                <a:gs pos="35000">
                  <a:srgbClr val="B81E1E"/>
                </a:gs>
                <a:gs pos="100000">
                  <a:srgbClr val="AC1000"/>
                </a:gs>
              </a:gsLst>
              <a:path path="shape">
                <a:fillToRect l="50000" t="50000" r="50000" b="50000"/>
              </a:path>
              <a:tileRect/>
            </a:gra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viết chữ lên hình vẽ em có thể thay đổi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4089-6ECA-450A-8068-866132C155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6411" r="18479" b="23751"/>
          <a:stretch/>
        </p:blipFill>
        <p:spPr>
          <a:xfrm rot="1150594">
            <a:off x="11110818" y="999682"/>
            <a:ext cx="1062963" cy="90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1F9E6-1566-4534-9C80-685D496A74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33192" r="46063" b="41570"/>
          <a:stretch/>
        </p:blipFill>
        <p:spPr>
          <a:xfrm>
            <a:off x="-39016" y="1122691"/>
            <a:ext cx="2218447" cy="22207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57748-5DA0-4510-A840-792424DCCC65}"/>
              </a:ext>
            </a:extLst>
          </p:cNvPr>
          <p:cNvSpPr/>
          <p:nvPr/>
        </p:nvSpPr>
        <p:spPr>
          <a:xfrm>
            <a:off x="5557623" y="4735959"/>
            <a:ext cx="9541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grpSp>
        <p:nvGrpSpPr>
          <p:cNvPr id="62" name="Group 7">
            <a:extLst>
              <a:ext uri="{FF2B5EF4-FFF2-40B4-BE49-F238E27FC236}">
                <a16:creationId xmlns:a16="http://schemas.microsoft.com/office/drawing/2014/main" id="{C7C361DE-D155-4833-9519-EA566E21B7BF}"/>
              </a:ext>
            </a:extLst>
          </p:cNvPr>
          <p:cNvGrpSpPr>
            <a:grpSpLocks/>
          </p:cNvGrpSpPr>
          <p:nvPr/>
        </p:nvGrpSpPr>
        <p:grpSpPr bwMode="auto">
          <a:xfrm>
            <a:off x="31109" y="3584547"/>
            <a:ext cx="6064892" cy="1535160"/>
            <a:chOff x="1803761" y="1454697"/>
            <a:chExt cx="5402581" cy="1367819"/>
          </a:xfrm>
        </p:grpSpPr>
        <p:pic>
          <p:nvPicPr>
            <p:cNvPr id="67" name="Picture 345" descr="shadow_1_m">
              <a:extLst>
                <a:ext uri="{FF2B5EF4-FFF2-40B4-BE49-F238E27FC236}">
                  <a16:creationId xmlns:a16="http://schemas.microsoft.com/office/drawing/2014/main" id="{C7B6857B-F2CF-487C-8362-428618EFE7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t="1518" b="2"/>
            <a:stretch>
              <a:fillRect/>
            </a:stretch>
          </p:blipFill>
          <p:spPr bwMode="gray">
            <a:xfrm>
              <a:off x="1803761" y="2510102"/>
              <a:ext cx="5402581" cy="31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0E4D3CB-E928-4122-BB06-ED0A13C1865D}"/>
                </a:ext>
              </a:extLst>
            </p:cNvPr>
            <p:cNvSpPr/>
            <p:nvPr/>
          </p:nvSpPr>
          <p:spPr>
            <a:xfrm>
              <a:off x="2286492" y="1454697"/>
              <a:ext cx="4640094" cy="1250223"/>
            </a:xfrm>
            <a:prstGeom prst="rect">
              <a:avLst/>
            </a:prstGeom>
            <a:solidFill>
              <a:srgbClr val="E66C7D"/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B047F0A-20AD-495B-B26A-ABFE0CD6AC26}"/>
                </a:ext>
              </a:extLst>
            </p:cNvPr>
            <p:cNvSpPr/>
            <p:nvPr/>
          </p:nvSpPr>
          <p:spPr>
            <a:xfrm>
              <a:off x="2392606" y="1560835"/>
              <a:ext cx="4443025" cy="102967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  <a:lumMod val="23000"/>
                    <a:lumOff val="77000"/>
                  </a:sysClr>
                </a:gs>
                <a:gs pos="50000">
                  <a:sysClr val="window" lastClr="FFFFFF">
                    <a:shade val="67500"/>
                    <a:satMod val="115000"/>
                    <a:lumMod val="33000"/>
                    <a:lumOff val="67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lin ang="270000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Group 6">
            <a:extLst>
              <a:ext uri="{FF2B5EF4-FFF2-40B4-BE49-F238E27FC236}">
                <a16:creationId xmlns:a16="http://schemas.microsoft.com/office/drawing/2014/main" id="{CA3EF40C-0526-4B62-8529-D912185D2B40}"/>
              </a:ext>
            </a:extLst>
          </p:cNvPr>
          <p:cNvGrpSpPr>
            <a:grpSpLocks/>
          </p:cNvGrpSpPr>
          <p:nvPr/>
        </p:nvGrpSpPr>
        <p:grpSpPr bwMode="auto">
          <a:xfrm>
            <a:off x="-53540" y="3415917"/>
            <a:ext cx="2246322" cy="1482077"/>
            <a:chOff x="1728357" y="1304449"/>
            <a:chExt cx="2001014" cy="1320522"/>
          </a:xfrm>
        </p:grpSpPr>
        <p:sp>
          <p:nvSpPr>
            <p:cNvPr id="64" name="Right Triangle 63">
              <a:extLst>
                <a:ext uri="{FF2B5EF4-FFF2-40B4-BE49-F238E27FC236}">
                  <a16:creationId xmlns:a16="http://schemas.microsoft.com/office/drawing/2014/main" id="{7DA213B2-0332-417C-8439-D5FDB66772A3}"/>
                </a:ext>
              </a:extLst>
            </p:cNvPr>
            <p:cNvSpPr/>
            <p:nvPr/>
          </p:nvSpPr>
          <p:spPr>
            <a:xfrm flipH="1">
              <a:off x="2114228" y="2473345"/>
              <a:ext cx="172264" cy="151626"/>
            </a:xfrm>
            <a:prstGeom prst="rtTriangle">
              <a:avLst/>
            </a:prstGeom>
            <a:solidFill>
              <a:srgbClr val="5A6378">
                <a:lumMod val="60000"/>
                <a:lumOff val="40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  <p:sp>
          <p:nvSpPr>
            <p:cNvPr id="65" name="Right Triangle 64">
              <a:extLst>
                <a:ext uri="{FF2B5EF4-FFF2-40B4-BE49-F238E27FC236}">
                  <a16:creationId xmlns:a16="http://schemas.microsoft.com/office/drawing/2014/main" id="{A7320F0F-F36A-4C24-B7D3-51A54AE3E323}"/>
                </a:ext>
              </a:extLst>
            </p:cNvPr>
            <p:cNvSpPr/>
            <p:nvPr/>
          </p:nvSpPr>
          <p:spPr>
            <a:xfrm flipH="1">
              <a:off x="3449616" y="1304449"/>
              <a:ext cx="172263" cy="151626"/>
            </a:xfrm>
            <a:prstGeom prst="rtTriangle">
              <a:avLst/>
            </a:prstGeom>
            <a:solidFill>
              <a:srgbClr val="5A6378">
                <a:lumMod val="60000"/>
                <a:lumOff val="40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  <p:sp>
          <p:nvSpPr>
            <p:cNvPr id="66" name="Trapezoid 2">
              <a:extLst>
                <a:ext uri="{FF2B5EF4-FFF2-40B4-BE49-F238E27FC236}">
                  <a16:creationId xmlns:a16="http://schemas.microsoft.com/office/drawing/2014/main" id="{F8722A00-348D-4482-9A0A-ADBCE679F6B2}"/>
                </a:ext>
              </a:extLst>
            </p:cNvPr>
            <p:cNvSpPr/>
            <p:nvPr/>
          </p:nvSpPr>
          <p:spPr>
            <a:xfrm rot="19191503">
              <a:off x="1728357" y="1570484"/>
              <a:ext cx="2001014" cy="464526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" fmla="*/ 0 w 1828800"/>
                <a:gd name="connsiteY0" fmla="*/ 463642 h 463642"/>
                <a:gd name="connsiteX1" fmla="*/ 402156 w 1828800"/>
                <a:gd name="connsiteY1" fmla="*/ 0 h 463642"/>
                <a:gd name="connsiteX2" fmla="*/ 1714500 w 1828800"/>
                <a:gd name="connsiteY2" fmla="*/ 6442 h 463642"/>
                <a:gd name="connsiteX3" fmla="*/ 1828800 w 1828800"/>
                <a:gd name="connsiteY3" fmla="*/ 463642 h 463642"/>
                <a:gd name="connsiteX4" fmla="*/ 0 w 1828800"/>
                <a:gd name="connsiteY4" fmla="*/ 463642 h 463642"/>
                <a:gd name="connsiteX0" fmla="*/ 0 w 2001385"/>
                <a:gd name="connsiteY0" fmla="*/ 463642 h 463642"/>
                <a:gd name="connsiteX1" fmla="*/ 402156 w 2001385"/>
                <a:gd name="connsiteY1" fmla="*/ 0 h 463642"/>
                <a:gd name="connsiteX2" fmla="*/ 1714500 w 2001385"/>
                <a:gd name="connsiteY2" fmla="*/ 6442 h 463642"/>
                <a:gd name="connsiteX3" fmla="*/ 2001385 w 2001385"/>
                <a:gd name="connsiteY3" fmla="*/ 426441 h 463642"/>
                <a:gd name="connsiteX4" fmla="*/ 0 w 2001385"/>
                <a:gd name="connsiteY4" fmla="*/ 463642 h 463642"/>
                <a:gd name="connsiteX0" fmla="*/ 0 w 2001385"/>
                <a:gd name="connsiteY0" fmla="*/ 463642 h 463642"/>
                <a:gd name="connsiteX1" fmla="*/ 402156 w 2001385"/>
                <a:gd name="connsiteY1" fmla="*/ 0 h 463642"/>
                <a:gd name="connsiteX2" fmla="*/ 1514076 w 2001385"/>
                <a:gd name="connsiteY2" fmla="*/ 7706 h 463642"/>
                <a:gd name="connsiteX3" fmla="*/ 2001385 w 2001385"/>
                <a:gd name="connsiteY3" fmla="*/ 426441 h 463642"/>
                <a:gd name="connsiteX4" fmla="*/ 0 w 2001385"/>
                <a:gd name="connsiteY4" fmla="*/ 463642 h 46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  <a:lumMod val="67000"/>
                    <a:lumOff val="33000"/>
                  </a:sysClr>
                </a:gs>
                <a:gs pos="42000">
                  <a:sysClr val="window" lastClr="FFFFFF">
                    <a:shade val="67500"/>
                    <a:satMod val="115000"/>
                    <a:lumMod val="38000"/>
                    <a:lumOff val="62000"/>
                  </a:sysClr>
                </a:gs>
                <a:gs pos="84000">
                  <a:sysClr val="window" lastClr="FFFFFF">
                    <a:lumMod val="95000"/>
                    <a:shade val="100000"/>
                    <a:satMod val="115000"/>
                  </a:sysClr>
                </a:gs>
              </a:gsLst>
              <a:lin ang="3600000" scaled="0"/>
              <a:tileRect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mbo" panose="020B0604020202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7" name="Group 10">
            <a:extLst>
              <a:ext uri="{FF2B5EF4-FFF2-40B4-BE49-F238E27FC236}">
                <a16:creationId xmlns:a16="http://schemas.microsoft.com/office/drawing/2014/main" id="{CC5AF340-B538-4F9E-AE07-C8A419772CFB}"/>
              </a:ext>
            </a:extLst>
          </p:cNvPr>
          <p:cNvGrpSpPr>
            <a:grpSpLocks/>
          </p:cNvGrpSpPr>
          <p:nvPr/>
        </p:nvGrpSpPr>
        <p:grpSpPr bwMode="auto">
          <a:xfrm>
            <a:off x="-53540" y="5150695"/>
            <a:ext cx="6149540" cy="1703790"/>
            <a:chOff x="1728357" y="1304449"/>
            <a:chExt cx="5477985" cy="1518067"/>
          </a:xfrm>
        </p:grpSpPr>
        <p:grpSp>
          <p:nvGrpSpPr>
            <p:cNvPr id="108" name="Group 7">
              <a:extLst>
                <a:ext uri="{FF2B5EF4-FFF2-40B4-BE49-F238E27FC236}">
                  <a16:creationId xmlns:a16="http://schemas.microsoft.com/office/drawing/2014/main" id="{40F87816-56D9-4FA9-9326-C277449F40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13" name="Picture 345" descr="shadow_1_m">
                <a:extLst>
                  <a:ext uri="{FF2B5EF4-FFF2-40B4-BE49-F238E27FC236}">
                    <a16:creationId xmlns:a16="http://schemas.microsoft.com/office/drawing/2014/main" id="{3A12E046-A6FD-449E-906E-103CF52273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13E54F8-6226-4350-A73A-AD8346340E01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97563AE-B100-426A-8B0F-CFF57644AC63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6">
              <a:extLst>
                <a:ext uri="{FF2B5EF4-FFF2-40B4-BE49-F238E27FC236}">
                  <a16:creationId xmlns:a16="http://schemas.microsoft.com/office/drawing/2014/main" id="{9C174F58-16CA-4714-9932-5F968EEB6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10" name="Right Triangle 109">
                <a:extLst>
                  <a:ext uri="{FF2B5EF4-FFF2-40B4-BE49-F238E27FC236}">
                    <a16:creationId xmlns:a16="http://schemas.microsoft.com/office/drawing/2014/main" id="{F8075255-F59E-49A8-BF6D-274F2CD9D8A6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Right Triangle 110">
                <a:extLst>
                  <a:ext uri="{FF2B5EF4-FFF2-40B4-BE49-F238E27FC236}">
                    <a16:creationId xmlns:a16="http://schemas.microsoft.com/office/drawing/2014/main" id="{756AE261-A550-4220-8B0D-BF7A0B26460E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Trapezoid 2">
                <a:extLst>
                  <a:ext uri="{FF2B5EF4-FFF2-40B4-BE49-F238E27FC236}">
                    <a16:creationId xmlns:a16="http://schemas.microsoft.com/office/drawing/2014/main" id="{31EC9941-BD47-4141-A393-EC8751D18F28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6" name="Group 10">
            <a:extLst>
              <a:ext uri="{FF2B5EF4-FFF2-40B4-BE49-F238E27FC236}">
                <a16:creationId xmlns:a16="http://schemas.microsoft.com/office/drawing/2014/main" id="{B901C76C-05AE-4665-B784-7778A9546F11}"/>
              </a:ext>
            </a:extLst>
          </p:cNvPr>
          <p:cNvGrpSpPr>
            <a:grpSpLocks/>
          </p:cNvGrpSpPr>
          <p:nvPr/>
        </p:nvGrpSpPr>
        <p:grpSpPr bwMode="auto">
          <a:xfrm>
            <a:off x="6014337" y="3397295"/>
            <a:ext cx="6135019" cy="1703791"/>
            <a:chOff x="1728357" y="1304449"/>
            <a:chExt cx="5477985" cy="1518067"/>
          </a:xfrm>
        </p:grpSpPr>
        <p:grpSp>
          <p:nvGrpSpPr>
            <p:cNvPr id="117" name="Group 7">
              <a:extLst>
                <a:ext uri="{FF2B5EF4-FFF2-40B4-BE49-F238E27FC236}">
                  <a16:creationId xmlns:a16="http://schemas.microsoft.com/office/drawing/2014/main" id="{183BCC38-3DD3-4E51-9930-31D29DCF1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22" name="Picture 345" descr="shadow_1_m">
                <a:extLst>
                  <a:ext uri="{FF2B5EF4-FFF2-40B4-BE49-F238E27FC236}">
                    <a16:creationId xmlns:a16="http://schemas.microsoft.com/office/drawing/2014/main" id="{553CD8DB-ECD1-485A-99E3-73D3891A08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63989CCD-F1DC-4DA8-A12D-FB70228A66ED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89242152-879D-4282-8985-88C8CBD876AB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6">
              <a:extLst>
                <a:ext uri="{FF2B5EF4-FFF2-40B4-BE49-F238E27FC236}">
                  <a16:creationId xmlns:a16="http://schemas.microsoft.com/office/drawing/2014/main" id="{B593D1A8-60BF-4D42-8B84-2CE8F3BA25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19" name="Right Triangle 118">
                <a:extLst>
                  <a:ext uri="{FF2B5EF4-FFF2-40B4-BE49-F238E27FC236}">
                    <a16:creationId xmlns:a16="http://schemas.microsoft.com/office/drawing/2014/main" id="{36D820D3-F20B-45D8-8B96-FAB32C154A46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Right Triangle 119">
                <a:extLst>
                  <a:ext uri="{FF2B5EF4-FFF2-40B4-BE49-F238E27FC236}">
                    <a16:creationId xmlns:a16="http://schemas.microsoft.com/office/drawing/2014/main" id="{B035D968-A0A0-4417-90D2-F304EFFBC699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Trapezoid 2">
                <a:extLst>
                  <a:ext uri="{FF2B5EF4-FFF2-40B4-BE49-F238E27FC236}">
                    <a16:creationId xmlns:a16="http://schemas.microsoft.com/office/drawing/2014/main" id="{18F1FCD5-E8BF-4259-BF57-2CF764164205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3" name="Group 10">
            <a:extLst>
              <a:ext uri="{FF2B5EF4-FFF2-40B4-BE49-F238E27FC236}">
                <a16:creationId xmlns:a16="http://schemas.microsoft.com/office/drawing/2014/main" id="{4E0C241A-8817-474A-A67F-BFA3670FA286}"/>
              </a:ext>
            </a:extLst>
          </p:cNvPr>
          <p:cNvGrpSpPr>
            <a:grpSpLocks/>
          </p:cNvGrpSpPr>
          <p:nvPr/>
        </p:nvGrpSpPr>
        <p:grpSpPr bwMode="auto">
          <a:xfrm>
            <a:off x="6142412" y="5120444"/>
            <a:ext cx="6006626" cy="1703791"/>
            <a:chOff x="1728357" y="1304449"/>
            <a:chExt cx="5477985" cy="1518067"/>
          </a:xfrm>
        </p:grpSpPr>
        <p:grpSp>
          <p:nvGrpSpPr>
            <p:cNvPr id="144" name="Group 7">
              <a:extLst>
                <a:ext uri="{FF2B5EF4-FFF2-40B4-BE49-F238E27FC236}">
                  <a16:creationId xmlns:a16="http://schemas.microsoft.com/office/drawing/2014/main" id="{99D5C1A5-524A-4C06-94FA-E30E6624A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3761" y="1454697"/>
              <a:ext cx="5402581" cy="1367819"/>
              <a:chOff x="1803761" y="1454697"/>
              <a:chExt cx="5402581" cy="1367819"/>
            </a:xfrm>
          </p:grpSpPr>
          <p:pic>
            <p:nvPicPr>
              <p:cNvPr id="149" name="Picture 345" descr="shadow_1_m">
                <a:extLst>
                  <a:ext uri="{FF2B5EF4-FFF2-40B4-BE49-F238E27FC236}">
                    <a16:creationId xmlns:a16="http://schemas.microsoft.com/office/drawing/2014/main" id="{F8B100F2-B495-4613-94AF-E5E7EE1F29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9CD6E84-3478-45F3-8D42-1CD0A2E69A24}"/>
                  </a:ext>
                </a:extLst>
              </p:cNvPr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rgbClr val="E66C7D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5B824DC-6B05-4B3A-92BE-393692D12F8D}"/>
                  </a:ext>
                </a:extLst>
              </p:cNvPr>
              <p:cNvSpPr/>
              <p:nvPr/>
            </p:nvSpPr>
            <p:spPr>
              <a:xfrm>
                <a:off x="2392606" y="1560835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23000"/>
                      <a:lumOff val="77000"/>
                    </a:sysClr>
                  </a:gs>
                  <a:gs pos="50000">
                    <a:sysClr val="window" lastClr="FFFFFF">
                      <a:shade val="67500"/>
                      <a:satMod val="115000"/>
                      <a:lumMod val="33000"/>
                      <a:lumOff val="67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5" name="Group 6">
              <a:extLst>
                <a:ext uri="{FF2B5EF4-FFF2-40B4-BE49-F238E27FC236}">
                  <a16:creationId xmlns:a16="http://schemas.microsoft.com/office/drawing/2014/main" id="{CD08877C-477B-47E0-A520-CE74F89161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357" y="1304449"/>
              <a:ext cx="2001014" cy="1320522"/>
              <a:chOff x="1728357" y="1304449"/>
              <a:chExt cx="2001014" cy="1320522"/>
            </a:xfrm>
          </p:grpSpPr>
          <p:sp>
            <p:nvSpPr>
              <p:cNvPr id="146" name="Right Triangle 145">
                <a:extLst>
                  <a:ext uri="{FF2B5EF4-FFF2-40B4-BE49-F238E27FC236}">
                    <a16:creationId xmlns:a16="http://schemas.microsoft.com/office/drawing/2014/main" id="{C4883454-9F22-4C66-A579-0F363709668C}"/>
                  </a:ext>
                </a:extLst>
              </p:cNvPr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Right Triangle 146">
                <a:extLst>
                  <a:ext uri="{FF2B5EF4-FFF2-40B4-BE49-F238E27FC236}">
                    <a16:creationId xmlns:a16="http://schemas.microsoft.com/office/drawing/2014/main" id="{D75F8AE9-B40C-4A5C-A084-17184A84B4F2}"/>
                  </a:ext>
                </a:extLst>
              </p:cNvPr>
              <p:cNvSpPr/>
              <p:nvPr/>
            </p:nvSpPr>
            <p:spPr>
              <a:xfrm flipH="1">
                <a:off x="3449616" y="1304449"/>
                <a:ext cx="172263" cy="151626"/>
              </a:xfrm>
              <a:prstGeom prst="rtTriangle">
                <a:avLst/>
              </a:prstGeom>
              <a:solidFill>
                <a:srgbClr val="5A6378">
                  <a:lumMod val="60000"/>
                  <a:lumOff val="40000"/>
                </a:srgbClr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Trapezoid 2">
                <a:extLst>
                  <a:ext uri="{FF2B5EF4-FFF2-40B4-BE49-F238E27FC236}">
                    <a16:creationId xmlns:a16="http://schemas.microsoft.com/office/drawing/2014/main" id="{942BC51C-9344-4B11-BD93-4113C1F9CBF3}"/>
                  </a:ext>
                </a:extLst>
              </p:cNvPr>
              <p:cNvSpPr/>
              <p:nvPr/>
            </p:nvSpPr>
            <p:spPr>
              <a:xfrm rot="19191503">
                <a:off x="1728357" y="1570484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  <a:lumMod val="67000"/>
                      <a:lumOff val="33000"/>
                    </a:sysClr>
                  </a:gs>
                  <a:gs pos="42000">
                    <a:sysClr val="window" lastClr="FFFFFF">
                      <a:shade val="67500"/>
                      <a:satMod val="115000"/>
                      <a:lumMod val="38000"/>
                      <a:lumOff val="62000"/>
                    </a:sysClr>
                  </a:gs>
                  <a:gs pos="84000">
                    <a:sysClr val="window" lastClr="FFFFFF">
                      <a:lumMod val="95000"/>
                      <a:shade val="100000"/>
                      <a:satMod val="115000"/>
                    </a:sysClr>
                  </a:gs>
                </a:gsLst>
                <a:lin ang="3600000" scaled="0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9F4184A-B209-4E89-8A1C-7D03683B64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97" y="104699"/>
            <a:ext cx="542251" cy="54000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9F7829F9-C590-4B8C-8C3D-6E39314466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55" y="111561"/>
            <a:ext cx="542251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ED4AAF8-24DE-46B9-B06B-1490AD88A4E9}"/>
              </a:ext>
            </a:extLst>
          </p:cNvPr>
          <p:cNvSpPr/>
          <p:nvPr/>
        </p:nvSpPr>
        <p:spPr>
          <a:xfrm>
            <a:off x="8161045" y="3922186"/>
            <a:ext cx="2416046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 sắc chữ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9425D9B-80A1-4407-A9A7-8BCCF455340A}"/>
              </a:ext>
            </a:extLst>
          </p:cNvPr>
          <p:cNvSpPr/>
          <p:nvPr/>
        </p:nvSpPr>
        <p:spPr>
          <a:xfrm>
            <a:off x="8253848" y="5679459"/>
            <a:ext cx="3124573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 3 đáp án trên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52062035-CD1D-460A-850F-75F52938C78D}"/>
              </a:ext>
            </a:extLst>
          </p:cNvPr>
          <p:cNvSpPr/>
          <p:nvPr/>
        </p:nvSpPr>
        <p:spPr>
          <a:xfrm>
            <a:off x="1863807" y="3945701"/>
            <a:ext cx="3163045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Kiểu chữ, cỡ chữ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0E31C41-FB42-4BF5-B023-885064ECD1B2}"/>
              </a:ext>
            </a:extLst>
          </p:cNvPr>
          <p:cNvSpPr/>
          <p:nvPr/>
        </p:nvSpPr>
        <p:spPr>
          <a:xfrm>
            <a:off x="2053936" y="5733785"/>
            <a:ext cx="2060179" cy="612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Phông chữ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6DF5F5-4D20-42DD-9517-162022B4008C}"/>
              </a:ext>
            </a:extLst>
          </p:cNvPr>
          <p:cNvSpPr/>
          <p:nvPr/>
        </p:nvSpPr>
        <p:spPr>
          <a:xfrm>
            <a:off x="5370267" y="4507225"/>
            <a:ext cx="1382547" cy="138254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B65DA8-11CA-4DD3-AE5B-26CE2AF323AB}"/>
              </a:ext>
            </a:extLst>
          </p:cNvPr>
          <p:cNvSpPr/>
          <p:nvPr/>
        </p:nvSpPr>
        <p:spPr>
          <a:xfrm>
            <a:off x="5399701" y="4505591"/>
            <a:ext cx="1332799" cy="13711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2000B-867F-42F5-A6A4-E2784C059962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01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24D98D6-6C6F-4569-8884-BCBC5A94DF4C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25EECDE5-1EE2-4A7F-92DE-4E28CDBA90D0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09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30C70D48-7EC5-48B6-A68B-C7B9F336184A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08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958ECFF-58BE-4FC7-8504-8B5B8D7D0FCF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07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01F5EE85-C290-4C2B-97AB-0B8FF855B681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06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6D3CD1C-7B9F-496C-968B-B35ADFF71F5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05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5AE1CE5-C8E9-4218-9CD7-F5AE06B3F3F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04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5DEA2C8-8288-4619-92A9-9CC19AD5B758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03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DFD28DC-EC8F-4FD5-9138-3FA71947091E}"/>
              </a:ext>
            </a:extLst>
          </p:cNvPr>
          <p:cNvSpPr txBox="1"/>
          <p:nvPr/>
        </p:nvSpPr>
        <p:spPr>
          <a:xfrm>
            <a:off x="5431436" y="473595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02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6436F9-E351-447A-8F8C-9B3BD52512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29" y="4569033"/>
            <a:ext cx="1309567" cy="1201059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B43059DA-9427-4094-B474-ABB3167A1302}"/>
              </a:ext>
            </a:extLst>
          </p:cNvPr>
          <p:cNvSpPr txBox="1"/>
          <p:nvPr/>
        </p:nvSpPr>
        <p:spPr>
          <a:xfrm>
            <a:off x="481038" y="2034719"/>
            <a:ext cx="120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03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9" name="Rectangle 19">
            <a:extLst>
              <a:ext uri="{FF2B5EF4-FFF2-40B4-BE49-F238E27FC236}">
                <a16:creationId xmlns:a16="http://schemas.microsoft.com/office/drawing/2014/main" id="{D5168F72-1F93-40C8-A6E2-DFC8D9D8E4BF}"/>
              </a:ext>
            </a:extLst>
          </p:cNvPr>
          <p:cNvSpPr/>
          <p:nvPr/>
        </p:nvSpPr>
        <p:spPr>
          <a:xfrm rot="21420000">
            <a:off x="159015" y="-1306121"/>
            <a:ext cx="1096963" cy="628246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" name="nhac nen">
            <a:hlinkClick r:id="" action="ppaction://media"/>
            <a:extLst>
              <a:ext uri="{FF2B5EF4-FFF2-40B4-BE49-F238E27FC236}">
                <a16:creationId xmlns:a16="http://schemas.microsoft.com/office/drawing/2014/main" id="{03889B49-6EA3-40F7-98F5-87A78C2805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0425" y="-193239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85472-824B-4B7A-94BB-AFE928D531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89" y="3685586"/>
            <a:ext cx="739379" cy="1067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77D39-6A3D-44AB-BC33-4298BC8B78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84" y="5461786"/>
            <a:ext cx="911145" cy="11454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F5ACDC-552F-43BF-BE77-CF999C572B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85" y="5289074"/>
            <a:ext cx="893595" cy="1479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C595F3-65E3-449F-BB61-9A3803C1DA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99" y="3746193"/>
            <a:ext cx="899479" cy="104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98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 bip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2.70833E-6 0.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7" presetClass="emph" presetSubtype="0" repeatCount="5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3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50" autoRev="1" fill="remove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0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13" grpId="0"/>
      <p:bldP spid="13" grpId="1"/>
      <p:bldP spid="165" grpId="0"/>
      <p:bldP spid="165" grpId="1"/>
      <p:bldP spid="166" grpId="0"/>
      <p:bldP spid="166" grpId="1"/>
      <p:bldP spid="167" grpId="0"/>
      <p:bldP spid="167" grpId="1"/>
      <p:bldP spid="16" grpId="0" animBg="1"/>
      <p:bldP spid="17" grpId="0"/>
      <p:bldP spid="17" grpId="1"/>
      <p:bldP spid="173" grpId="0"/>
      <p:bldP spid="174" grpId="0"/>
      <p:bldP spid="174" grpId="1"/>
      <p:bldP spid="175" grpId="0"/>
      <p:bldP spid="175" grpId="1"/>
      <p:bldP spid="176" grpId="0"/>
      <p:bldP spid="176" grpId="1"/>
      <p:bldP spid="177" grpId="0"/>
      <p:bldP spid="177" grpId="1"/>
      <p:bldP spid="178" grpId="0"/>
      <p:bldP spid="178" grpId="1"/>
      <p:bldP spid="179" grpId="0"/>
      <p:bldP spid="179" grpId="1"/>
      <p:bldP spid="180" grpId="0"/>
      <p:bldP spid="180" grpId="1"/>
      <p:bldP spid="181" grpId="0"/>
      <p:bldP spid="181" grpId="1"/>
      <p:bldP spid="18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26F777-81C0-4CD8-8B37-0290095F2E69}"/>
              </a:ext>
            </a:extLst>
          </p:cNvPr>
          <p:cNvSpPr/>
          <p:nvPr/>
        </p:nvSpPr>
        <p:spPr>
          <a:xfrm>
            <a:off x="740229" y="1320800"/>
            <a:ext cx="5791200" cy="3207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0C0647-EC60-4820-9FAF-5D4E47D1A7E1}"/>
              </a:ext>
            </a:extLst>
          </p:cNvPr>
          <p:cNvGrpSpPr/>
          <p:nvPr/>
        </p:nvGrpSpPr>
        <p:grpSpPr>
          <a:xfrm>
            <a:off x="1553028" y="1613400"/>
            <a:ext cx="3236686" cy="3822202"/>
            <a:chOff x="1553028" y="1613400"/>
            <a:chExt cx="3236686" cy="38222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A526AC9-5B73-4054-9AE4-E9F08524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028" y="1613400"/>
              <a:ext cx="3236686" cy="294363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204411-579C-4DCF-AE00-16579204A891}"/>
                </a:ext>
              </a:extLst>
            </p:cNvPr>
            <p:cNvSpPr/>
            <p:nvPr/>
          </p:nvSpPr>
          <p:spPr>
            <a:xfrm>
              <a:off x="2351312" y="4702631"/>
              <a:ext cx="1596571" cy="73297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</a:t>
              </a: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7A15EA-21D7-43AF-979B-142BF47C10C4}"/>
              </a:ext>
            </a:extLst>
          </p:cNvPr>
          <p:cNvGrpSpPr/>
          <p:nvPr/>
        </p:nvGrpSpPr>
        <p:grpSpPr>
          <a:xfrm>
            <a:off x="6993155" y="1508610"/>
            <a:ext cx="3343742" cy="3926992"/>
            <a:chOff x="6993155" y="1508610"/>
            <a:chExt cx="3343742" cy="392699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0240FC0-8595-4AB1-A046-EC0CE3FB1647}"/>
                </a:ext>
              </a:extLst>
            </p:cNvPr>
            <p:cNvSpPr/>
            <p:nvPr/>
          </p:nvSpPr>
          <p:spPr>
            <a:xfrm>
              <a:off x="7866741" y="4702631"/>
              <a:ext cx="1596571" cy="73297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</a:t>
              </a: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66A697-7A29-41BE-BC4F-469B1C707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155" y="1508610"/>
              <a:ext cx="3343742" cy="3153215"/>
            </a:xfrm>
            <a:prstGeom prst="rect">
              <a:avLst/>
            </a:prstGeom>
          </p:spPr>
        </p:pic>
      </p:grpSp>
      <p:sp>
        <p:nvSpPr>
          <p:cNvPr id="9" name="Text Box 30">
            <a:extLst>
              <a:ext uri="{FF2B5EF4-FFF2-40B4-BE49-F238E27FC236}">
                <a16:creationId xmlns:a16="http://schemas.microsoft.com/office/drawing/2014/main" id="{258CD51A-E9E8-453A-A8BE-A0A5AB637ED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43550" y="624363"/>
            <a:ext cx="868467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QUAN SÁT HÌNH VẼ SAU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182D27-82BC-4CF9-B8DC-1B9D1768C49C}"/>
              </a:ext>
            </a:extLst>
          </p:cNvPr>
          <p:cNvSpPr/>
          <p:nvPr/>
        </p:nvSpPr>
        <p:spPr>
          <a:xfrm>
            <a:off x="1379621" y="5785338"/>
            <a:ext cx="8957277" cy="73297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cho biết hình 2 khác gì so với hình 1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 with low confidence">
            <a:extLst>
              <a:ext uri="{FF2B5EF4-FFF2-40B4-BE49-F238E27FC236}">
                <a16:creationId xmlns:a16="http://schemas.microsoft.com/office/drawing/2014/main" id="{FEB7A078-B42D-4996-BFEA-75D63F2138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6"/>
          <a:stretch/>
        </p:blipFill>
        <p:spPr>
          <a:xfrm>
            <a:off x="0" y="-245097"/>
            <a:ext cx="12192000" cy="7103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68718-454D-4B42-A253-5DCE4B654BC0}"/>
              </a:ext>
            </a:extLst>
          </p:cNvPr>
          <p:cNvSpPr txBox="1"/>
          <p:nvPr/>
        </p:nvSpPr>
        <p:spPr>
          <a:xfrm>
            <a:off x="2247207" y="2421874"/>
            <a:ext cx="7697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8271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 : Tìm hiểu thẻ View, thay đổi kích thước trang vẽ ( Tiết 1) </a:t>
            </a:r>
          </a:p>
        </p:txBody>
      </p:sp>
      <p:sp>
        <p:nvSpPr>
          <p:cNvPr id="5" name="标题占位符 1">
            <a:extLst>
              <a:ext uri="{FF2B5EF4-FFF2-40B4-BE49-F238E27FC236}">
                <a16:creationId xmlns:a16="http://schemas.microsoft.com/office/drawing/2014/main" id="{7BB347E7-E19B-4ED4-A5CC-7288951A92DF}"/>
              </a:ext>
            </a:extLst>
          </p:cNvPr>
          <p:cNvSpPr txBox="1"/>
          <p:nvPr/>
        </p:nvSpPr>
        <p:spPr>
          <a:xfrm>
            <a:off x="2469432" y="1667445"/>
            <a:ext cx="7253136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9B4014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Chủ đề 2: EM TẬP VẼ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9B4014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标题占位符 1">
            <a:extLst>
              <a:ext uri="{FF2B5EF4-FFF2-40B4-BE49-F238E27FC236}">
                <a16:creationId xmlns:a16="http://schemas.microsoft.com/office/drawing/2014/main" id="{A64DC2EE-FC31-47B1-92A4-2C3CFA5032A3}"/>
              </a:ext>
            </a:extLst>
          </p:cNvPr>
          <p:cNvSpPr txBox="1"/>
          <p:nvPr/>
        </p:nvSpPr>
        <p:spPr>
          <a:xfrm>
            <a:off x="2469432" y="740123"/>
            <a:ext cx="7253136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ba, ngày 2 tháng 11 năm 2021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13">
            <a:extLst>
              <a:ext uri="{FF2B5EF4-FFF2-40B4-BE49-F238E27FC236}">
                <a16:creationId xmlns:a16="http://schemas.microsoft.com/office/drawing/2014/main" id="{D4F938E6-CF82-49E3-91DB-49F570B8E18C}"/>
              </a:ext>
            </a:extLst>
          </p:cNvPr>
          <p:cNvSpPr>
            <a:spLocks noChangeShapeType="1"/>
          </p:cNvSpPr>
          <p:nvPr/>
        </p:nvSpPr>
        <p:spPr bwMode="gray">
          <a:xfrm flipV="1">
            <a:off x="2729118" y="5182235"/>
            <a:ext cx="9322266" cy="34879"/>
          </a:xfrm>
          <a:prstGeom prst="line">
            <a:avLst/>
          </a:prstGeom>
          <a:noFill/>
          <a:ln w="25400">
            <a:solidFill>
              <a:srgbClr val="000066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5D97184B-E003-44F1-925E-54EB611F3C5F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2325168" y="4357074"/>
            <a:ext cx="714869" cy="769222"/>
          </a:xfrm>
          <a:prstGeom prst="rect">
            <a:avLst/>
          </a:prstGeom>
          <a:gradFill rotWithShape="1">
            <a:gsLst>
              <a:gs pos="0">
                <a:srgbClr val="A8D02A"/>
              </a:gs>
              <a:gs pos="100000">
                <a:srgbClr val="A8D02A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A8D02A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" name="Text Box 15">
            <a:extLst>
              <a:ext uri="{FF2B5EF4-FFF2-40B4-BE49-F238E27FC236}">
                <a16:creationId xmlns:a16="http://schemas.microsoft.com/office/drawing/2014/main" id="{D129E2DE-1FE2-4B6D-A756-09AFBC00104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555758" y="4305761"/>
            <a:ext cx="38909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40" name="Line 23">
            <a:extLst>
              <a:ext uri="{FF2B5EF4-FFF2-40B4-BE49-F238E27FC236}">
                <a16:creationId xmlns:a16="http://schemas.microsoft.com/office/drawing/2014/main" id="{BD348127-E032-4CEB-A729-49B8DBC80E94}"/>
              </a:ext>
            </a:extLst>
          </p:cNvPr>
          <p:cNvSpPr>
            <a:spLocks noChangeShapeType="1"/>
          </p:cNvSpPr>
          <p:nvPr/>
        </p:nvSpPr>
        <p:spPr bwMode="gray">
          <a:xfrm>
            <a:off x="2686129" y="3285336"/>
            <a:ext cx="9365254" cy="0"/>
          </a:xfrm>
          <a:prstGeom prst="line">
            <a:avLst/>
          </a:prstGeom>
          <a:noFill/>
          <a:ln w="25400">
            <a:solidFill>
              <a:srgbClr val="000066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4DD5D13B-01F1-477C-A2A9-A3D8F389C6CF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2368408" y="2438142"/>
            <a:ext cx="721419" cy="759139"/>
          </a:xfrm>
          <a:prstGeom prst="rect">
            <a:avLst/>
          </a:prstGeom>
          <a:gradFill rotWithShape="1">
            <a:gsLst>
              <a:gs pos="0">
                <a:srgbClr val="FFC319"/>
              </a:gs>
              <a:gs pos="100000">
                <a:srgbClr val="FFC31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C319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2" name="Text Box 25">
            <a:extLst>
              <a:ext uri="{FF2B5EF4-FFF2-40B4-BE49-F238E27FC236}">
                <a16:creationId xmlns:a16="http://schemas.microsoft.com/office/drawing/2014/main" id="{7BC158BC-9A05-49AF-B006-5A2B6AB28B2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73827" y="2382603"/>
            <a:ext cx="55295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43" name="Text Box 30">
            <a:extLst>
              <a:ext uri="{FF2B5EF4-FFF2-40B4-BE49-F238E27FC236}">
                <a16:creationId xmlns:a16="http://schemas.microsoft.com/office/drawing/2014/main" id="{16D73D62-80D6-4094-9940-0D59DE46660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66705" y="2556101"/>
            <a:ext cx="8684678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Biết chức năng của một số nút lệnh trong thẻ view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" name="Text Box 31">
            <a:extLst>
              <a:ext uri="{FF2B5EF4-FFF2-40B4-BE49-F238E27FC236}">
                <a16:creationId xmlns:a16="http://schemas.microsoft.com/office/drawing/2014/main" id="{D20EB229-3B28-4A4E-AA00-FE13CFC920E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19180" y="4474503"/>
            <a:ext cx="877972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Thay đổi được kích thước trang vẽ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2B1C372-7A0F-47A8-924E-DD301703E75D}"/>
              </a:ext>
            </a:extLst>
          </p:cNvPr>
          <p:cNvGrpSpPr/>
          <p:nvPr/>
        </p:nvGrpSpPr>
        <p:grpSpPr>
          <a:xfrm>
            <a:off x="2682731" y="384522"/>
            <a:ext cx="6124385" cy="1377704"/>
            <a:chOff x="1790762" y="2076546"/>
            <a:chExt cx="3567051" cy="137770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E2C7B58-1FF4-4610-B9EF-3EA73C884D33}"/>
                </a:ext>
              </a:extLst>
            </p:cNvPr>
            <p:cNvGrpSpPr/>
            <p:nvPr/>
          </p:nvGrpSpPr>
          <p:grpSpPr>
            <a:xfrm flipH="1">
              <a:off x="1790762" y="2076546"/>
              <a:ext cx="3567051" cy="931657"/>
              <a:chOff x="2632147" y="2060847"/>
              <a:chExt cx="7061029" cy="989014"/>
            </a:xfrm>
          </p:grpSpPr>
          <p:sp>
            <p:nvSpPr>
              <p:cNvPr id="45" name="Round Same Side Corner Rectangle 3">
                <a:extLst>
                  <a:ext uri="{FF2B5EF4-FFF2-40B4-BE49-F238E27FC236}">
                    <a16:creationId xmlns:a16="http://schemas.microsoft.com/office/drawing/2014/main" id="{86F5CB98-1F1C-42C8-8E89-32793B4D3AE3}"/>
                  </a:ext>
                </a:extLst>
              </p:cNvPr>
              <p:cNvSpPr/>
              <p:nvPr/>
            </p:nvSpPr>
            <p:spPr>
              <a:xfrm rot="16200000">
                <a:off x="4935559" y="-242565"/>
                <a:ext cx="989013" cy="5595837"/>
              </a:xfrm>
              <a:prstGeom prst="round2SameRect">
                <a:avLst>
                  <a:gd name="adj1" fmla="val 23321"/>
                  <a:gd name="adj2" fmla="val 0"/>
                </a:avLst>
              </a:prstGeom>
              <a:gradFill flip="none" rotWithShape="1">
                <a:gsLst>
                  <a:gs pos="0">
                    <a:srgbClr val="E66C7D"/>
                  </a:gs>
                  <a:gs pos="99000">
                    <a:srgbClr val="E66C7D">
                      <a:lumMod val="75000"/>
                    </a:srgbClr>
                  </a:gs>
                </a:gsLst>
                <a:lin ang="54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ound Same Side Corner Rectangle 6">
                <a:extLst>
                  <a:ext uri="{FF2B5EF4-FFF2-40B4-BE49-F238E27FC236}">
                    <a16:creationId xmlns:a16="http://schemas.microsoft.com/office/drawing/2014/main" id="{E4356E90-BC96-4830-898E-F866390356C3}"/>
                  </a:ext>
                </a:extLst>
              </p:cNvPr>
              <p:cNvSpPr/>
              <p:nvPr/>
            </p:nvSpPr>
            <p:spPr>
              <a:xfrm rot="5400000" flipH="1">
                <a:off x="8472241" y="1828926"/>
                <a:ext cx="989013" cy="1452857"/>
              </a:xfrm>
              <a:prstGeom prst="round2SameRect">
                <a:avLst>
                  <a:gd name="adj1" fmla="val 34679"/>
                  <a:gd name="adj2" fmla="val 0"/>
                </a:avLst>
              </a:prstGeom>
              <a:gradFill flip="none" rotWithShape="1">
                <a:gsLst>
                  <a:gs pos="0">
                    <a:srgbClr val="E66C7D">
                      <a:lumMod val="75000"/>
                    </a:srgbClr>
                  </a:gs>
                  <a:gs pos="100000">
                    <a:srgbClr val="E66C7D"/>
                  </a:gs>
                </a:gsLst>
                <a:lin ang="162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8" name="Graphic 47" descr="Teacher">
                <a:extLst>
                  <a:ext uri="{FF2B5EF4-FFF2-40B4-BE49-F238E27FC236}">
                    <a16:creationId xmlns:a16="http://schemas.microsoft.com/office/drawing/2014/main" id="{44090706-F2E4-43BF-937B-BF135778EE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506251" y="2219607"/>
                <a:ext cx="1004888" cy="772743"/>
              </a:xfrm>
              <a:prstGeom prst="rect">
                <a:avLst/>
              </a:prstGeom>
            </p:spPr>
          </p:pic>
        </p:grpSp>
        <p:sp>
          <p:nvSpPr>
            <p:cNvPr id="47" name="Rectangle 32">
              <a:extLst>
                <a:ext uri="{FF2B5EF4-FFF2-40B4-BE49-F238E27FC236}">
                  <a16:creationId xmlns:a16="http://schemas.microsoft.com/office/drawing/2014/main" id="{4B1D74B8-6B8B-4AB7-945D-B5103F970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668" y="2253921"/>
              <a:ext cx="2681093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3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YÊU CẦU CẦN ĐẠT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E669C6-002E-44A6-9C0C-649148439F5F}"/>
              </a:ext>
            </a:extLst>
          </p:cNvPr>
          <p:cNvSpPr/>
          <p:nvPr/>
        </p:nvSpPr>
        <p:spPr>
          <a:xfrm>
            <a:off x="590550" y="0"/>
            <a:ext cx="1498600" cy="6858000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B4FD33-F2AB-46F3-8930-7C44A9ED2D94}"/>
              </a:ext>
            </a:extLst>
          </p:cNvPr>
          <p:cNvSpPr/>
          <p:nvPr/>
        </p:nvSpPr>
        <p:spPr>
          <a:xfrm>
            <a:off x="273050" y="0"/>
            <a:ext cx="1728788" cy="6858000"/>
          </a:xfrm>
          <a:prstGeom prst="rect">
            <a:avLst/>
          </a:prstGeom>
          <a:solidFill>
            <a:srgbClr val="ED7D31">
              <a:lumMod val="7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1F036D-5B1F-4185-8DCA-0A8B3FEA9232}"/>
              </a:ext>
            </a:extLst>
          </p:cNvPr>
          <p:cNvSpPr/>
          <p:nvPr/>
        </p:nvSpPr>
        <p:spPr>
          <a:xfrm>
            <a:off x="0" y="0"/>
            <a:ext cx="1901825" cy="6858000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C9052B6-FD32-47AD-A0AD-DF39D2E59F73}"/>
              </a:ext>
            </a:extLst>
          </p:cNvPr>
          <p:cNvSpPr/>
          <p:nvPr/>
        </p:nvSpPr>
        <p:spPr>
          <a:xfrm>
            <a:off x="854959" y="82221"/>
            <a:ext cx="210515" cy="2105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>
            <a:innerShdw blurRad="25400" dist="25400" dir="10800000">
              <a:prstClr val="black">
                <a:alpha val="86000"/>
              </a:prstClr>
            </a:innerShdw>
          </a:effectLst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8F5636-D554-426E-A36E-530EE31F1196}"/>
              </a:ext>
            </a:extLst>
          </p:cNvPr>
          <p:cNvSpPr/>
          <p:nvPr/>
        </p:nvSpPr>
        <p:spPr>
          <a:xfrm>
            <a:off x="9525" y="496638"/>
            <a:ext cx="1901825" cy="54339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-150" normalizeH="0" baseline="0" noProof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TÌM HIỂU THẺ VIEW, THAY ĐỔI KÍCH THƯỚC TRANG VẼ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17779-9901-4408-AC79-1F0D634E9D91}"/>
              </a:ext>
            </a:extLst>
          </p:cNvPr>
          <p:cNvSpPr txBox="1"/>
          <p:nvPr/>
        </p:nvSpPr>
        <p:spPr>
          <a:xfrm>
            <a:off x="2479066" y="5575051"/>
            <a:ext cx="387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0B81D2CA-C249-4BCE-AC1F-CD133C5C12C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364195" y="5578356"/>
            <a:ext cx="55295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9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0" grpId="0" animBg="1"/>
      <p:bldP spid="41" grpId="0" animBg="1"/>
      <p:bldP spid="42" grpId="0"/>
      <p:bldP spid="43" grpId="0"/>
      <p:bldP spid="44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611</Words>
  <Application>Microsoft Office PowerPoint</Application>
  <PresentationFormat>Widescreen</PresentationFormat>
  <Paragraphs>162</Paragraphs>
  <Slides>19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#9Slide03 AllRoundGothic</vt:lpstr>
      <vt:lpstr>Arial</vt:lpstr>
      <vt:lpstr>Arial Black</vt:lpstr>
      <vt:lpstr>Bembo</vt:lpstr>
      <vt:lpstr>Calibri</vt:lpstr>
      <vt:lpstr>Calibri Light</vt:lpstr>
      <vt:lpstr>Tahoma</vt:lpstr>
      <vt:lpstr>Times New Roman</vt:lpstr>
      <vt:lpstr>Tw Cen MT</vt:lpstr>
      <vt:lpstr>Wingdings</vt:lpstr>
      <vt:lpstr>Office Theme</vt:lpstr>
      <vt:lpstr>1_Office Theme</vt:lpstr>
      <vt:lpstr>3_Office Theme</vt:lpstr>
      <vt:lpstr>5_Office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Nguyen</dc:creator>
  <cp:lastModifiedBy>Nguyễn Thị Hồng Bốn</cp:lastModifiedBy>
  <cp:revision>23</cp:revision>
  <dcterms:created xsi:type="dcterms:W3CDTF">2021-10-28T05:59:21Z</dcterms:created>
  <dcterms:modified xsi:type="dcterms:W3CDTF">2021-11-01T14:54:11Z</dcterms:modified>
</cp:coreProperties>
</file>