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8"/>
  </p:notesMasterIdLst>
  <p:sldIdLst>
    <p:sldId id="257" r:id="rId3"/>
    <p:sldId id="287" r:id="rId4"/>
    <p:sldId id="258" r:id="rId5"/>
    <p:sldId id="289" r:id="rId6"/>
    <p:sldId id="308" r:id="rId7"/>
    <p:sldId id="310" r:id="rId8"/>
    <p:sldId id="315" r:id="rId9"/>
    <p:sldId id="320" r:id="rId10"/>
    <p:sldId id="261" r:id="rId11"/>
    <p:sldId id="321" r:id="rId12"/>
    <p:sldId id="303" r:id="rId13"/>
    <p:sldId id="322" r:id="rId14"/>
    <p:sldId id="298" r:id="rId15"/>
    <p:sldId id="316" r:id="rId16"/>
    <p:sldId id="313" r:id="rId17"/>
    <p:sldId id="317" r:id="rId18"/>
    <p:sldId id="318" r:id="rId19"/>
    <p:sldId id="305" r:id="rId20"/>
    <p:sldId id="323" r:id="rId21"/>
    <p:sldId id="268" r:id="rId22"/>
    <p:sldId id="319" r:id="rId23"/>
    <p:sldId id="325" r:id="rId24"/>
    <p:sldId id="324" r:id="rId25"/>
    <p:sldId id="326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35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22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56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2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53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59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29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75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6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1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81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73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37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F2C4D-71A7-41CA-A3AB-87D2260E5DD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0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tags" Target="../tags/tag3.xml"/><Relationship Id="rId7" Type="http://schemas.openxmlformats.org/officeDocument/2006/relationships/image" Target="../media/image15.jpg"/><Relationship Id="rId12" Type="http://schemas.openxmlformats.org/officeDocument/2006/relationships/image" Target="../media/image2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5" Type="http://schemas.openxmlformats.org/officeDocument/2006/relationships/tags" Target="../tags/tag5.xml"/><Relationship Id="rId15" Type="http://schemas.openxmlformats.org/officeDocument/2006/relationships/image" Target="../media/image29.png"/><Relationship Id="rId10" Type="http://schemas.microsoft.com/office/2007/relationships/hdphoto" Target="../media/hdphoto3.wdp"/><Relationship Id="rId4" Type="http://schemas.openxmlformats.org/officeDocument/2006/relationships/tags" Target="../tags/tag4.xml"/><Relationship Id="rId9" Type="http://schemas.openxmlformats.org/officeDocument/2006/relationships/image" Target="../media/image16.png"/><Relationship Id="rId1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2677967" y="2853734"/>
            <a:ext cx="8473873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61119" y="2765025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4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20673" y="2768123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26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92247" y="3067168"/>
            <a:ext cx="7456890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 MANG VỀ YÊU THƯƠNG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" y="-284085"/>
            <a:ext cx="12697040" cy="71420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21496" y="882407"/>
            <a:ext cx="6956051" cy="621702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y?</a:t>
            </a:r>
          </a:p>
          <a:p>
            <a:pPr indent="463550" algn="just"/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692" y="241639"/>
            <a:ext cx="8755494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MANG VỀ YÊU THƯƠNG</a:t>
            </a:r>
          </a:p>
        </p:txBody>
      </p:sp>
      <p:pic>
        <p:nvPicPr>
          <p:cNvPr id="1026" name="Picture 2" descr="Ghim trên ngườ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9" b="94667" l="0" r="98222">
                        <a14:foregroundMark x1="6222" y1="46222" x2="32444" y2="61333"/>
                        <a14:foregroundMark x1="80889" y1="37778" x2="91111" y2="45333"/>
                        <a14:foregroundMark x1="55111" y1="29778" x2="60000" y2="3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68" y="4267917"/>
            <a:ext cx="2848050" cy="28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7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79124" y="2503964"/>
            <a:ext cx="6882714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5400" b="1" spc="8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5400" b="1" spc="8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endParaRPr lang="zh-CN" altLang="en-US" sz="5400" b="1" spc="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5"/>
          <a:stretch/>
        </p:blipFill>
        <p:spPr>
          <a:xfrm>
            <a:off x="-568171" y="0"/>
            <a:ext cx="12760171" cy="7177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4569" y="859756"/>
            <a:ext cx="5236690" cy="572457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5459" y="912919"/>
            <a:ext cx="5096541" cy="529369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y?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r"/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6506" y="351973"/>
            <a:ext cx="8755494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MANG VỀ YÊU THƯƠNG</a:t>
            </a:r>
          </a:p>
        </p:txBody>
      </p:sp>
      <p:pic>
        <p:nvPicPr>
          <p:cNvPr id="11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-66856" y="198988"/>
            <a:ext cx="3217155" cy="272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6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altLang="zh-CN" sz="5400" b="1" spc="8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lang="en-US" altLang="zh-CN" sz="5400" b="1" spc="8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3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12" y="3138167"/>
            <a:ext cx="4139460" cy="4147772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349810" y="971798"/>
            <a:ext cx="8170661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67873" y="1940787"/>
            <a:ext cx="9734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4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4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4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0478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59340" cy="55578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95823" y="780168"/>
            <a:ext cx="5722011" cy="357014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indent="463550" algn="just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6638" y="5749198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khổ thơ đầu bạn nhỏ tả em mình như thế nào?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491575" y="2224213"/>
            <a:ext cx="3459568" cy="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461671" y="2704763"/>
            <a:ext cx="3459568" cy="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99886" y="3199757"/>
            <a:ext cx="39892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884" y="3687130"/>
            <a:ext cx="39892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09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95162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80691" y="5887982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khổ thơ thứ hai và thứ ba bạn nhỏ đoán em bé từ đâu đến?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1140" t="38343" r="28509" b="21735"/>
          <a:stretch/>
        </p:blipFill>
        <p:spPr>
          <a:xfrm>
            <a:off x="3368841" y="798263"/>
            <a:ext cx="5956908" cy="3315149"/>
          </a:xfrm>
          <a:prstGeom prst="rect">
            <a:avLst/>
          </a:prstGeom>
        </p:spPr>
      </p:pic>
      <p:sp>
        <p:nvSpPr>
          <p:cNvPr id="5" name="Smiley Face 4"/>
          <p:cNvSpPr/>
          <p:nvPr/>
        </p:nvSpPr>
        <p:spPr>
          <a:xfrm>
            <a:off x="4170947" y="1556083"/>
            <a:ext cx="529390" cy="529389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7804483" y="1556083"/>
            <a:ext cx="529390" cy="529389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3104146" y="3433009"/>
            <a:ext cx="529390" cy="529389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/>
          <p:cNvSpPr/>
          <p:nvPr/>
        </p:nvSpPr>
        <p:spPr>
          <a:xfrm>
            <a:off x="8796359" y="3433008"/>
            <a:ext cx="529390" cy="529389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79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14" grpId="0" animBg="1"/>
      <p:bldP spid="15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506" y="-9072"/>
            <a:ext cx="12384506" cy="586933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878" y="5916775"/>
            <a:ext cx="12192000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89009" y="552402"/>
            <a:ext cx="5117607" cy="1187116"/>
            <a:chOff x="3169902" y="811026"/>
            <a:chExt cx="5983535" cy="118711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" name="Horizontal Scroll 1"/>
            <p:cNvSpPr/>
            <p:nvPr/>
          </p:nvSpPr>
          <p:spPr>
            <a:xfrm>
              <a:off x="3169902" y="811026"/>
              <a:ext cx="5919536" cy="1187116"/>
            </a:xfrm>
            <a:prstGeom prst="horizontalScroll">
              <a:avLst>
                <a:gd name="adj" fmla="val 19167"/>
              </a:avLst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95017" y="1131309"/>
              <a:ext cx="555842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rộng</a:t>
              </a:r>
              <a:endPara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42509" y="1703857"/>
            <a:ext cx="5046828" cy="1187116"/>
            <a:chOff x="3169902" y="811026"/>
            <a:chExt cx="5919536" cy="1187116"/>
          </a:xfrm>
        </p:grpSpPr>
        <p:sp>
          <p:nvSpPr>
            <p:cNvPr id="15" name="Horizontal Scroll 14"/>
            <p:cNvSpPr/>
            <p:nvPr/>
          </p:nvSpPr>
          <p:spPr>
            <a:xfrm>
              <a:off x="3169902" y="811026"/>
              <a:ext cx="5919536" cy="1187116"/>
            </a:xfrm>
            <a:prstGeom prst="horizontalScroll">
              <a:avLst>
                <a:gd name="adj" fmla="val 191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95017" y="1131309"/>
              <a:ext cx="50693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Tình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endPara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43747" y="2916164"/>
            <a:ext cx="5062869" cy="1187116"/>
            <a:chOff x="3169902" y="811026"/>
            <a:chExt cx="5919536" cy="118711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1" name="Horizontal Scroll 20"/>
            <p:cNvSpPr/>
            <p:nvPr/>
          </p:nvSpPr>
          <p:spPr>
            <a:xfrm>
              <a:off x="3169902" y="811026"/>
              <a:ext cx="5919536" cy="1187116"/>
            </a:xfrm>
            <a:prstGeom prst="horizontalScroll">
              <a:avLst>
                <a:gd name="adj" fmla="val 19167"/>
              </a:avLst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95017" y="1131309"/>
              <a:ext cx="5069305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Mây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endPara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6" name="5-Point Star 5"/>
          <p:cNvSpPr/>
          <p:nvPr/>
        </p:nvSpPr>
        <p:spPr>
          <a:xfrm>
            <a:off x="3132391" y="685524"/>
            <a:ext cx="1074821" cy="1018333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5" name="5-Point Star 24"/>
          <p:cNvSpPr/>
          <p:nvPr/>
        </p:nvSpPr>
        <p:spPr>
          <a:xfrm>
            <a:off x="3186467" y="1843381"/>
            <a:ext cx="1074821" cy="1018333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6" name="5-Point Star 25"/>
          <p:cNvSpPr/>
          <p:nvPr/>
        </p:nvSpPr>
        <p:spPr>
          <a:xfrm>
            <a:off x="3188577" y="3019667"/>
            <a:ext cx="1074821" cy="1018333"/>
          </a:xfrm>
          <a:prstGeom prst="star5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06457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5400" b="1" spc="8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5400" b="1" spc="8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endParaRPr lang="zh-CN" altLang="en-US" sz="5400" b="1" spc="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5"/>
          <a:stretch/>
        </p:blipFill>
        <p:spPr>
          <a:xfrm>
            <a:off x="-568171" y="0"/>
            <a:ext cx="12760171" cy="7177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4569" y="859756"/>
            <a:ext cx="5236690" cy="572457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5459" y="912919"/>
            <a:ext cx="5096541" cy="529369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6506" y="351973"/>
            <a:ext cx="8755494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MANG VỀ YÊU THƯƠNG</a:t>
            </a:r>
          </a:p>
        </p:txBody>
      </p:sp>
      <p:pic>
        <p:nvPicPr>
          <p:cNvPr id="11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-66856" y="198988"/>
            <a:ext cx="3217155" cy="272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7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5" y="0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341" y="3409663"/>
            <a:ext cx="3929384" cy="37431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014159" y="51258"/>
            <a:ext cx="862145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     YÊU </a:t>
            </a:r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CẦU CẦN ĐẠT</a:t>
            </a:r>
            <a:endParaRPr lang="zh-CN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6257" y="3780230"/>
            <a:ext cx="52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464" y="1268368"/>
            <a:ext cx="10738021" cy="1697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280150" y="1766662"/>
            <a:ext cx="724870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vi-VN" sz="2400" dirty="0"/>
              <a:t>Đọc đúng, rõ ràng một bài thơ ngắn. Biết ngắt hơi ở chỗ có dấu câu, chỗ ngắt nhịp thơ. </a:t>
            </a:r>
            <a:endParaRPr lang="en-US" sz="2400" dirty="0"/>
          </a:p>
        </p:txBody>
      </p:sp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968" y="2611303"/>
            <a:ext cx="11059297" cy="1543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3187" y="2623234"/>
            <a:ext cx="1751565" cy="14874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8616" y="1490505"/>
            <a:ext cx="1378202" cy="1383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TextBox 71"/>
          <p:cNvSpPr txBox="1"/>
          <p:nvPr/>
        </p:nvSpPr>
        <p:spPr>
          <a:xfrm>
            <a:off x="3897084" y="2927597"/>
            <a:ext cx="80519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vi-VN" sz="2400" dirty="0"/>
              <a:t>Trả lời được các câu hỏi của bài. Hiểu nội dung của bài thơ: tình cảm yêu thương của bạn nhỏ dành cho em bé.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"/>
            <a:ext cx="12192001" cy="6858001"/>
          </a:xfrm>
          <a:prstGeom prst="rect">
            <a:avLst/>
          </a:prstGeom>
        </p:spPr>
      </p:pic>
      <p:grpSp>
        <p:nvGrpSpPr>
          <p:cNvPr id="18" name="组合 8">
            <a:extLst>
              <a:ext uri="{FF2B5EF4-FFF2-40B4-BE49-F238E27FC236}">
                <a16:creationId xmlns:a16="http://schemas.microsoft.com/office/drawing/2014/main" xmlns="" id="{5F6D462F-AAF5-4684-8BBA-C99289825663}"/>
              </a:ext>
            </a:extLst>
          </p:cNvPr>
          <p:cNvGrpSpPr/>
          <p:nvPr/>
        </p:nvGrpSpPr>
        <p:grpSpPr>
          <a:xfrm>
            <a:off x="356375" y="-1482"/>
            <a:ext cx="11479250" cy="6613604"/>
            <a:chOff x="4591306" y="613472"/>
            <a:chExt cx="3655113" cy="13438766"/>
          </a:xfrm>
        </p:grpSpPr>
        <p:sp>
          <p:nvSpPr>
            <p:cNvPr id="20" name="矩形: 圆角 116">
              <a:extLst>
                <a:ext uri="{FF2B5EF4-FFF2-40B4-BE49-F238E27FC236}">
                  <a16:creationId xmlns:a16="http://schemas.microsoft.com/office/drawing/2014/main" xmlns="" id="{4B1E2A56-47BE-4A41-B08B-92BAE09C3908}"/>
                </a:ext>
              </a:extLst>
            </p:cNvPr>
            <p:cNvSpPr/>
            <p:nvPr/>
          </p:nvSpPr>
          <p:spPr>
            <a:xfrm>
              <a:off x="4655642" y="2587967"/>
              <a:ext cx="3488274" cy="9986383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117">
              <a:extLst>
                <a:ext uri="{FF2B5EF4-FFF2-40B4-BE49-F238E27FC236}">
                  <a16:creationId xmlns:a16="http://schemas.microsoft.com/office/drawing/2014/main" xmlns="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306" y="613472"/>
              <a:ext cx="175517" cy="2703225"/>
            </a:xfrm>
            <a:prstGeom prst="rect">
              <a:avLst/>
            </a:prstGeom>
          </p:spPr>
        </p:pic>
        <p:pic>
          <p:nvPicPr>
            <p:cNvPr id="22" name="图片 117">
              <a:extLst>
                <a:ext uri="{FF2B5EF4-FFF2-40B4-BE49-F238E27FC236}">
                  <a16:creationId xmlns:a16="http://schemas.microsoft.com/office/drawing/2014/main" xmlns="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902" y="11349012"/>
              <a:ext cx="175517" cy="2703226"/>
            </a:xfrm>
            <a:prstGeom prst="rect">
              <a:avLst/>
            </a:prstGeom>
          </p:spPr>
        </p:pic>
      </p:grpSp>
      <p:pic>
        <p:nvPicPr>
          <p:cNvPr id="1026" name="Picture 2" descr="Ghim trên người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89" b="94667" l="0" r="98222">
                        <a14:foregroundMark x1="6222" y1="46222" x2="32444" y2="61333"/>
                        <a14:foregroundMark x1="80889" y1="37778" x2="91111" y2="45333"/>
                        <a14:foregroundMark x1="55111" y1="29778" x2="60000" y2="3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68" y="4267917"/>
            <a:ext cx="2848050" cy="28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56643" y="1539361"/>
            <a:ext cx="2678236" cy="1578244"/>
            <a:chOff x="1019898" y="1867152"/>
            <a:chExt cx="3142938" cy="1947937"/>
          </a:xfrm>
        </p:grpSpPr>
        <p:pic>
          <p:nvPicPr>
            <p:cNvPr id="24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867152"/>
              <a:ext cx="3142938" cy="194793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644189" y="2492633"/>
              <a:ext cx="2181726" cy="721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bụ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bẫm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66871" y="1501893"/>
            <a:ext cx="2778327" cy="1516495"/>
            <a:chOff x="1019898" y="1914941"/>
            <a:chExt cx="3142938" cy="1947937"/>
          </a:xfrm>
        </p:grpSpPr>
        <p:pic>
          <p:nvPicPr>
            <p:cNvPr id="26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541751" y="2482155"/>
              <a:ext cx="2501654" cy="75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đáng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59300" y="1373061"/>
            <a:ext cx="2754978" cy="1724045"/>
            <a:chOff x="1019898" y="1914941"/>
            <a:chExt cx="3142938" cy="1947937"/>
          </a:xfrm>
        </p:grpSpPr>
        <p:pic>
          <p:nvPicPr>
            <p:cNvPr id="29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622422" y="2520225"/>
              <a:ext cx="2426693" cy="660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bầu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bĩnh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467992" y="2446486"/>
            <a:ext cx="3351809" cy="1835816"/>
            <a:chOff x="1019898" y="1914941"/>
            <a:chExt cx="3142938" cy="1947937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592938" y="2478466"/>
              <a:ext cx="2569897" cy="620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dễ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38484" y="2613162"/>
            <a:ext cx="2805143" cy="1459873"/>
            <a:chOff x="1003816" y="1901387"/>
            <a:chExt cx="3142938" cy="1947937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16" y="1901387"/>
              <a:ext cx="3142938" cy="1947937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66414" y="2479512"/>
              <a:ext cx="25104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mũm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mĩm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405220" y="4833916"/>
            <a:ext cx="5081437" cy="9031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bẫm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7928" y="3917965"/>
            <a:ext cx="1049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câu với từ ngữ em tìm được ở bài tập 1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7736" y="1046860"/>
            <a:ext cx="1049666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20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17417" y="1537039"/>
            <a:ext cx="6418608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7200" b="1" spc="80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Vận dụng</a:t>
            </a:r>
            <a:endParaRPr lang="zh-CN" altLang="en-US" sz="7200" b="1" spc="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1168" y="2656699"/>
            <a:ext cx="6141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Hôm nay, con học bài gì ?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4712" y="3340450"/>
            <a:ext cx="6141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Con đã làm gì cho em nhỏ ?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2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5" y="0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341" y="3409663"/>
            <a:ext cx="3929384" cy="37431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014159" y="51258"/>
            <a:ext cx="862145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     YÊU </a:t>
            </a:r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CẦU CẦN ĐẠT</a:t>
            </a:r>
            <a:endParaRPr lang="zh-CN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6257" y="3780230"/>
            <a:ext cx="52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464" y="1268368"/>
            <a:ext cx="10738021" cy="1697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280150" y="1766662"/>
            <a:ext cx="724870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vi-VN" sz="2400" dirty="0"/>
              <a:t>Đọc đúng, rõ ràng một bài thơ ngắn. Biết ngắt hơi ở chỗ có dấu câu, chỗ ngắt nhịp thơ. </a:t>
            </a:r>
            <a:endParaRPr lang="en-US" sz="2400" dirty="0"/>
          </a:p>
        </p:txBody>
      </p:sp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968" y="2611303"/>
            <a:ext cx="11059297" cy="1543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3187" y="2623234"/>
            <a:ext cx="1751565" cy="14874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8616" y="1490505"/>
            <a:ext cx="1378202" cy="1383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TextBox 71"/>
          <p:cNvSpPr txBox="1"/>
          <p:nvPr/>
        </p:nvSpPr>
        <p:spPr>
          <a:xfrm>
            <a:off x="3897084" y="2927597"/>
            <a:ext cx="80519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vi-VN" sz="2400" dirty="0"/>
              <a:t>Trả lời được các câu hỏi của bài. Hiểu nội dung của bài thơ: tình cảm yêu thương của bạn nhỏ dành cho em bé.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4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46886" y="1796536"/>
            <a:ext cx="818913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4800" b="1" spc="80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Định hướng tiếp theo </a:t>
            </a:r>
            <a:endParaRPr lang="zh-CN" altLang="en-US" sz="4800" b="1" spc="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8930" y="2656699"/>
            <a:ext cx="7673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Chuẩn bị bài Nghe – viết / tr. 114</a:t>
            </a:r>
          </a:p>
          <a:p>
            <a:pPr marL="571500" indent="-571500">
              <a:buFontTx/>
              <a:buChar char="-"/>
            </a:pP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8930" y="3340450"/>
            <a:ext cx="7727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-    Đọc và trả lời bài  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24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65972" y="1431632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349628" y="1265280"/>
            <a:ext cx="1391479" cy="8945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30620" t="44573" r="24729" b="19458"/>
          <a:stretch/>
        </p:blipFill>
        <p:spPr>
          <a:xfrm>
            <a:off x="1474361" y="1927511"/>
            <a:ext cx="9227451" cy="418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-53332"/>
            <a:ext cx="12192000" cy="73560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7327"/>
            <a:ext cx="1199150" cy="141303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6" y="1468315"/>
            <a:ext cx="1293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9" y="-156874"/>
            <a:ext cx="1327150" cy="129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FEA66F5-FD50-4DD8-AB4A-C54262D6B7D9}"/>
              </a:ext>
            </a:extLst>
          </p:cNvPr>
          <p:cNvSpPr txBox="1"/>
          <p:nvPr/>
        </p:nvSpPr>
        <p:spPr>
          <a:xfrm>
            <a:off x="2781625" y="2247842"/>
            <a:ext cx="2667636" cy="59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09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1271"/>
            <a:ext cx="9362505" cy="71068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12863" y="424765"/>
            <a:ext cx="8254156" cy="630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09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tư,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8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12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2021.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7795" y="1025984"/>
            <a:ext cx="2667636" cy="630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09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Việt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0828" y="1657338"/>
            <a:ext cx="852991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09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26 - </a:t>
            </a:r>
            <a:r>
              <a:rPr lang="en-US" sz="2800" b="1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mang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thương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9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5"/>
          <a:stretch/>
        </p:blipFill>
        <p:spPr>
          <a:xfrm>
            <a:off x="-568171" y="0"/>
            <a:ext cx="12760171" cy="7177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4569" y="859756"/>
            <a:ext cx="5236690" cy="572457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5459" y="912919"/>
            <a:ext cx="5096541" cy="529369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y?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r"/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6506" y="351973"/>
            <a:ext cx="8755494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MANG VỀ YÊU THƯƠNG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66856" y="198988"/>
            <a:ext cx="3217155" cy="2722208"/>
            <a:chOff x="-66856" y="198988"/>
            <a:chExt cx="3217155" cy="2722208"/>
          </a:xfrm>
        </p:grpSpPr>
        <p:pic>
          <p:nvPicPr>
            <p:cNvPr id="11" name="图片 39">
              <a:extLst>
                <a:ext uri="{FF2B5EF4-FFF2-40B4-BE49-F238E27FC236}">
                  <a16:creationId xmlns:a16="http://schemas.microsoft.com/office/drawing/2014/main" xmlns="" id="{B6A43CE9-BBC5-4E98-BF98-A297DCD67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1860">
              <a:off x="-66856" y="198988"/>
              <a:ext cx="3217155" cy="272220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20618718">
              <a:off x="381308" y="921096"/>
              <a:ext cx="24826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4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mẫu</a:t>
              </a:r>
              <a:endPara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64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" y="-284085"/>
            <a:ext cx="12697040" cy="71420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3801" y="1391388"/>
            <a:ext cx="5523568" cy="572457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3425" y="1391388"/>
            <a:ext cx="5080374" cy="529369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y?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r"/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001" y="597762"/>
            <a:ext cx="8755494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MANG VỀ YÊU THƯƠNG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08249" y="1084333"/>
            <a:ext cx="283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88998" y="2663307"/>
            <a:ext cx="1323751" cy="117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21026" y="2234702"/>
            <a:ext cx="14088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38773" y="3519300"/>
            <a:ext cx="13846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40707" y="4801561"/>
            <a:ext cx="8373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Ghim trên ngườ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9" b="94667" l="0" r="98222">
                        <a14:foregroundMark x1="6222" y1="46222" x2="32444" y2="61333"/>
                        <a14:foregroundMark x1="80889" y1="37778" x2="91111" y2="45333"/>
                        <a14:foregroundMark x1="55111" y1="29778" x2="60000" y2="3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68" y="4267917"/>
            <a:ext cx="2848050" cy="28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59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12" y="3138167"/>
            <a:ext cx="4139460" cy="4147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4205" y="1520817"/>
            <a:ext cx="6923261" cy="381636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40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indent="463550" algn="just"/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40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40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lang="en-US" sz="40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478415" y="152081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914188" y="2070355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516056" y="274967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555308" y="274967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392352" y="3428999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167257" y="336410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197938" y="3970319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084633" y="4649641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461107" y="152081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421638" y="4605598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553811" y="4605598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059247" y="3926276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085"/>
            <a:ext cx="12697040" cy="71420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2886" y="653080"/>
            <a:ext cx="6436311" cy="73250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indent="463550" algn="just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203" y="68353"/>
            <a:ext cx="8755494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MANG VỀ YÊU THƯƠNG</a:t>
            </a:r>
          </a:p>
        </p:txBody>
      </p:sp>
      <p:pic>
        <p:nvPicPr>
          <p:cNvPr id="1026" name="Picture 2" descr="Ghim trên ngườ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9" b="94667" l="0" r="98222">
                        <a14:foregroundMark x1="6222" y1="46222" x2="32444" y2="61333"/>
                        <a14:foregroundMark x1="80889" y1="37778" x2="91111" y2="45333"/>
                        <a14:foregroundMark x1="55111" y1="29778" x2="60000" y2="3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68" y="4267917"/>
            <a:ext cx="2848050" cy="28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25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21435" y="400701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51031" y="5536290"/>
            <a:ext cx="1194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vi-V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kumimoji="0" lang="en-US" altLang="vi-V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kumimoji="0" lang="en-US" altLang="vi-V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altLang="vi-V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kumimoji="0" lang="en-US" altLang="vi-V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vững</a:t>
            </a:r>
            <a:r>
              <a:rPr kumimoji="0" lang="en-US" altLang="vi-V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vi-V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vi-V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altLang="vi-V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kumimoji="0" lang="en-US" altLang="vi-V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altLang="vi-V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altLang="vi-V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050" name="Picture 2" descr="Giúp bé tập đi – cột mốc quan trọng trong đời tr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38" y="1183117"/>
            <a:ext cx="7241524" cy="434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3304</TotalTime>
  <Words>1089</Words>
  <Application>Microsoft Office PowerPoint</Application>
  <PresentationFormat>Custom</PresentationFormat>
  <Paragraphs>187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Win7H</cp:lastModifiedBy>
  <cp:revision>87</cp:revision>
  <dcterms:created xsi:type="dcterms:W3CDTF">2021-06-17T09:40:01Z</dcterms:created>
  <dcterms:modified xsi:type="dcterms:W3CDTF">2021-12-08T01:18:39Z</dcterms:modified>
</cp:coreProperties>
</file>