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339" r:id="rId2"/>
    <p:sldId id="330" r:id="rId3"/>
    <p:sldId id="257" r:id="rId4"/>
    <p:sldId id="258" r:id="rId5"/>
    <p:sldId id="259" r:id="rId6"/>
    <p:sldId id="332" r:id="rId7"/>
    <p:sldId id="331" r:id="rId8"/>
    <p:sldId id="333" r:id="rId9"/>
    <p:sldId id="260" r:id="rId10"/>
    <p:sldId id="334" r:id="rId11"/>
    <p:sldId id="261" r:id="rId12"/>
    <p:sldId id="335" r:id="rId13"/>
    <p:sldId id="266" r:id="rId14"/>
    <p:sldId id="294" r:id="rId15"/>
    <p:sldId id="340" r:id="rId16"/>
    <p:sldId id="347" r:id="rId17"/>
    <p:sldId id="348" r:id="rId18"/>
    <p:sldId id="349" r:id="rId19"/>
    <p:sldId id="350" r:id="rId20"/>
    <p:sldId id="351" r:id="rId21"/>
    <p:sldId id="319" r:id="rId22"/>
    <p:sldId id="328" r:id="rId23"/>
    <p:sldId id="352" r:id="rId24"/>
    <p:sldId id="353" r:id="rId25"/>
    <p:sldId id="354" r:id="rId26"/>
    <p:sldId id="355" r:id="rId27"/>
    <p:sldId id="323" r:id="rId28"/>
    <p:sldId id="361" r:id="rId29"/>
    <p:sldId id="365" r:id="rId30"/>
    <p:sldId id="362" r:id="rId31"/>
    <p:sldId id="366" r:id="rId32"/>
    <p:sldId id="262" r:id="rId33"/>
    <p:sldId id="326" r:id="rId34"/>
    <p:sldId id="327" r:id="rId35"/>
    <p:sldId id="301" r:id="rId36"/>
    <p:sldId id="303"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7893A"/>
    <a:srgbClr val="337D45"/>
    <a:srgbClr val="3C7447"/>
    <a:srgbClr val="446C4C"/>
    <a:srgbClr val="EFF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p:cViewPr varScale="1">
        <p:scale>
          <a:sx n="84" d="100"/>
          <a:sy n="84" d="100"/>
        </p:scale>
        <p:origin x="1286"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5C161-AB57-4B24-9837-8925A0BE8F5D}" type="datetimeFigureOut">
              <a:rPr lang="en-US" smtClean="0"/>
              <a:t>12/6/2021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DC7CB-22CF-46C1-8CC7-50B205A9A765}" type="slidenum">
              <a:rPr lang="en-US" smtClean="0"/>
              <a:t>‹#›</a:t>
            </a:fld>
            <a:endParaRPr lang="en-US"/>
          </a:p>
        </p:txBody>
      </p:sp>
    </p:spTree>
    <p:extLst>
      <p:ext uri="{BB962C8B-B14F-4D97-AF65-F5344CB8AC3E}">
        <p14:creationId xmlns:p14="http://schemas.microsoft.com/office/powerpoint/2010/main" val="178348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0DA490-5FB8-498A-9411-3B2086015FED}" type="slidenum">
              <a:rPr lang="zh-CN" altLang="en-US" smtClean="0"/>
              <a:pPr/>
              <a:t>1</a:t>
            </a:fld>
            <a:endParaRPr lang="zh-CN" altLang="en-US" dirty="0"/>
          </a:p>
        </p:txBody>
      </p:sp>
    </p:spTree>
    <p:extLst>
      <p:ext uri="{BB962C8B-B14F-4D97-AF65-F5344CB8AC3E}">
        <p14:creationId xmlns:p14="http://schemas.microsoft.com/office/powerpoint/2010/main" val="185127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27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796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DC7CB-22CF-46C1-8CC7-50B205A9A765}" type="slidenum">
              <a:rPr lang="en-US" smtClean="0"/>
              <a:t>35</a:t>
            </a:fld>
            <a:endParaRPr lang="en-US"/>
          </a:p>
        </p:txBody>
      </p:sp>
    </p:spTree>
    <p:extLst>
      <p:ext uri="{BB962C8B-B14F-4D97-AF65-F5344CB8AC3E}">
        <p14:creationId xmlns:p14="http://schemas.microsoft.com/office/powerpoint/2010/main" val="322162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93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99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5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30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52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839C6D-705B-4CB3-A477-E559EA63645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7173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6211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4538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219520"/>
            <a:ext cx="8709926"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882176"/>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906827"/>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989423"/>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947522"/>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917946"/>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496055"/>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520706"/>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603302"/>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561401"/>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531825"/>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2109934"/>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2134585"/>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2217181"/>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2175280"/>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2145704"/>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723813"/>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748464"/>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831060"/>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789159"/>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759583"/>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3337692"/>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3362343"/>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3444939"/>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3403038"/>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3373462"/>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3951571"/>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3976222"/>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4058818"/>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4016916"/>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3987341"/>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4565450"/>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4590101"/>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4672697"/>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4630796"/>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4601220"/>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5179329"/>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5203980"/>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5286576"/>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5244675"/>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5215099"/>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5793208"/>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5817859"/>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5900455"/>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5858554"/>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5828978"/>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00015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314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0997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39C6D-705B-4CB3-A477-E559EA63645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64129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39C6D-705B-4CB3-A477-E559EA63645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5933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39C6D-705B-4CB3-A477-E559EA63645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47194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39C6D-705B-4CB3-A477-E559EA636457}"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8927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9C6D-705B-4CB3-A477-E559EA63645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0808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27360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5090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C6D-705B-4CB3-A477-E559EA636457}" type="datetimeFigureOut">
              <a:rPr lang="en-US" smtClean="0"/>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1024-D906-444A-9189-63C41D4FCB11}" type="slidenum">
              <a:rPr lang="en-US" smtClean="0"/>
              <a:t>‹#›</a:t>
            </a:fld>
            <a:endParaRPr lang="en-US"/>
          </a:p>
        </p:txBody>
      </p:sp>
    </p:spTree>
    <p:extLst>
      <p:ext uri="{BB962C8B-B14F-4D97-AF65-F5344CB8AC3E}">
        <p14:creationId xmlns:p14="http://schemas.microsoft.com/office/powerpoint/2010/main" val="1021500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slide" Target="slide11.xml"/><Relationship Id="rId4" Type="http://schemas.openxmlformats.org/officeDocument/2006/relationships/image" Target="../media/image1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tags" Target="../tags/tag9.xml"/><Relationship Id="rId16" Type="http://schemas.openxmlformats.org/officeDocument/2006/relationships/image" Target="../media/image30.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13.xml"/><Relationship Id="rId5" Type="http://schemas.openxmlformats.org/officeDocument/2006/relationships/tags" Target="../tags/tag12.xml"/><Relationship Id="rId15" Type="http://schemas.openxmlformats.org/officeDocument/2006/relationships/image" Target="../media/image29.png"/><Relationship Id="rId10" Type="http://schemas.openxmlformats.org/officeDocument/2006/relationships/slideLayout" Target="../slideLayouts/slideLayout13.xml"/><Relationship Id="rId19" Type="http://schemas.openxmlformats.org/officeDocument/2006/relationships/image" Target="../media/image33.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slide" Target="slide11.xml"/><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slide" Target="slide5.xml"/><Relationship Id="rId4" Type="http://schemas.openxmlformats.org/officeDocument/2006/relationships/image" Target="../media/image5.jpg"/><Relationship Id="rId9" Type="http://schemas.openxmlformats.org/officeDocument/2006/relationships/image" Target="../media/image14.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slide" Target="slide13.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9.xml"/><Relationship Id="rId1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5.jpg"/><Relationship Id="rId7" Type="http://schemas.openxmlformats.org/officeDocument/2006/relationships/slide" Target="slide13.xml"/><Relationship Id="rId12"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412" y="0"/>
            <a:ext cx="9141179" cy="6857999"/>
          </a:xfrm>
          <a:prstGeom prst="rect">
            <a:avLst/>
          </a:prstGeom>
          <a:noFill/>
          <a:ln w="9525">
            <a:noFill/>
            <a:miter lim="800000"/>
            <a:headEnd/>
            <a:tailEnd/>
          </a:ln>
          <a:effectLst/>
        </p:spPr>
      </p:pic>
      <p:pic>
        <p:nvPicPr>
          <p:cNvPr id="1026" name="Picture 2" descr="C:\Users\Administrator\Desktop\2017051002.png"/>
          <p:cNvPicPr>
            <a:picLocks noChangeAspect="1" noChangeArrowheads="1"/>
          </p:cNvPicPr>
          <p:nvPr/>
        </p:nvPicPr>
        <p:blipFill>
          <a:blip r:embed="rId4" cstate="print"/>
          <a:srcRect l="30313"/>
          <a:stretch>
            <a:fillRect/>
          </a:stretch>
        </p:blipFill>
        <p:spPr bwMode="auto">
          <a:xfrm>
            <a:off x="1752600" y="76200"/>
            <a:ext cx="7389989" cy="6781799"/>
          </a:xfrm>
          <a:prstGeom prst="rect">
            <a:avLst/>
          </a:prstGeom>
          <a:noFill/>
        </p:spPr>
      </p:pic>
      <p:sp>
        <p:nvSpPr>
          <p:cNvPr id="7" name="矩形 6"/>
          <p:cNvSpPr/>
          <p:nvPr/>
        </p:nvSpPr>
        <p:spPr>
          <a:xfrm>
            <a:off x="152400" y="1911806"/>
            <a:ext cx="6814611" cy="1423188"/>
          </a:xfrm>
          <a:prstGeom prst="rect">
            <a:avLst/>
          </a:prstGeom>
        </p:spPr>
        <p:txBody>
          <a:bodyPr wrap="square" lIns="68559" tIns="34279" rIns="68559" bIns="34279">
            <a:spAutoFit/>
          </a:bodyPr>
          <a:lstStyle/>
          <a:p>
            <a:pPr algn="ctr" defTabSz="911840">
              <a:defRPr/>
            </a:pPr>
            <a:r>
              <a:rPr lang="en-US" altLang="zh-CN" sz="4399" b="1" smtClean="0">
                <a:solidFill>
                  <a:srgbClr val="FF0000"/>
                </a:solidFill>
                <a:latin typeface="Times New Roman" panose="02020603050405020304" pitchFamily="18" charset="0"/>
                <a:cs typeface="Times New Roman" panose="02020603050405020304" pitchFamily="18" charset="0"/>
                <a:sym typeface="+mn-ea"/>
              </a:rPr>
              <a:t>CHÀO MỪNG CÁC CON ĐẾN VỚI TIẾT HỌC</a:t>
            </a:r>
            <a:endParaRPr lang="en-US" altLang="zh-CN" sz="4399"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圆角矩形 1"/>
          <p:cNvSpPr/>
          <p:nvPr/>
        </p:nvSpPr>
        <p:spPr>
          <a:xfrm>
            <a:off x="1600200" y="3317188"/>
            <a:ext cx="4003964"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71" tIns="54735" rIns="109471" bIns="54735" anchor="ctr"/>
          <a:lstStyle/>
          <a:p>
            <a:pPr algn="ctr" defTabSz="1459388">
              <a:defRPr/>
            </a:pPr>
            <a:r>
              <a:rPr lang="en-US" altLang="zh-CN" sz="4400" b="1">
                <a:solidFill>
                  <a:srgbClr val="002060"/>
                </a:solidFill>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411578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4/3*#ppt_w"/>
                                          </p:val>
                                        </p:tav>
                                        <p:tav tm="100000">
                                          <p:val>
                                            <p:strVal val="#ppt_w"/>
                                          </p:val>
                                        </p:tav>
                                      </p:tavLst>
                                    </p:anim>
                                    <p:anim calcmode="lin" valueType="num">
                                      <p:cBhvr>
                                        <p:cTn id="8" dur="1000" fill="hold"/>
                                        <p:tgtEl>
                                          <p:spTgt spid="1028"/>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par>
                          <p:cTn id="13" fill="hold">
                            <p:stCondLst>
                              <p:cond delay="1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10" name="Google Shape;110;p3"/>
          <p:cNvPicPr preferRelativeResize="0"/>
          <p:nvPr/>
        </p:nvPicPr>
        <p:blipFill rotWithShape="1">
          <a:blip r:embed="rId9">
            <a:alphaModFix/>
          </a:blip>
          <a:srcRect/>
          <a:stretch/>
        </p:blipFill>
        <p:spPr>
          <a:xfrm>
            <a:off x="8722878" y="-1244347"/>
            <a:ext cx="609600" cy="609600"/>
          </a:xfrm>
          <a:prstGeom prst="rect">
            <a:avLst/>
          </a:prstGeom>
          <a:noFill/>
          <a:ln>
            <a:noFill/>
          </a:ln>
        </p:spPr>
      </p:pic>
      <p:pic>
        <p:nvPicPr>
          <p:cNvPr id="113" name="Google Shape;113;p3">
            <a:hlinkClick r:id="rId10" action="ppaction://hlinksldjump"/>
          </p:cNvPr>
          <p:cNvPicPr preferRelativeResize="0"/>
          <p:nvPr/>
        </p:nvPicPr>
        <p:blipFill rotWithShape="1">
          <a:blip r:embed="rId11">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2651944527"/>
      </p:ext>
    </p:extLst>
  </p:cSld>
  <p:clrMapOvr>
    <a:masterClrMapping/>
  </p:clrMapOvr>
  <p:transition spd="slow" advClick="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35"/>
        <p:cNvGrpSpPr/>
        <p:nvPr/>
      </p:nvGrpSpPr>
      <p:grpSpPr>
        <a:xfrm>
          <a:off x="0" y="0"/>
          <a:ext cx="0" cy="0"/>
          <a:chOff x="0" y="0"/>
          <a:chExt cx="0" cy="0"/>
        </a:xfrm>
      </p:grpSpPr>
      <p:sp>
        <p:nvSpPr>
          <p:cNvPr id="137" name="Google Shape;137;p6"/>
          <p:cNvSpPr/>
          <p:nvPr/>
        </p:nvSpPr>
        <p:spPr>
          <a:xfrm>
            <a:off x="254500" y="499931"/>
            <a:ext cx="8666018" cy="4343400"/>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38" name="Google Shape;138;p6"/>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39" name="Google Shape;139;p6">
            <a:hlinkClick r:id="rId6" action="ppaction://hlinksldjump"/>
          </p:cNvPr>
          <p:cNvPicPr preferRelativeResize="0"/>
          <p:nvPr/>
        </p:nvPicPr>
        <p:blipFill rotWithShape="1">
          <a:blip r:embed="rId7">
            <a:alphaModFix/>
          </a:blip>
          <a:srcRect/>
          <a:stretch/>
        </p:blipFill>
        <p:spPr>
          <a:xfrm>
            <a:off x="6782308" y="5047429"/>
            <a:ext cx="2138211" cy="1067974"/>
          </a:xfrm>
          <a:prstGeom prst="rect">
            <a:avLst/>
          </a:prstGeom>
          <a:noFill/>
          <a:ln>
            <a:noFill/>
          </a:ln>
        </p:spPr>
      </p:pic>
      <p:sp>
        <p:nvSpPr>
          <p:cNvPr id="7" name="Google Shape;152;p18">
            <a:extLst>
              <a:ext uri="{FF2B5EF4-FFF2-40B4-BE49-F238E27FC236}">
                <a16:creationId xmlns:a16="http://schemas.microsoft.com/office/drawing/2014/main" id="{3D24C647-CD19-4C85-8D8D-138DFE24D488}"/>
              </a:ext>
            </a:extLst>
          </p:cNvPr>
          <p:cNvSpPr txBox="1"/>
          <p:nvPr/>
        </p:nvSpPr>
        <p:spPr>
          <a:xfrm>
            <a:off x="269740" y="652331"/>
            <a:ext cx="8417060" cy="4191000"/>
          </a:xfrm>
          <a:prstGeom prst="rect">
            <a:avLst/>
          </a:prstGeom>
          <a:noFill/>
          <a:ln>
            <a:noFill/>
          </a:ln>
        </p:spPr>
        <p:txBody>
          <a:bodyPr spcFirstLastPara="1" wrap="square" lIns="91425" tIns="45700" rIns="91425" bIns="45700" anchor="t" anchorCtr="0">
            <a:noAutofit/>
          </a:bodyPr>
          <a:lstStyle/>
          <a:p>
            <a:pPr algn="just">
              <a:buClr>
                <a:srgbClr val="000000"/>
              </a:buClr>
            </a:pP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Nhà</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dì</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Tư</a:t>
            </a:r>
            <a:r>
              <a:rPr lang="en-US" sz="4800" b="1" dirty="0" smtClean="0">
                <a:solidFill>
                  <a:srgbClr val="7030A0"/>
                </a:solidFill>
                <a:latin typeface="Times New Roman" panose="02020603050405020304" pitchFamily="18" charset="0"/>
                <a:cs typeface="Times New Roman" panose="02020603050405020304" pitchFamily="18" charset="0"/>
              </a:rPr>
              <a:t> ở </a:t>
            </a:r>
            <a:r>
              <a:rPr lang="en-US" sz="4800" b="1" dirty="0" err="1" smtClean="0">
                <a:solidFill>
                  <a:srgbClr val="7030A0"/>
                </a:solidFill>
                <a:latin typeface="Times New Roman" panose="02020603050405020304" pitchFamily="18" charset="0"/>
                <a:cs typeface="Times New Roman" panose="02020603050405020304" pitchFamily="18" charset="0"/>
              </a:rPr>
              <a:t>quê</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có</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cây</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cau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giàn</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trầu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Sau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nhà</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có</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rau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cải</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rau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dền</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và</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cả</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dưa</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hấu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Gần</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nhà</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dì</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có</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cây</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cầu</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tre</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nhỏ</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Xa</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xa</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là</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dãy</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núi</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cao</a:t>
            </a:r>
            <a:r>
              <a:rPr lang="en-US" sz="4800" b="1" dirty="0" smtClean="0">
                <a:solidFill>
                  <a:srgbClr val="7030A0"/>
                </a:solidFill>
                <a:latin typeface="Times New Roman" panose="02020603050405020304" pitchFamily="18" charset="0"/>
                <a:cs typeface="Times New Roman" panose="02020603050405020304" pitchFamily="18" charset="0"/>
              </a:rPr>
              <a:t>.</a:t>
            </a:r>
            <a:endParaRPr sz="4800" b="1" kern="0" dirty="0">
              <a:solidFill>
                <a:srgbClr val="7030A0"/>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10" name="Google Shape;110;p3"/>
          <p:cNvPicPr preferRelativeResize="0"/>
          <p:nvPr/>
        </p:nvPicPr>
        <p:blipFill rotWithShape="1">
          <a:blip r:embed="rId9">
            <a:alphaModFix/>
          </a:blip>
          <a:srcRect/>
          <a:stretch/>
        </p:blipFill>
        <p:spPr>
          <a:xfrm>
            <a:off x="8722878" y="-1244347"/>
            <a:ext cx="609600" cy="609600"/>
          </a:xfrm>
          <a:prstGeom prst="rect">
            <a:avLst/>
          </a:prstGeom>
          <a:noFill/>
          <a:ln>
            <a:noFill/>
          </a:ln>
        </p:spPr>
      </p:pic>
    </p:spTree>
    <p:extLst>
      <p:ext uri="{BB962C8B-B14F-4D97-AF65-F5344CB8AC3E}">
        <p14:creationId xmlns:p14="http://schemas.microsoft.com/office/powerpoint/2010/main" val="483899813"/>
      </p:ext>
    </p:extLst>
  </p:cSld>
  <p:clrMapOvr>
    <a:masterClrMapping/>
  </p:clrMapOvr>
  <p:transition spd="slow" advClick="0">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4">
            <a:alphaModFix/>
          </a:blip>
          <a:srcRect/>
          <a:stretch/>
        </p:blipFill>
        <p:spPr>
          <a:xfrm>
            <a:off x="838200" y="2895601"/>
            <a:ext cx="2280809" cy="3106926"/>
          </a:xfrm>
          <a:prstGeom prst="rect">
            <a:avLst/>
          </a:prstGeom>
          <a:noFill/>
          <a:ln>
            <a:noFill/>
          </a:ln>
        </p:spPr>
      </p:pic>
      <p:pic>
        <p:nvPicPr>
          <p:cNvPr id="182" name="Google Shape;182;p11"/>
          <p:cNvPicPr preferRelativeResize="0"/>
          <p:nvPr/>
        </p:nvPicPr>
        <p:blipFill rotWithShape="1">
          <a:blip r:embed="rId5">
            <a:alphaModFix/>
          </a:blip>
          <a:srcRect/>
          <a:stretch/>
        </p:blipFill>
        <p:spPr>
          <a:xfrm>
            <a:off x="5964018" y="2895601"/>
            <a:ext cx="2376498" cy="3214254"/>
          </a:xfrm>
          <a:prstGeom prst="rect">
            <a:avLst/>
          </a:prstGeom>
          <a:noFill/>
          <a:ln>
            <a:noFill/>
          </a:ln>
        </p:spPr>
      </p:pic>
      <p:pic>
        <p:nvPicPr>
          <p:cNvPr id="183" name="Google Shape;183;p11"/>
          <p:cNvPicPr preferRelativeResize="0"/>
          <p:nvPr/>
        </p:nvPicPr>
        <p:blipFill rotWithShape="1">
          <a:blip r:embed="rId6">
            <a:alphaModFix/>
          </a:blip>
          <a:srcRect/>
          <a:stretch/>
        </p:blipFill>
        <p:spPr>
          <a:xfrm>
            <a:off x="3301803" y="4542379"/>
            <a:ext cx="2479421" cy="1553621"/>
          </a:xfrm>
          <a:prstGeom prst="rect">
            <a:avLst/>
          </a:prstGeom>
          <a:noFill/>
          <a:ln>
            <a:noFill/>
          </a:ln>
        </p:spPr>
      </p:pic>
      <p:pic>
        <p:nvPicPr>
          <p:cNvPr id="184" name="Google Shape;184;p11"/>
          <p:cNvPicPr preferRelativeResize="0"/>
          <p:nvPr/>
        </p:nvPicPr>
        <p:blipFill rotWithShape="1">
          <a:blip r:embed="rId7">
            <a:alphaModFix/>
          </a:blip>
          <a:srcRect/>
          <a:stretch/>
        </p:blipFill>
        <p:spPr>
          <a:xfrm>
            <a:off x="174894" y="857251"/>
            <a:ext cx="1008112" cy="1028451"/>
          </a:xfrm>
          <a:prstGeom prst="rect">
            <a:avLst/>
          </a:prstGeom>
          <a:noFill/>
          <a:ln>
            <a:noFill/>
          </a:ln>
        </p:spPr>
      </p:pic>
      <p:pic>
        <p:nvPicPr>
          <p:cNvPr id="185" name="Google Shape;185;p11"/>
          <p:cNvPicPr preferRelativeResize="0"/>
          <p:nvPr/>
        </p:nvPicPr>
        <p:blipFill rotWithShape="1">
          <a:blip r:embed="rId8">
            <a:alphaModFix/>
          </a:blip>
          <a:srcRect/>
          <a:stretch/>
        </p:blipFill>
        <p:spPr>
          <a:xfrm>
            <a:off x="8722878" y="-1244347"/>
            <a:ext cx="609600" cy="609600"/>
          </a:xfrm>
          <a:prstGeom prst="rect">
            <a:avLst/>
          </a:prstGeom>
          <a:noFill/>
          <a:ln>
            <a:noFill/>
          </a:ln>
        </p:spPr>
      </p:pic>
      <p:sp>
        <p:nvSpPr>
          <p:cNvPr id="186" name="Google Shape;186;p11"/>
          <p:cNvSpPr/>
          <p:nvPr/>
        </p:nvSpPr>
        <p:spPr>
          <a:xfrm>
            <a:off x="3655386" y="691190"/>
            <a:ext cx="3503808" cy="2016224"/>
          </a:xfrm>
          <a:prstGeom prst="cloudCallout">
            <a:avLst>
              <a:gd name="adj1" fmla="val -73273"/>
              <a:gd name="adj2" fmla="val 8752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a:solidFill>
                  <a:schemeClr val="dk1"/>
                </a:solidFill>
                <a:latin typeface="Times New Roman" panose="02020603050405020304" pitchFamily="18" charset="0"/>
                <a:ea typeface="Calibri"/>
                <a:cs typeface="Times New Roman" panose="02020603050405020304" pitchFamily="18" charset="0"/>
                <a:sym typeface="Calibri"/>
              </a:rPr>
              <a:t>Yeah!!!</a:t>
            </a:r>
            <a:endParaRPr b="1">
              <a:latin typeface="Times New Roman" panose="02020603050405020304" pitchFamily="18" charset="0"/>
              <a:cs typeface="Times New Roman" panose="02020603050405020304" pitchFamily="18" charset="0"/>
            </a:endParaRPr>
          </a:p>
          <a:p>
            <a:pPr algn="ctr"/>
            <a:r>
              <a:rPr lang="en-US" sz="3200" b="1">
                <a:solidFill>
                  <a:schemeClr val="dk1"/>
                </a:solidFill>
                <a:latin typeface="Times New Roman" panose="02020603050405020304" pitchFamily="18" charset="0"/>
                <a:ea typeface="Calibri"/>
                <a:cs typeface="Times New Roman" panose="02020603050405020304" pitchFamily="18" charset="0"/>
                <a:sym typeface="Calibri"/>
              </a:rPr>
              <a:t>Bãi biển đẹp quá!</a:t>
            </a: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5644" y="5617019"/>
            <a:ext cx="8117928" cy="769441"/>
          </a:xfrm>
          <a:prstGeom prst="rect">
            <a:avLst/>
          </a:prstGeom>
          <a:noFill/>
        </p:spPr>
        <p:txBody>
          <a:bodyPr wrap="none" rtlCol="0">
            <a:spAutoFit/>
          </a:bodyPr>
          <a:lstStyle/>
          <a:p>
            <a:r>
              <a:rPr lang="en-US" sz="4400" b="1" dirty="0" err="1" smtClean="0">
                <a:latin typeface="Times New Roman" panose="02020603050405020304" pitchFamily="18" charset="0"/>
                <a:cs typeface="Times New Roman" panose="02020603050405020304" pitchFamily="18" charset="0"/>
              </a:rPr>
              <a:t>Bà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đã</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nghỉ</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hưu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luôn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bịu</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743200" y="5617018"/>
            <a:ext cx="1151277" cy="769441"/>
          </a:xfrm>
          <a:prstGeom prst="rect">
            <a:avLst/>
          </a:prstGeom>
        </p:spPr>
        <p:txBody>
          <a:bodyPr wrap="none">
            <a:spAutoFit/>
          </a:bodyPr>
          <a:lstStyle/>
          <a:p>
            <a:r>
              <a:rPr lang="en-US" sz="4400" b="1" smtClean="0">
                <a:latin typeface="Times New Roman" panose="02020603050405020304" pitchFamily="18" charset="0"/>
                <a:cs typeface="Times New Roman" panose="02020603050405020304" pitchFamily="18" charset="0"/>
              </a:rPr>
              <a:t>h</a:t>
            </a:r>
            <a:r>
              <a:rPr lang="en-US" sz="4400" b="1" smtClean="0">
                <a:solidFill>
                  <a:srgbClr val="FF0000"/>
                </a:solidFill>
                <a:latin typeface="Times New Roman" panose="02020603050405020304" pitchFamily="18" charset="0"/>
                <a:cs typeface="Times New Roman" panose="02020603050405020304" pitchFamily="18" charset="0"/>
              </a:rPr>
              <a:t>ưu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934200" y="5617018"/>
            <a:ext cx="970137" cy="769441"/>
          </a:xfrm>
          <a:prstGeom prst="rect">
            <a:avLst/>
          </a:prstGeom>
        </p:spPr>
        <p:txBody>
          <a:bodyPr wrap="none">
            <a:spAutoFit/>
          </a:bodyPr>
          <a:lstStyle/>
          <a:p>
            <a:r>
              <a:rPr lang="en-US" sz="4400" b="1" dirty="0" err="1" smtClean="0">
                <a:latin typeface="Times New Roman" panose="02020603050405020304" pitchFamily="18" charset="0"/>
                <a:cs typeface="Times New Roman" panose="02020603050405020304" pitchFamily="18" charset="0"/>
              </a:rPr>
              <a:t>b</a:t>
            </a:r>
            <a:r>
              <a:rPr lang="en-US" sz="4400" b="1" dirty="0" err="1" smtClean="0">
                <a:solidFill>
                  <a:srgbClr val="FF0000"/>
                </a:solidFill>
                <a:latin typeface="Times New Roman" panose="02020603050405020304" pitchFamily="18" charset="0"/>
                <a:cs typeface="Times New Roman" panose="02020603050405020304" pitchFamily="18" charset="0"/>
              </a:rPr>
              <a:t>ịu</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62" t="9330" r="258" b="67337"/>
          <a:stretch/>
        </p:blipFill>
        <p:spPr>
          <a:xfrm>
            <a:off x="5644" y="-1"/>
            <a:ext cx="9138356" cy="5488795"/>
          </a:xfrm>
          <a:prstGeom prst="rect">
            <a:avLst/>
          </a:prstGeom>
        </p:spPr>
      </p:pic>
    </p:spTree>
    <p:custDataLst>
      <p:tags r:id="rId1"/>
    </p:custDataLst>
    <p:extLst>
      <p:ext uri="{BB962C8B-B14F-4D97-AF65-F5344CB8AC3E}">
        <p14:creationId xmlns:p14="http://schemas.microsoft.com/office/powerpoint/2010/main" val="282756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p:blipFill>
        <p:spPr bwMode="auto">
          <a:xfrm>
            <a:off x="266700" y="1365251"/>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p:blipFill>
        <p:spPr bwMode="auto">
          <a:xfrm>
            <a:off x="457200" y="857250"/>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p:blipFill>
        <p:spPr bwMode="auto">
          <a:xfrm>
            <a:off x="4902200" y="5416551"/>
            <a:ext cx="3733800" cy="585788"/>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059556" y="1520185"/>
            <a:ext cx="6758188" cy="3416320"/>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378" eaLnBrk="1" hangingPunct="1">
              <a:defRPr/>
            </a:pP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 </a:t>
            </a:r>
            <a:r>
              <a:rPr lang="en-US" altLang="zh-CN" sz="720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44: </a:t>
            </a:r>
            <a:r>
              <a:rPr lang="en-US" altLang="zh-CN" sz="7200" b="1" smtClean="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iu ưu </a:t>
            </a:r>
            <a:r>
              <a:rPr lang="en-US" altLang="zh-CN" sz="720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(Tiết </a:t>
            </a: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r>
              <a:rPr lang="en-US" altLang="zh-CN" sz="720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zh-CN" sz="7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914378" eaLnBrk="1" hangingPunct="1">
              <a:defRPr/>
            </a:pP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Trang </a:t>
            </a:r>
            <a:r>
              <a:rPr lang="en-US" altLang="zh-CN" sz="720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100</a:t>
            </a:r>
            <a:endParaRPr lang="zh-CN" altLang="en-US" sz="7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2" name="PA_图片 7" descr="C:\Users\Thinkpad\Desktop\学校\1_0008_图层-8.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710305" y="86409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 y="3187701"/>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505200" y="446586"/>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433501" y="32344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3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34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54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5900"/>
                            </p:stCondLst>
                            <p:childTnLst>
                              <p:par>
                                <p:cTn id="2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3" dur="6000" spd="-100000" fill="hold"/>
                                        <p:tgtEl>
                                          <p:spTgt spid="54"/>
                                        </p:tgtEl>
                                        <p:attrNameLst>
                                          <p:attrName>ppt_x</p:attrName>
                                          <p:attrName>ppt_y</p:attrName>
                                        </p:attrNameLst>
                                      </p:cBhvr>
                                      <p:rCtr x="10069" y="-48148"/>
                                    </p:animMotion>
                                  </p:childTnLst>
                                </p:cTn>
                              </p:par>
                              <p:par>
                                <p:cTn id="2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35027" y="2286001"/>
            <a:ext cx="2315141" cy="1524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pic>
        <p:nvPicPr>
          <p:cNvPr id="3"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33400" y="228600"/>
            <a:ext cx="2353662" cy="1262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8600" y="2286001"/>
            <a:ext cx="1107996" cy="1419619"/>
          </a:xfrm>
          <a:prstGeom prst="rect">
            <a:avLst/>
          </a:prstGeom>
          <a:noFill/>
        </p:spPr>
        <p:txBody>
          <a:bodyPr wrap="none" rtlCol="0">
            <a:spAutoFit/>
          </a:bodyPr>
          <a:lstStyle/>
          <a:p>
            <a:r>
              <a:rPr lang="en-US" sz="8625" b="1" smtClean="0">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 y="2895600"/>
            <a:ext cx="3096419" cy="3766418"/>
          </a:xfrm>
          <a:prstGeom prst="rect">
            <a:avLst/>
          </a:prstGeom>
        </p:spPr>
      </p:pic>
    </p:spTree>
    <p:extLst>
      <p:ext uri="{BB962C8B-B14F-4D97-AF65-F5344CB8AC3E}">
        <p14:creationId xmlns:p14="http://schemas.microsoft.com/office/powerpoint/2010/main" val="40533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33400" y="228600"/>
            <a:ext cx="2353662" cy="1262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5" y="3839246"/>
            <a:ext cx="2320636" cy="2822772"/>
          </a:xfrm>
          <a:prstGeom prst="rect">
            <a:avLst/>
          </a:prstGeom>
        </p:spPr>
      </p:pic>
      <p:sp>
        <p:nvSpPr>
          <p:cNvPr id="4" name="Rounded Rectangle 3"/>
          <p:cNvSpPr/>
          <p:nvPr/>
        </p:nvSpPr>
        <p:spPr>
          <a:xfrm>
            <a:off x="5029200" y="1848182"/>
            <a:ext cx="2916693" cy="20419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5" name="Rounded Rectangle 4"/>
          <p:cNvSpPr/>
          <p:nvPr/>
        </p:nvSpPr>
        <p:spPr>
          <a:xfrm>
            <a:off x="1524000" y="1845234"/>
            <a:ext cx="3124199" cy="20449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6" name="TextBox 5"/>
          <p:cNvSpPr txBox="1"/>
          <p:nvPr/>
        </p:nvSpPr>
        <p:spPr>
          <a:xfrm>
            <a:off x="2608302" y="2101616"/>
            <a:ext cx="1107996" cy="1419619"/>
          </a:xfrm>
          <a:prstGeom prst="rect">
            <a:avLst/>
          </a:prstGeom>
          <a:noFill/>
        </p:spPr>
        <p:txBody>
          <a:bodyPr wrap="none" rtlCol="0">
            <a:spAutoFit/>
          </a:bodyPr>
          <a:lstStyle/>
          <a:p>
            <a:r>
              <a:rPr lang="en-US" sz="8625" b="1" smtClean="0">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591518" y="2102368"/>
            <a:ext cx="1675238" cy="1419619"/>
          </a:xfrm>
          <a:prstGeom prst="rect">
            <a:avLst/>
          </a:prstGeom>
          <a:noFill/>
        </p:spPr>
        <p:txBody>
          <a:bodyPr wrap="square" rtlCol="0">
            <a:spAutoFit/>
          </a:bodyPr>
          <a:lstStyle/>
          <a:p>
            <a:r>
              <a:rPr lang="en-US" sz="8625" b="1" smtClean="0">
                <a:solidFill>
                  <a:srgbClr val="FF0000"/>
                </a:solidFill>
                <a:latin typeface="Times New Roman" panose="02020603050405020304" pitchFamily="18" charset="0"/>
                <a:cs typeface="Times New Roman" panose="02020603050405020304" pitchFamily="18" charset="0"/>
              </a:rPr>
              <a:t>ưu</a:t>
            </a:r>
            <a:endParaRPr lang="en-US" sz="8625"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2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57800" y="2133600"/>
            <a:ext cx="2783467" cy="20546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3" name="Rounded Rectangle 2"/>
          <p:cNvSpPr/>
          <p:nvPr/>
        </p:nvSpPr>
        <p:spPr>
          <a:xfrm>
            <a:off x="2085767" y="2146752"/>
            <a:ext cx="2795088" cy="20546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pic>
        <p:nvPicPr>
          <p:cNvPr id="4"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19710" y="228600"/>
            <a:ext cx="2069586" cy="1110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0695" y="783742"/>
            <a:ext cx="2471842" cy="854080"/>
          </a:xfrm>
          <a:prstGeom prst="rect">
            <a:avLst/>
          </a:prstGeom>
          <a:noFill/>
        </p:spPr>
        <p:txBody>
          <a:bodyPr wrap="square" rtlCol="0">
            <a:spAutoFit/>
          </a:bodyPr>
          <a:lstStyle/>
          <a:p>
            <a:r>
              <a:rPr lang="en-US" sz="4950" b="1" dirty="0">
                <a:latin typeface="Times New Roman" panose="02020603050405020304" pitchFamily="18" charset="0"/>
                <a:cs typeface="Times New Roman" panose="02020603050405020304" pitchFamily="18" charset="0"/>
              </a:rPr>
              <a:t>So </a:t>
            </a:r>
            <a:r>
              <a:rPr lang="en-US" sz="4950" b="1" dirty="0" err="1">
                <a:latin typeface="Times New Roman" panose="02020603050405020304" pitchFamily="18" charset="0"/>
                <a:cs typeface="Times New Roman" panose="02020603050405020304" pitchFamily="18" charset="0"/>
              </a:rPr>
              <a:t>sánh</a:t>
            </a:r>
            <a:endParaRPr lang="en-US" sz="495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25" y="3645019"/>
            <a:ext cx="2527204" cy="3334880"/>
          </a:xfrm>
          <a:prstGeom prst="rect">
            <a:avLst/>
          </a:prstGeom>
        </p:spPr>
      </p:pic>
      <p:sp>
        <p:nvSpPr>
          <p:cNvPr id="7" name="TextBox 6"/>
          <p:cNvSpPr txBox="1"/>
          <p:nvPr/>
        </p:nvSpPr>
        <p:spPr>
          <a:xfrm>
            <a:off x="2926189" y="2464244"/>
            <a:ext cx="1107996" cy="1419619"/>
          </a:xfrm>
          <a:prstGeom prst="rect">
            <a:avLst/>
          </a:prstGeom>
          <a:noFill/>
        </p:spPr>
        <p:txBody>
          <a:bodyPr wrap="none" rtlCol="0">
            <a:spAutoFit/>
          </a:bodyPr>
          <a:lstStyle/>
          <a:p>
            <a:r>
              <a:rPr lang="en-US" sz="8625" b="1" smtClean="0">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978100" y="2451092"/>
            <a:ext cx="1463862" cy="1419619"/>
          </a:xfrm>
          <a:prstGeom prst="rect">
            <a:avLst/>
          </a:prstGeom>
          <a:noFill/>
        </p:spPr>
        <p:txBody>
          <a:bodyPr wrap="none" rtlCol="0">
            <a:spAutoFit/>
          </a:bodyPr>
          <a:lstStyle/>
          <a:p>
            <a:r>
              <a:rPr lang="en-US" sz="8625" b="1" smtClean="0">
                <a:solidFill>
                  <a:srgbClr val="FF0000"/>
                </a:solidFill>
                <a:latin typeface="Times New Roman" panose="02020603050405020304" pitchFamily="18" charset="0"/>
                <a:cs typeface="Times New Roman" panose="02020603050405020304" pitchFamily="18" charset="0"/>
              </a:rPr>
              <a:t>ư</a:t>
            </a:r>
            <a:r>
              <a:rPr lang="en-US" sz="8625" b="1">
                <a:solidFill>
                  <a:srgbClr val="FF0000"/>
                </a:solidFill>
                <a:latin typeface="Times New Roman" panose="02020603050405020304" pitchFamily="18" charset="0"/>
                <a:cs typeface="Times New Roman" panose="02020603050405020304" pitchFamily="18" charset="0"/>
              </a:rPr>
              <a:t>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642829" y="2451091"/>
            <a:ext cx="800219" cy="1419619"/>
          </a:xfrm>
          <a:prstGeom prst="rect">
            <a:avLst/>
          </a:prstGeom>
          <a:noFill/>
        </p:spPr>
        <p:txBody>
          <a:bodyPr wrap="none" rtlCol="0">
            <a:spAutoFit/>
          </a:bodyPr>
          <a:lstStyle/>
          <a:p>
            <a:r>
              <a:rPr lang="en-US" sz="8625" b="1" smtClean="0">
                <a:solidFill>
                  <a:srgbClr val="0070C0"/>
                </a:solidFill>
                <a:latin typeface="Times New Roman" panose="02020603050405020304" pitchFamily="18" charset="0"/>
                <a:cs typeface="Times New Roman" panose="02020603050405020304" pitchFamily="18" charset="0"/>
              </a:rPr>
              <a:t>u</a:t>
            </a:r>
            <a:endParaRPr lang="en-US" sz="8625"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40530" y="2466472"/>
            <a:ext cx="800219" cy="1419619"/>
          </a:xfrm>
          <a:prstGeom prst="rect">
            <a:avLst/>
          </a:prstGeom>
          <a:noFill/>
        </p:spPr>
        <p:txBody>
          <a:bodyPr wrap="none" rtlCol="0">
            <a:spAutoFit/>
          </a:bodyPr>
          <a:lstStyle/>
          <a:p>
            <a:r>
              <a:rPr lang="en-US" sz="8625" b="1" smtClean="0">
                <a:solidFill>
                  <a:srgbClr val="0070C0"/>
                </a:solidFill>
                <a:latin typeface="Times New Roman" panose="02020603050405020304" pitchFamily="18" charset="0"/>
                <a:cs typeface="Times New Roman" panose="02020603050405020304" pitchFamily="18" charset="0"/>
              </a:rPr>
              <a:t>u</a:t>
            </a:r>
            <a:endParaRPr lang="en-US" sz="8625" b="1"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33506" y="2464244"/>
            <a:ext cx="492443" cy="1419619"/>
          </a:xfrm>
          <a:prstGeom prst="rect">
            <a:avLst/>
          </a:prstGeom>
          <a:noFill/>
        </p:spPr>
        <p:txBody>
          <a:bodyPr wrap="none" rtlCol="0">
            <a:spAutoFit/>
          </a:bodyPr>
          <a:lstStyle/>
          <a:p>
            <a:r>
              <a:rPr lang="en-US" sz="8625" b="1" smtClean="0">
                <a:solidFill>
                  <a:srgbClr val="7030A0"/>
                </a:solidFill>
                <a:latin typeface="Times New Roman" panose="02020603050405020304" pitchFamily="18" charset="0"/>
                <a:cs typeface="Times New Roman" panose="02020603050405020304" pitchFamily="18" charset="0"/>
              </a:rPr>
              <a:t>i</a:t>
            </a:r>
            <a:endParaRPr lang="en-US" sz="8625"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7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11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457200" y="228600"/>
            <a:ext cx="2069586" cy="11102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87" y="3276600"/>
            <a:ext cx="2697273" cy="3779499"/>
          </a:xfrm>
          <a:prstGeom prst="rect">
            <a:avLst/>
          </a:prstGeom>
        </p:spPr>
      </p:pic>
      <p:sp>
        <p:nvSpPr>
          <p:cNvPr id="4" name="TextBox 3"/>
          <p:cNvSpPr txBox="1"/>
          <p:nvPr/>
        </p:nvSpPr>
        <p:spPr>
          <a:xfrm>
            <a:off x="3148933" y="891235"/>
            <a:ext cx="1127232" cy="1446550"/>
          </a:xfrm>
          <a:prstGeom prst="rect">
            <a:avLst/>
          </a:prstGeom>
          <a:noFill/>
        </p:spPr>
        <p:txBody>
          <a:bodyPr wrap="none" rtlCol="0">
            <a:spAutoFit/>
          </a:bodyPr>
          <a:lstStyle/>
          <a:p>
            <a:r>
              <a:rPr lang="en-US" sz="8800" b="1" smtClean="0">
                <a:solidFill>
                  <a:srgbClr val="FF0000"/>
                </a:solidFill>
                <a:latin typeface="Times New Roman" panose="02020603050405020304" pitchFamily="18" charset="0"/>
                <a:cs typeface="Times New Roman" panose="02020603050405020304" pitchFamily="18" charset="0"/>
              </a:rPr>
              <a:t>iu</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82633" y="891235"/>
            <a:ext cx="1489510" cy="1446550"/>
          </a:xfrm>
          <a:prstGeom prst="rect">
            <a:avLst/>
          </a:prstGeom>
          <a:noFill/>
        </p:spPr>
        <p:txBody>
          <a:bodyPr wrap="none" rtlCol="0">
            <a:spAutoFit/>
          </a:bodyPr>
          <a:lstStyle/>
          <a:p>
            <a:r>
              <a:rPr lang="en-US" sz="8800" b="1" smtClean="0">
                <a:solidFill>
                  <a:srgbClr val="FF0000"/>
                </a:solidFill>
                <a:latin typeface="Times New Roman" panose="02020603050405020304" pitchFamily="18" charset="0"/>
                <a:cs typeface="Times New Roman" panose="02020603050405020304" pitchFamily="18" charset="0"/>
              </a:rPr>
              <a:t>ưu</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743200" y="2590800"/>
            <a:ext cx="1999612" cy="1154674"/>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8000" b="1" smtClean="0">
                <a:latin typeface="Times New Roman" panose="02020603050405020304" pitchFamily="18" charset="0"/>
                <a:ea typeface="Arial-Rounded" pitchFamily="34" charset="0"/>
                <a:cs typeface="Times New Roman" panose="02020603050405020304" pitchFamily="18" charset="0"/>
              </a:rPr>
              <a:t>h</a:t>
            </a:r>
            <a:endParaRPr lang="en-US" sz="8000" b="1">
              <a:latin typeface="Times New Roman" panose="02020603050405020304" pitchFamily="18" charset="0"/>
              <a:ea typeface="Arial-Rounded" pitchFamily="34" charset="0"/>
              <a:cs typeface="Times New Roman" panose="02020603050405020304" pitchFamily="18" charset="0"/>
            </a:endParaRPr>
          </a:p>
        </p:txBody>
      </p:sp>
      <p:sp>
        <p:nvSpPr>
          <p:cNvPr id="7" name="Title 1"/>
          <p:cNvSpPr txBox="1">
            <a:spLocks/>
          </p:cNvSpPr>
          <p:nvPr/>
        </p:nvSpPr>
        <p:spPr>
          <a:xfrm>
            <a:off x="4789157" y="2590800"/>
            <a:ext cx="2184965" cy="1154675"/>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80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8000" b="1">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8" name="Title 1"/>
          <p:cNvSpPr txBox="1">
            <a:spLocks/>
          </p:cNvSpPr>
          <p:nvPr/>
        </p:nvSpPr>
        <p:spPr>
          <a:xfrm>
            <a:off x="3345040" y="3810000"/>
            <a:ext cx="2704261" cy="1248510"/>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9600" b="1" smtClean="0">
                <a:latin typeface="Times New Roman" panose="02020603050405020304" pitchFamily="18" charset="0"/>
                <a:ea typeface="Arial-Rounded" pitchFamily="34" charset="0"/>
                <a:cs typeface="Times New Roman" panose="02020603050405020304" pitchFamily="18" charset="0"/>
              </a:rPr>
              <a:t>h</a:t>
            </a:r>
            <a:r>
              <a:rPr lang="en-US" sz="88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8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6137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286000"/>
            <a:ext cx="4724400" cy="1470025"/>
          </a:xfrm>
        </p:spPr>
        <p:txBody>
          <a:bodyPr>
            <a:noAutofit/>
          </a:bodyPr>
          <a:lstStyle/>
          <a:p>
            <a:r>
              <a:rPr lang="en-US" sz="5400" b="1" dirty="0">
                <a:solidFill>
                  <a:srgbClr val="0000FF"/>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05305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5035" y="767821"/>
            <a:ext cx="825867"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iu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012893" y="767821"/>
            <a:ext cx="1074333"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ưu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052367" y="1829069"/>
            <a:ext cx="1601517"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latin typeface="Times New Roman" panose="02020603050405020304" pitchFamily="18" charset="0"/>
                <a:ea typeface="Arial-Rounded" pitchFamily="34" charset="0"/>
                <a:cs typeface="Times New Roman" panose="02020603050405020304" pitchFamily="18" charset="0"/>
              </a:rPr>
              <a:t>h</a:t>
            </a:r>
            <a:endParaRPr lang="en-US" sz="6000" b="1">
              <a:latin typeface="Times New Roman" panose="02020603050405020304" pitchFamily="18" charset="0"/>
              <a:ea typeface="Arial-Rounded" pitchFamily="34" charset="0"/>
              <a:cs typeface="Times New Roman" panose="02020603050405020304" pitchFamily="18" charset="0"/>
            </a:endParaRPr>
          </a:p>
        </p:txBody>
      </p:sp>
      <p:sp>
        <p:nvSpPr>
          <p:cNvPr id="5" name="Title 1"/>
          <p:cNvSpPr txBox="1">
            <a:spLocks/>
          </p:cNvSpPr>
          <p:nvPr/>
        </p:nvSpPr>
        <p:spPr>
          <a:xfrm>
            <a:off x="4684363" y="1829069"/>
            <a:ext cx="1568403"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6" name="Title 1"/>
          <p:cNvSpPr txBox="1">
            <a:spLocks/>
          </p:cNvSpPr>
          <p:nvPr/>
        </p:nvSpPr>
        <p:spPr>
          <a:xfrm>
            <a:off x="3455035" y="2794296"/>
            <a:ext cx="2416733" cy="93950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latin typeface="Times New Roman" panose="02020603050405020304" pitchFamily="18" charset="0"/>
                <a:ea typeface="Arial-Rounded" pitchFamily="34" charset="0"/>
                <a:cs typeface="Times New Roman" panose="02020603050405020304" pitchFamily="18" charset="0"/>
              </a:rPr>
              <a:t>h</a:t>
            </a:r>
            <a:r>
              <a:rPr lang="en-US" sz="60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9" name="TextBox 8"/>
          <p:cNvSpPr txBox="1"/>
          <p:nvPr/>
        </p:nvSpPr>
        <p:spPr>
          <a:xfrm>
            <a:off x="481520" y="4448692"/>
            <a:ext cx="3778599"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dịu    địu    xíu</a:t>
            </a:r>
            <a:endParaRPr lang="en-US" sz="4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95800" y="4448692"/>
            <a:ext cx="4211409"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hưu    mưu   lựu</a:t>
            </a:r>
            <a:endParaRPr lang="en-US" sz="4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81519" y="4448691"/>
            <a:ext cx="3637534"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d</a:t>
            </a:r>
            <a:r>
              <a:rPr lang="en-US" sz="4400" b="1" smtClean="0">
                <a:solidFill>
                  <a:srgbClr val="FF0000"/>
                </a:solidFill>
                <a:latin typeface="Times New Roman" panose="02020603050405020304" pitchFamily="18" charset="0"/>
                <a:cs typeface="Times New Roman" panose="02020603050405020304" pitchFamily="18" charset="0"/>
              </a:rPr>
              <a:t>iu    </a:t>
            </a:r>
            <a:r>
              <a:rPr lang="en-US" sz="4400" b="1" smtClean="0">
                <a:latin typeface="Times New Roman" panose="02020603050405020304" pitchFamily="18" charset="0"/>
                <a:cs typeface="Times New Roman" panose="02020603050405020304" pitchFamily="18" charset="0"/>
              </a:rPr>
              <a:t>đ</a:t>
            </a:r>
            <a:r>
              <a:rPr lang="en-US" sz="4400" b="1" smtClean="0">
                <a:solidFill>
                  <a:srgbClr val="FF0000"/>
                </a:solidFill>
                <a:latin typeface="Times New Roman" panose="02020603050405020304" pitchFamily="18" charset="0"/>
                <a:cs typeface="Times New Roman" panose="02020603050405020304" pitchFamily="18" charset="0"/>
              </a:rPr>
              <a:t>iu    </a:t>
            </a:r>
            <a:r>
              <a:rPr lang="en-US" sz="4400" b="1" smtClean="0">
                <a:latin typeface="Times New Roman" panose="02020603050405020304" pitchFamily="18" charset="0"/>
                <a:cs typeface="Times New Roman" panose="02020603050405020304" pitchFamily="18" charset="0"/>
              </a:rPr>
              <a:t>x</a:t>
            </a:r>
            <a:r>
              <a:rPr lang="en-US" sz="4400" b="1">
                <a:solidFill>
                  <a:srgbClr val="FF0000"/>
                </a:solidFill>
                <a:latin typeface="Times New Roman" panose="02020603050405020304" pitchFamily="18" charset="0"/>
                <a:cs typeface="Times New Roman" panose="02020603050405020304" pitchFamily="18" charset="0"/>
              </a:rPr>
              <a:t>í</a:t>
            </a:r>
            <a:r>
              <a:rPr lang="en-US" sz="4400" b="1" smtClean="0">
                <a:solidFill>
                  <a:srgbClr val="FF0000"/>
                </a:solidFill>
                <a:latin typeface="Times New Roman" panose="02020603050405020304" pitchFamily="18" charset="0"/>
                <a:cs typeface="Times New Roman" panose="02020603050405020304" pitchFamily="18" charset="0"/>
              </a:rPr>
              <a:t>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95799" y="4448691"/>
            <a:ext cx="4211409"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h</a:t>
            </a:r>
            <a:r>
              <a:rPr lang="en-US" sz="4400" b="1" smtClean="0">
                <a:solidFill>
                  <a:srgbClr val="FF0000"/>
                </a:solidFill>
                <a:latin typeface="Times New Roman" panose="02020603050405020304" pitchFamily="18" charset="0"/>
                <a:cs typeface="Times New Roman" panose="02020603050405020304" pitchFamily="18" charset="0"/>
              </a:rPr>
              <a:t>ưu</a:t>
            </a:r>
            <a:r>
              <a:rPr lang="en-US" sz="4400" b="1" smtClean="0">
                <a:latin typeface="Times New Roman" panose="02020603050405020304" pitchFamily="18" charset="0"/>
                <a:cs typeface="Times New Roman" panose="02020603050405020304" pitchFamily="18" charset="0"/>
              </a:rPr>
              <a:t>    m</a:t>
            </a:r>
            <a:r>
              <a:rPr lang="en-US" sz="4400" b="1" smtClean="0">
                <a:solidFill>
                  <a:srgbClr val="FF0000"/>
                </a:solidFill>
                <a:latin typeface="Times New Roman" panose="02020603050405020304" pitchFamily="18" charset="0"/>
                <a:cs typeface="Times New Roman" panose="02020603050405020304" pitchFamily="18" charset="0"/>
              </a:rPr>
              <a:t>ưu</a:t>
            </a:r>
            <a:r>
              <a:rPr lang="en-US" sz="4400" b="1" smtClean="0">
                <a:latin typeface="Times New Roman" panose="02020603050405020304" pitchFamily="18" charset="0"/>
                <a:cs typeface="Times New Roman" panose="02020603050405020304" pitchFamily="18" charset="0"/>
              </a:rPr>
              <a:t>   l</a:t>
            </a:r>
            <a:r>
              <a:rPr lang="en-US" sz="4400" b="1" smtClean="0">
                <a:solidFill>
                  <a:srgbClr val="FF0000"/>
                </a:solidFill>
                <a:latin typeface="Times New Roman" panose="02020603050405020304" pitchFamily="18" charset="0"/>
                <a:cs typeface="Times New Roman" panose="02020603050405020304" pitchFamily="18" charset="0"/>
              </a:rPr>
              <a:t>ưu</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3"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676896" y="228600"/>
            <a:ext cx="1643472" cy="8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362200"/>
            <a:ext cx="3886200" cy="1470025"/>
          </a:xfrm>
        </p:spPr>
        <p:txBody>
          <a:bodyPr>
            <a:normAutofit/>
          </a:bodyPr>
          <a:lstStyle/>
          <a:p>
            <a:r>
              <a:rPr lang="en-US" sz="5400" b="1" dirty="0">
                <a:solidFill>
                  <a:srgbClr val="0000FF"/>
                </a:solidFill>
                <a:latin typeface="Times New Roman" panose="02020603050405020304" pitchFamily="18" charset="0"/>
                <a:cs typeface="Times New Roman" panose="02020603050405020304" pitchFamily="18" charset="0"/>
              </a:rPr>
              <a:t>THƯ GIÃN</a:t>
            </a:r>
          </a:p>
        </p:txBody>
      </p:sp>
    </p:spTree>
    <p:extLst>
      <p:ext uri="{BB962C8B-B14F-4D97-AF65-F5344CB8AC3E}">
        <p14:creationId xmlns:p14="http://schemas.microsoft.com/office/powerpoint/2010/main" val="814386867"/>
      </p:ext>
    </p:extLst>
  </p:cSld>
  <p:clrMapOvr>
    <a:masterClrMapping/>
  </p:clrMapOvr>
  <mc:AlternateContent xmlns:mc="http://schemas.openxmlformats.org/markup-compatibility/2006" xmlns:p14="http://schemas.microsoft.com/office/powerpoint/2010/main">
    <mc:Choice Requires="p14">
      <p:transition spd="slow" p14:dur="2000" advTm="8180"/>
    </mc:Choice>
    <mc:Fallback xmlns="">
      <p:transition spd="slow" advTm="818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E56E-0528-4D87-AB76-7DC0DFD3C783}"/>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555137689"/>
      </p:ext>
    </p:extLst>
  </p:cSld>
  <p:clrMapOvr>
    <a:masterClrMapping/>
  </p:clrMapOvr>
  <mc:AlternateContent xmlns:mc="http://schemas.openxmlformats.org/markup-compatibility/2006" xmlns:p14="http://schemas.microsoft.com/office/powerpoint/2010/main">
    <mc:Choice Requires="p14">
      <p:transition spd="slow" p14:dur="2000" advTm="85783"/>
    </mc:Choice>
    <mc:Fallback xmlns="">
      <p:transition spd="slow" advTm="85783"/>
    </mc:Fallback>
  </mc:AlternateContent>
  <p:timing>
    <p:tnLst>
      <p:par>
        <p:cTn id="1" dur="indefinite" restart="never" nodeType="tmRoot"/>
      </p:par>
    </p:tnLst>
  </p:timing>
  <p:extLst mod="1">
    <p:ext uri="{E180D4A7-C9FB-4DFB-919C-405C955672EB}">
      <p14:showEvtLst xmlns:p14="http://schemas.microsoft.com/office/powerpoint/2010/main">
        <p14:playEvt time="10452" objId="4"/>
        <p14:stopEvt time="77277" objId="4"/>
        <p14:playEvt time="81077" objId="4"/>
        <p14:pauseEvt time="82569" objId="4"/>
        <p14:stopEvt time="85689"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62600" y="1052916"/>
            <a:ext cx="2288229" cy="990600"/>
            <a:chOff x="6491729" y="1661010"/>
            <a:chExt cx="1981200" cy="1415092"/>
          </a:xfrm>
          <a:solidFill>
            <a:srgbClr val="92D050"/>
          </a:solidFill>
        </p:grpSpPr>
        <p:sp>
          <p:nvSpPr>
            <p:cNvPr id="3" name="Rounded Rectangle 2"/>
            <p:cNvSpPr/>
            <p:nvPr/>
          </p:nvSpPr>
          <p:spPr>
            <a:xfrm>
              <a:off x="6491729" y="1661010"/>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3711" y="1804458"/>
              <a:ext cx="1697238" cy="1187096"/>
            </a:xfrm>
            <a:prstGeom prst="rect">
              <a:avLst/>
            </a:prstGeom>
            <a:grp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cái rìu</a:t>
              </a:r>
              <a:endParaRPr lang="en-US" sz="4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5660294" y="4229100"/>
            <a:ext cx="2190535" cy="990600"/>
            <a:chOff x="6525005" y="1577769"/>
            <a:chExt cx="1981200" cy="1415092"/>
          </a:xfrm>
          <a:solidFill>
            <a:srgbClr val="92D050"/>
          </a:solidFill>
        </p:grpSpPr>
        <p:sp>
          <p:nvSpPr>
            <p:cNvPr id="6" name="Rounded Rectangle 5"/>
            <p:cNvSpPr/>
            <p:nvPr/>
          </p:nvSpPr>
          <p:spPr>
            <a:xfrm>
              <a:off x="6525005" y="1577769"/>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22131" y="1691766"/>
              <a:ext cx="1851720" cy="1187096"/>
            </a:xfrm>
            <a:prstGeom prst="rect">
              <a:avLst/>
            </a:prstGeom>
            <a:grpFill/>
          </p:spPr>
          <p:txBody>
            <a:bodyPr wrap="square" rtlCol="0">
              <a:spAutoFit/>
            </a:bodyPr>
            <a:lstStyle/>
            <a:p>
              <a:r>
                <a:rPr lang="en-US" sz="4800" b="1">
                  <a:latin typeface="Times New Roman" panose="02020603050405020304" pitchFamily="18" charset="0"/>
                  <a:cs typeface="Times New Roman" panose="02020603050405020304" pitchFamily="18" charset="0"/>
                </a:rPr>
                <a:t>cái </a:t>
              </a:r>
              <a:r>
                <a:rPr lang="en-US" sz="4800" b="1" smtClean="0">
                  <a:latin typeface="Times New Roman" panose="02020603050405020304" pitchFamily="18" charset="0"/>
                  <a:cs typeface="Times New Roman" panose="02020603050405020304" pitchFamily="18" charset="0"/>
                </a:rPr>
                <a:t>địu</a:t>
              </a:r>
              <a:endParaRPr lang="en-US" sz="4800" b="1"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793" t="58895" r="69246" b="32357"/>
          <a:stretch/>
        </p:blipFill>
        <p:spPr>
          <a:xfrm>
            <a:off x="2200265" y="275132"/>
            <a:ext cx="3124200" cy="2467793"/>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6201" t="58241" r="48838" b="33011"/>
          <a:stretch/>
        </p:blipFill>
        <p:spPr>
          <a:xfrm>
            <a:off x="2438400" y="3352800"/>
            <a:ext cx="3124200" cy="2743200"/>
          </a:xfrm>
          <a:prstGeom prst="rect">
            <a:avLst/>
          </a:prstGeom>
        </p:spPr>
      </p:pic>
      <p:pic>
        <p:nvPicPr>
          <p:cNvPr id="10" name="Picture 2" descr="C:\Users\SKY\Downloads\file-hinh-anh-sgk-tieng-viet-bo-ket-noi-tri-thuc-voi-cuoc-song\1\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87" t="37191" r="76552" b="57076"/>
          <a:stretch/>
        </p:blipFill>
        <p:spPr bwMode="auto">
          <a:xfrm>
            <a:off x="549866" y="247432"/>
            <a:ext cx="1643472" cy="8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69276" y="1264632"/>
            <a:ext cx="2688924" cy="990600"/>
            <a:chOff x="6491729" y="1661010"/>
            <a:chExt cx="1981200" cy="1415092"/>
          </a:xfrm>
          <a:solidFill>
            <a:srgbClr val="92D050"/>
          </a:solidFill>
        </p:grpSpPr>
        <p:sp>
          <p:nvSpPr>
            <p:cNvPr id="3" name="Rounded Rectangle 2"/>
            <p:cNvSpPr/>
            <p:nvPr/>
          </p:nvSpPr>
          <p:spPr>
            <a:xfrm>
              <a:off x="6491729" y="1661010"/>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20529" y="1775007"/>
              <a:ext cx="1723598" cy="1187096"/>
            </a:xfrm>
            <a:prstGeom prst="rect">
              <a:avLst/>
            </a:prstGeom>
            <a:grp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quả lựu</a:t>
              </a:r>
              <a:endParaRPr lang="en-US" sz="4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5866970" y="4572000"/>
            <a:ext cx="2591230" cy="1117738"/>
            <a:chOff x="6525005" y="1577769"/>
            <a:chExt cx="1374780" cy="1415092"/>
          </a:xfrm>
          <a:solidFill>
            <a:srgbClr val="92D050"/>
          </a:solidFill>
        </p:grpSpPr>
        <p:sp>
          <p:nvSpPr>
            <p:cNvPr id="6" name="Rounded Rectangle 5"/>
            <p:cNvSpPr/>
            <p:nvPr/>
          </p:nvSpPr>
          <p:spPr>
            <a:xfrm>
              <a:off x="6525005" y="1577769"/>
              <a:ext cx="137478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65661" y="1759280"/>
              <a:ext cx="1310040" cy="1052069"/>
            </a:xfrm>
            <a:prstGeom prst="rect">
              <a:avLst/>
            </a:prstGeom>
            <a:grp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con cừu</a:t>
              </a:r>
              <a:endParaRPr lang="en-US" sz="4800" b="1" dirty="0">
                <a:latin typeface="Times New Roman" panose="02020603050405020304" pitchFamily="18" charset="0"/>
                <a:cs typeface="Times New Roman" panose="02020603050405020304" pitchFamily="18" charset="0"/>
              </a:endParaRPr>
            </a:p>
          </p:txBody>
        </p:sp>
      </p:grpSp>
      <p:pic>
        <p:nvPicPr>
          <p:cNvPr id="8"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457200" y="247432"/>
            <a:ext cx="1896076" cy="101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974" t="58930" r="29065" b="32322"/>
          <a:stretch/>
        </p:blipFill>
        <p:spPr>
          <a:xfrm>
            <a:off x="2193338" y="238026"/>
            <a:ext cx="3302778" cy="296237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7344" t="58688" r="7695" b="32564"/>
          <a:stretch/>
        </p:blipFill>
        <p:spPr>
          <a:xfrm>
            <a:off x="1600200" y="3244442"/>
            <a:ext cx="4169076" cy="3188718"/>
          </a:xfrm>
          <a:prstGeom prst="rect">
            <a:avLst/>
          </a:prstGeom>
        </p:spPr>
      </p:pic>
    </p:spTree>
    <p:extLst>
      <p:ext uri="{BB962C8B-B14F-4D97-AF65-F5344CB8AC3E}">
        <p14:creationId xmlns:p14="http://schemas.microsoft.com/office/powerpoint/2010/main" val="33594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49866" y="247432"/>
            <a:ext cx="1643472" cy="881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74" t="58930" r="29065" b="32322"/>
          <a:stretch/>
        </p:blipFill>
        <p:spPr>
          <a:xfrm>
            <a:off x="2057400" y="3352800"/>
            <a:ext cx="2634315" cy="232797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7344" t="58688" r="7695" b="32564"/>
          <a:stretch/>
        </p:blipFill>
        <p:spPr>
          <a:xfrm>
            <a:off x="5334000" y="3436478"/>
            <a:ext cx="3080586" cy="23183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93" t="58895" r="69246" b="32357"/>
          <a:stretch/>
        </p:blipFill>
        <p:spPr>
          <a:xfrm>
            <a:off x="2132176" y="247432"/>
            <a:ext cx="2820824" cy="21263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201" t="58241" r="48838" b="33011"/>
          <a:stretch/>
        </p:blipFill>
        <p:spPr>
          <a:xfrm>
            <a:off x="6019799" y="233577"/>
            <a:ext cx="2437477" cy="2140224"/>
          </a:xfrm>
          <a:prstGeom prst="rect">
            <a:avLst/>
          </a:prstGeom>
        </p:spPr>
      </p:pic>
      <p:sp>
        <p:nvSpPr>
          <p:cNvPr id="8" name="TextBox 7"/>
          <p:cNvSpPr txBox="1"/>
          <p:nvPr/>
        </p:nvSpPr>
        <p:spPr>
          <a:xfrm>
            <a:off x="2538816" y="2311152"/>
            <a:ext cx="2007543" cy="830997"/>
          </a:xfrm>
          <a:prstGeom prst="rect">
            <a:avLst/>
          </a:prstGeom>
          <a:no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cái rìu</a:t>
            </a:r>
            <a:endParaRPr lang="en-US" sz="4800" b="1">
              <a:latin typeface="Times New Roman" panose="02020603050405020304" pitchFamily="18" charset="0"/>
              <a:cs typeface="Times New Roman" panose="02020603050405020304" pitchFamily="18" charset="0"/>
            </a:endParaRPr>
          </a:p>
        </p:txBody>
      </p:sp>
      <p:sp>
        <p:nvSpPr>
          <p:cNvPr id="9" name="TextBox 8"/>
          <p:cNvSpPr txBox="1"/>
          <p:nvPr/>
        </p:nvSpPr>
        <p:spPr>
          <a:xfrm>
            <a:off x="6019799" y="2489641"/>
            <a:ext cx="2007543" cy="830997"/>
          </a:xfrm>
          <a:prstGeom prst="rect">
            <a:avLst/>
          </a:prstGeom>
          <a:no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cái địu</a:t>
            </a:r>
            <a:endParaRPr lang="en-US" sz="4800" b="1">
              <a:latin typeface="Times New Roman" panose="02020603050405020304" pitchFamily="18" charset="0"/>
              <a:cs typeface="Times New Roman" panose="02020603050405020304" pitchFamily="18" charset="0"/>
            </a:endParaRPr>
          </a:p>
        </p:txBody>
      </p:sp>
      <p:sp>
        <p:nvSpPr>
          <p:cNvPr id="10" name="TextBox 9"/>
          <p:cNvSpPr txBox="1"/>
          <p:nvPr/>
        </p:nvSpPr>
        <p:spPr>
          <a:xfrm>
            <a:off x="2379488" y="5630556"/>
            <a:ext cx="2326197" cy="830997"/>
          </a:xfrm>
          <a:prstGeom prst="rect">
            <a:avLst/>
          </a:prstGeom>
          <a:no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quả lựu</a:t>
            </a:r>
            <a:endParaRPr lang="en-US" sz="4800" b="1">
              <a:latin typeface="Times New Roman" panose="02020603050405020304" pitchFamily="18" charset="0"/>
              <a:cs typeface="Times New Roman" panose="02020603050405020304" pitchFamily="18" charset="0"/>
            </a:endParaRPr>
          </a:p>
        </p:txBody>
      </p:sp>
      <p:sp>
        <p:nvSpPr>
          <p:cNvPr id="11" name="TextBox 10"/>
          <p:cNvSpPr txBox="1"/>
          <p:nvPr/>
        </p:nvSpPr>
        <p:spPr>
          <a:xfrm>
            <a:off x="5643001" y="5630557"/>
            <a:ext cx="2462583" cy="830997"/>
          </a:xfrm>
          <a:prstGeom prst="rect">
            <a:avLst/>
          </a:prstGeom>
          <a:no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con cừu</a:t>
            </a:r>
            <a:endParaRPr lang="en-US" sz="4800" b="1">
              <a:latin typeface="Times New Roman" panose="02020603050405020304" pitchFamily="18" charset="0"/>
              <a:cs typeface="Times New Roman" panose="02020603050405020304" pitchFamily="18" charset="0"/>
            </a:endParaRPr>
          </a:p>
        </p:txBody>
      </p:sp>
      <p:sp>
        <p:nvSpPr>
          <p:cNvPr id="12" name="TextBox 11"/>
          <p:cNvSpPr txBox="1"/>
          <p:nvPr/>
        </p:nvSpPr>
        <p:spPr>
          <a:xfrm>
            <a:off x="7265342" y="2489641"/>
            <a:ext cx="762000" cy="83099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iu</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688369" y="2311152"/>
            <a:ext cx="762000" cy="83099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ìu</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688369" y="5630555"/>
            <a:ext cx="892306" cy="83099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ưu</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982006" y="5630556"/>
            <a:ext cx="924434" cy="83099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ưu</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5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Left)">
                                      <p:cBhvr>
                                        <p:cTn id="10" dur="500"/>
                                        <p:tgtEl>
                                          <p:spTgt spid="1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Left)">
                                      <p:cBhvr>
                                        <p:cTn id="13" dur="500"/>
                                        <p:tgtEl>
                                          <p:spTgt spid="1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49866" y="247431"/>
            <a:ext cx="2012478" cy="1079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4633149"/>
            <a:ext cx="2007543" cy="769441"/>
          </a:xfrm>
          <a:prstGeom prst="rect">
            <a:avLst/>
          </a:prstGeom>
          <a:noFill/>
        </p:spPr>
        <p:txBody>
          <a:bodyPr wrap="square" rtlCol="0">
            <a:spAutoFit/>
          </a:bodyPr>
          <a:lstStyle/>
          <a:p>
            <a:r>
              <a:rPr lang="en-US" sz="4400" b="1" smtClean="0">
                <a:solidFill>
                  <a:srgbClr val="0000FF"/>
                </a:solidFill>
                <a:latin typeface="Times New Roman" panose="02020603050405020304" pitchFamily="18" charset="0"/>
                <a:cs typeface="Times New Roman" panose="02020603050405020304" pitchFamily="18" charset="0"/>
              </a:rPr>
              <a:t>cái rìu</a:t>
            </a:r>
            <a:endParaRPr lang="en-US" sz="4400" b="1">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96626" y="4640759"/>
            <a:ext cx="2007543" cy="769441"/>
          </a:xfrm>
          <a:prstGeom prst="rect">
            <a:avLst/>
          </a:prstGeom>
          <a:noFill/>
        </p:spPr>
        <p:txBody>
          <a:bodyPr wrap="square" rtlCol="0">
            <a:spAutoFit/>
          </a:bodyPr>
          <a:lstStyle/>
          <a:p>
            <a:r>
              <a:rPr lang="en-US" sz="4400" b="1" smtClean="0">
                <a:solidFill>
                  <a:srgbClr val="0000FF"/>
                </a:solidFill>
                <a:latin typeface="Times New Roman" panose="02020603050405020304" pitchFamily="18" charset="0"/>
                <a:cs typeface="Times New Roman" panose="02020603050405020304" pitchFamily="18" charset="0"/>
              </a:rPr>
              <a:t>cái địu</a:t>
            </a:r>
            <a:endParaRPr lang="en-US" sz="4400" b="1">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27003" y="4620985"/>
            <a:ext cx="2326197" cy="769441"/>
          </a:xfrm>
          <a:prstGeom prst="rect">
            <a:avLst/>
          </a:prstGeom>
          <a:noFill/>
        </p:spPr>
        <p:txBody>
          <a:bodyPr wrap="square" rtlCol="0">
            <a:spAutoFit/>
          </a:bodyPr>
          <a:lstStyle/>
          <a:p>
            <a:r>
              <a:rPr lang="en-US" sz="4400" b="1" smtClean="0">
                <a:solidFill>
                  <a:srgbClr val="0000FF"/>
                </a:solidFill>
                <a:latin typeface="Times New Roman" panose="02020603050405020304" pitchFamily="18" charset="0"/>
                <a:cs typeface="Times New Roman" panose="02020603050405020304" pitchFamily="18" charset="0"/>
              </a:rPr>
              <a:t>quả lựu</a:t>
            </a:r>
            <a:endParaRPr lang="en-US" sz="4400" b="1">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52817" y="4640758"/>
            <a:ext cx="2462583" cy="769441"/>
          </a:xfrm>
          <a:prstGeom prst="rect">
            <a:avLst/>
          </a:prstGeom>
          <a:noFill/>
        </p:spPr>
        <p:txBody>
          <a:bodyPr wrap="square" rtlCol="0">
            <a:spAutoFit/>
          </a:bodyPr>
          <a:lstStyle/>
          <a:p>
            <a:r>
              <a:rPr lang="en-US" sz="4400" b="1" smtClean="0">
                <a:solidFill>
                  <a:srgbClr val="0000FF"/>
                </a:solidFill>
                <a:latin typeface="Times New Roman" panose="02020603050405020304" pitchFamily="18" charset="0"/>
                <a:cs typeface="Times New Roman" panose="02020603050405020304" pitchFamily="18" charset="0"/>
              </a:rPr>
              <a:t>con cừu</a:t>
            </a:r>
            <a:endParaRPr lang="en-US" sz="4400" b="1">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03066" y="265831"/>
            <a:ext cx="825867"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iu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60924" y="265831"/>
            <a:ext cx="1074333"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ưu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3200398" y="1327079"/>
            <a:ext cx="1601517"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latin typeface="Times New Roman" panose="02020603050405020304" pitchFamily="18" charset="0"/>
                <a:ea typeface="Arial-Rounded" pitchFamily="34" charset="0"/>
                <a:cs typeface="Times New Roman" panose="02020603050405020304" pitchFamily="18" charset="0"/>
              </a:rPr>
              <a:t>h</a:t>
            </a:r>
            <a:endParaRPr lang="en-US" sz="6000" b="1">
              <a:latin typeface="Times New Roman" panose="02020603050405020304" pitchFamily="18" charset="0"/>
              <a:ea typeface="Arial-Rounded" pitchFamily="34" charset="0"/>
              <a:cs typeface="Times New Roman" panose="02020603050405020304" pitchFamily="18" charset="0"/>
            </a:endParaRPr>
          </a:p>
        </p:txBody>
      </p:sp>
      <p:sp>
        <p:nvSpPr>
          <p:cNvPr id="10" name="Title 1"/>
          <p:cNvSpPr txBox="1">
            <a:spLocks/>
          </p:cNvSpPr>
          <p:nvPr/>
        </p:nvSpPr>
        <p:spPr>
          <a:xfrm>
            <a:off x="4832394" y="1327079"/>
            <a:ext cx="1568403"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1" name="Title 1"/>
          <p:cNvSpPr txBox="1">
            <a:spLocks/>
          </p:cNvSpPr>
          <p:nvPr/>
        </p:nvSpPr>
        <p:spPr>
          <a:xfrm>
            <a:off x="3603066" y="2292306"/>
            <a:ext cx="2416733" cy="93950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smtClean="0">
                <a:latin typeface="Times New Roman" panose="02020603050405020304" pitchFamily="18" charset="0"/>
                <a:ea typeface="Arial-Rounded" pitchFamily="34" charset="0"/>
                <a:cs typeface="Times New Roman" panose="02020603050405020304" pitchFamily="18" charset="0"/>
              </a:rPr>
              <a:t>h</a:t>
            </a:r>
            <a:r>
              <a:rPr lang="en-US" sz="6000" b="1" smtClean="0">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2" name="TextBox 11"/>
          <p:cNvSpPr txBox="1"/>
          <p:nvPr/>
        </p:nvSpPr>
        <p:spPr>
          <a:xfrm>
            <a:off x="484465" y="3703576"/>
            <a:ext cx="3637534"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dịu    địu    xíu</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428933" y="3729284"/>
            <a:ext cx="4070345"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hưu    mưu   lựu</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316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381000" y="367815"/>
            <a:ext cx="2827067" cy="1419151"/>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62600" y="3810000"/>
            <a:ext cx="2947453" cy="2876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8388" y="2286000"/>
            <a:ext cx="4864081" cy="1015663"/>
          </a:xfrm>
          <a:prstGeom prst="rect">
            <a:avLst/>
          </a:prstGeom>
          <a:noFill/>
        </p:spPr>
        <p:txBody>
          <a:bodyPr wrap="square" rtlCol="0">
            <a:spAutoFit/>
          </a:bodyPr>
          <a:lstStyle/>
          <a:p>
            <a:r>
              <a:rPr lang="en-US" sz="6000" b="1">
                <a:solidFill>
                  <a:srgbClr val="0000CC"/>
                </a:solidFill>
                <a:latin typeface="Times New Roman" panose="02020603050405020304" pitchFamily="18" charset="0"/>
                <a:cs typeface="Times New Roman" panose="02020603050405020304" pitchFamily="18" charset="0"/>
              </a:rPr>
              <a:t>Viết bảng con</a:t>
            </a:r>
          </a:p>
        </p:txBody>
      </p:sp>
    </p:spTree>
    <p:extLst>
      <p:ext uri="{BB962C8B-B14F-4D97-AF65-F5344CB8AC3E}">
        <p14:creationId xmlns:p14="http://schemas.microsoft.com/office/powerpoint/2010/main" val="1513040905"/>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3" name="D70806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8800"/>
            <a:ext cx="9067800" cy="3295650"/>
          </a:xfrm>
          <a:prstGeom prst="rect">
            <a:avLst/>
          </a:prstGeom>
        </p:spPr>
      </p:pic>
    </p:spTree>
    <p:extLst>
      <p:ext uri="{BB962C8B-B14F-4D97-AF65-F5344CB8AC3E}">
        <p14:creationId xmlns:p14="http://schemas.microsoft.com/office/powerpoint/2010/main" val="3062927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E9E6C-94DE-4765-B098-5EDA047095F4}"/>
              </a:ext>
            </a:extLst>
          </p:cNvPr>
          <p:cNvSpPr txBox="1"/>
          <p:nvPr/>
        </p:nvSpPr>
        <p:spPr>
          <a:xfrm>
            <a:off x="2057400" y="2590800"/>
            <a:ext cx="1811009" cy="1862048"/>
          </a:xfrm>
          <a:prstGeom prst="rect">
            <a:avLst/>
          </a:prstGeom>
          <a:noFill/>
        </p:spPr>
        <p:txBody>
          <a:bodyPr wrap="square" rtlCol="0">
            <a:spAutoFit/>
          </a:bodyPr>
          <a:lstStyle/>
          <a:p>
            <a:r>
              <a:rPr lang="en-US" sz="11500" b="1" dirty="0" err="1">
                <a:solidFill>
                  <a:schemeClr val="bg1"/>
                </a:solidFill>
                <a:latin typeface="HP001 4 hàng" panose="020B0603050302020204" pitchFamily="34" charset="0"/>
              </a:rPr>
              <a:t>iu</a:t>
            </a:r>
            <a:endParaRPr lang="en-US" sz="11500" b="1" dirty="0">
              <a:solidFill>
                <a:schemeClr val="bg1"/>
              </a:solidFill>
              <a:latin typeface="HP001 4 hàng" panose="020B0603050302020204" pitchFamily="34" charset="0"/>
            </a:endParaRPr>
          </a:p>
        </p:txBody>
      </p:sp>
      <p:sp>
        <p:nvSpPr>
          <p:cNvPr id="4" name="TextBox 3">
            <a:extLst>
              <a:ext uri="{FF2B5EF4-FFF2-40B4-BE49-F238E27FC236}">
                <a16:creationId xmlns:a16="http://schemas.microsoft.com/office/drawing/2014/main" id="{C7CEDF2F-D7FC-4856-A881-B89DD1E354CC}"/>
              </a:ext>
            </a:extLst>
          </p:cNvPr>
          <p:cNvSpPr txBox="1"/>
          <p:nvPr/>
        </p:nvSpPr>
        <p:spPr>
          <a:xfrm>
            <a:off x="4648200" y="2590800"/>
            <a:ext cx="2070276" cy="1862048"/>
          </a:xfrm>
          <a:prstGeom prst="rect">
            <a:avLst/>
          </a:prstGeom>
          <a:noFill/>
        </p:spPr>
        <p:txBody>
          <a:bodyPr wrap="square" rtlCol="0">
            <a:spAutoFit/>
          </a:bodyPr>
          <a:lstStyle/>
          <a:p>
            <a:r>
              <a:rPr lang="en-US" sz="11500" b="1" smtClean="0">
                <a:solidFill>
                  <a:schemeClr val="bg1"/>
                </a:solidFill>
                <a:latin typeface="HP001 4 hàng" panose="020B0603050302020204" pitchFamily="34" charset="0"/>
              </a:rPr>
              <a:t>ǟìu</a:t>
            </a:r>
            <a:endParaRPr lang="en-US" sz="11500" b="1" dirty="0">
              <a:solidFill>
                <a:schemeClr val="bg1"/>
              </a:solidFill>
              <a:latin typeface="HP001 4 hàng" panose="020B06030503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7028"/>
            <a:ext cx="9144000" cy="5723944"/>
          </a:xfrm>
          <a:prstGeom prst="rect">
            <a:avLst/>
          </a:prstGeom>
        </p:spPr>
      </p:pic>
    </p:spTree>
    <p:extLst>
      <p:ext uri="{BB962C8B-B14F-4D97-AF65-F5344CB8AC3E}">
        <p14:creationId xmlns:p14="http://schemas.microsoft.com/office/powerpoint/2010/main" val="16071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4">
            <a:alphaModFix/>
          </a:blip>
          <a:srcRect/>
          <a:stretch/>
        </p:blipFill>
        <p:spPr>
          <a:xfrm flipH="1">
            <a:off x="7524328" y="857251"/>
            <a:ext cx="1512168" cy="1308937"/>
          </a:xfrm>
          <a:prstGeom prst="rect">
            <a:avLst/>
          </a:prstGeom>
          <a:noFill/>
          <a:ln>
            <a:noFill/>
          </a:ln>
        </p:spPr>
      </p:pic>
      <p:pic>
        <p:nvPicPr>
          <p:cNvPr id="91" name="Google Shape;91;p2"/>
          <p:cNvPicPr preferRelativeResize="0"/>
          <p:nvPr/>
        </p:nvPicPr>
        <p:blipFill rotWithShape="1">
          <a:blip r:embed="rId5">
            <a:alphaModFix/>
          </a:blip>
          <a:srcRect/>
          <a:stretch/>
        </p:blipFill>
        <p:spPr>
          <a:xfrm>
            <a:off x="4572000" y="3588774"/>
            <a:ext cx="2566088" cy="2495891"/>
          </a:xfrm>
          <a:prstGeom prst="rect">
            <a:avLst/>
          </a:prstGeom>
          <a:noFill/>
          <a:ln>
            <a:noFill/>
          </a:ln>
        </p:spPr>
      </p:pic>
      <p:pic>
        <p:nvPicPr>
          <p:cNvPr id="92" name="Google Shape;92;p2"/>
          <p:cNvPicPr preferRelativeResize="0"/>
          <p:nvPr/>
        </p:nvPicPr>
        <p:blipFill rotWithShape="1">
          <a:blip r:embed="rId6">
            <a:alphaModFix/>
          </a:blip>
          <a:srcRect/>
          <a:stretch/>
        </p:blipFill>
        <p:spPr>
          <a:xfrm>
            <a:off x="6588224" y="3616898"/>
            <a:ext cx="2770008" cy="2439640"/>
          </a:xfrm>
          <a:prstGeom prst="rect">
            <a:avLst/>
          </a:prstGeom>
          <a:noFill/>
          <a:ln>
            <a:noFill/>
          </a:ln>
        </p:spPr>
      </p:pic>
      <p:pic>
        <p:nvPicPr>
          <p:cNvPr id="93" name="Google Shape;93;p2"/>
          <p:cNvPicPr preferRelativeResize="0"/>
          <p:nvPr/>
        </p:nvPicPr>
        <p:blipFill rotWithShape="1">
          <a:blip r:embed="rId7">
            <a:alphaModFix/>
          </a:blip>
          <a:srcRect/>
          <a:stretch/>
        </p:blipFill>
        <p:spPr>
          <a:xfrm>
            <a:off x="1187624" y="4813857"/>
            <a:ext cx="1224136" cy="1116021"/>
          </a:xfrm>
          <a:prstGeom prst="rect">
            <a:avLst/>
          </a:prstGeom>
          <a:noFill/>
          <a:ln>
            <a:noFill/>
          </a:ln>
        </p:spPr>
      </p:pic>
      <p:sp>
        <p:nvSpPr>
          <p:cNvPr id="94" name="Google Shape;94;p2"/>
          <p:cNvSpPr/>
          <p:nvPr/>
        </p:nvSpPr>
        <p:spPr>
          <a:xfrm>
            <a:off x="76200" y="864178"/>
            <a:ext cx="6975768" cy="1368152"/>
          </a:xfrm>
          <a:prstGeom prst="rect">
            <a:avLst/>
          </a:prstGeom>
        </p:spPr>
        <p:txBody>
          <a:bodyPr>
            <a:prstTxWarp prst="textPlain">
              <a:avLst/>
            </a:prstTxWarp>
          </a:bodyPr>
          <a:lstStyle/>
          <a:p>
            <a:pPr lvl="0" algn="ctr"/>
            <a:r>
              <a:rPr b="1">
                <a:ln w="9525" cap="flat" cmpd="sng">
                  <a:solidFill>
                    <a:schemeClr val="dk1"/>
                  </a:solidFill>
                  <a:prstDash val="solid"/>
                  <a:round/>
                  <a:headEnd type="none" w="sm" len="sm"/>
                  <a:tailEnd type="none" w="sm" len="sm"/>
                </a:ln>
                <a:solidFill>
                  <a:srgbClr val="002060"/>
                </a:solidFill>
                <a:latin typeface="Calibri"/>
              </a:rPr>
              <a:t>Giải cứu bãi biển</a:t>
            </a:r>
          </a:p>
        </p:txBody>
      </p:sp>
      <p:pic>
        <p:nvPicPr>
          <p:cNvPr id="95" name="Google Shape;95;p2"/>
          <p:cNvPicPr preferRelativeResize="0"/>
          <p:nvPr/>
        </p:nvPicPr>
        <p:blipFill rotWithShape="1">
          <a:blip r:embed="rId8">
            <a:alphaModFix/>
          </a:blip>
          <a:srcRect/>
          <a:stretch/>
        </p:blipFill>
        <p:spPr>
          <a:xfrm>
            <a:off x="7524328" y="-634747"/>
            <a:ext cx="609600" cy="609600"/>
          </a:xfrm>
          <a:prstGeom prst="rect">
            <a:avLst/>
          </a:prstGeom>
          <a:noFill/>
          <a:ln>
            <a:noFill/>
          </a:ln>
        </p:spPr>
      </p:pic>
    </p:spTree>
    <p:extLst>
      <p:ext uri="{BB962C8B-B14F-4D97-AF65-F5344CB8AC3E}">
        <p14:creationId xmlns:p14="http://schemas.microsoft.com/office/powerpoint/2010/main" val="128977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BCCA01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95400"/>
            <a:ext cx="9144000" cy="3219450"/>
          </a:xfrm>
          <a:prstGeom prst="rect">
            <a:avLst/>
          </a:prstGeom>
        </p:spPr>
      </p:pic>
    </p:spTree>
    <p:extLst>
      <p:ext uri="{BB962C8B-B14F-4D97-AF65-F5344CB8AC3E}">
        <p14:creationId xmlns:p14="http://schemas.microsoft.com/office/powerpoint/2010/main" val="2430114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E9E6C-94DE-4765-B098-5EDA047095F4}"/>
              </a:ext>
            </a:extLst>
          </p:cNvPr>
          <p:cNvSpPr txBox="1"/>
          <p:nvPr/>
        </p:nvSpPr>
        <p:spPr>
          <a:xfrm>
            <a:off x="1752600" y="3733800"/>
            <a:ext cx="1811009" cy="1862048"/>
          </a:xfrm>
          <a:prstGeom prst="rect">
            <a:avLst/>
          </a:prstGeom>
          <a:noFill/>
        </p:spPr>
        <p:txBody>
          <a:bodyPr wrap="square" rtlCol="0">
            <a:spAutoFit/>
          </a:bodyPr>
          <a:lstStyle/>
          <a:p>
            <a:r>
              <a:rPr lang="en-US" sz="11500" b="1">
                <a:solidFill>
                  <a:schemeClr val="bg1"/>
                </a:solidFill>
                <a:latin typeface="HP001 4 hàng" panose="020B0603050302020204" pitchFamily="34" charset="0"/>
              </a:rPr>
              <a:t>ư</a:t>
            </a:r>
            <a:r>
              <a:rPr lang="en-US" sz="11500" b="1" smtClean="0">
                <a:solidFill>
                  <a:schemeClr val="bg1"/>
                </a:solidFill>
                <a:latin typeface="HP001 4 hàng" panose="020B0603050302020204" pitchFamily="34" charset="0"/>
              </a:rPr>
              <a:t>u</a:t>
            </a:r>
            <a:endParaRPr lang="en-US" sz="11500" b="1" dirty="0">
              <a:solidFill>
                <a:schemeClr val="bg1"/>
              </a:solidFill>
              <a:latin typeface="HP001 4 hàng" panose="020B0603050302020204" pitchFamily="34" charset="0"/>
            </a:endParaRPr>
          </a:p>
        </p:txBody>
      </p:sp>
      <p:sp>
        <p:nvSpPr>
          <p:cNvPr id="4" name="TextBox 3">
            <a:extLst>
              <a:ext uri="{FF2B5EF4-FFF2-40B4-BE49-F238E27FC236}">
                <a16:creationId xmlns:a16="http://schemas.microsoft.com/office/drawing/2014/main" id="{C7CEDF2F-D7FC-4856-A881-B89DD1E354CC}"/>
              </a:ext>
            </a:extLst>
          </p:cNvPr>
          <p:cNvSpPr txBox="1"/>
          <p:nvPr/>
        </p:nvSpPr>
        <p:spPr>
          <a:xfrm>
            <a:off x="4191000" y="3700552"/>
            <a:ext cx="2586259" cy="1846659"/>
          </a:xfrm>
          <a:prstGeom prst="rect">
            <a:avLst/>
          </a:prstGeom>
          <a:noFill/>
        </p:spPr>
        <p:txBody>
          <a:bodyPr wrap="square" rtlCol="0">
            <a:spAutoFit/>
          </a:bodyPr>
          <a:lstStyle/>
          <a:p>
            <a:r>
              <a:rPr lang="en-US" sz="11400" b="1" smtClean="0">
                <a:solidFill>
                  <a:schemeClr val="bg1"/>
                </a:solidFill>
                <a:latin typeface="HP001 4 hàng" panose="020B0603050302020204" pitchFamily="34" charset="0"/>
              </a:rPr>
              <a:t>lựu</a:t>
            </a:r>
            <a:endParaRPr lang="en-US" sz="11400" b="1" dirty="0">
              <a:solidFill>
                <a:schemeClr val="bg1"/>
              </a:solidFill>
              <a:latin typeface="HP001 4 hàng" panose="020B06030503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6642"/>
            <a:ext cx="9144000" cy="5204716"/>
          </a:xfrm>
          <a:prstGeom prst="rect">
            <a:avLst/>
          </a:prstGeom>
        </p:spPr>
      </p:pic>
    </p:spTree>
    <p:extLst>
      <p:ext uri="{BB962C8B-B14F-4D97-AF65-F5344CB8AC3E}">
        <p14:creationId xmlns:p14="http://schemas.microsoft.com/office/powerpoint/2010/main" val="15824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80655B3C-9A1D-4126-81C8-2A7B11A46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581147" y="195413"/>
            <a:ext cx="2134103" cy="522131"/>
          </a:xfrm>
          <a:prstGeom prst="rect">
            <a:avLst/>
          </a:prstGeom>
          <a:noFill/>
        </p:spPr>
        <p:txBody>
          <a:bodyPr wrap="square" rtlCol="0">
            <a:spAutoFit/>
          </a:bodyPr>
          <a:lstStyle/>
          <a:p>
            <a:pPr algn="ctr"/>
            <a:r>
              <a:rPr lang="en-US" sz="2793" b="1" dirty="0">
                <a:solidFill>
                  <a:srgbClr val="1BBF23"/>
                </a:solidFill>
                <a:latin typeface="Times New Roman" panose="02020603050405020304" pitchFamily="18" charset="0"/>
                <a:ea typeface="Bandit" pitchFamily="18" charset="0"/>
                <a:cs typeface="Times New Roman" panose="02020603050405020304" pitchFamily="18" charset="0"/>
              </a:rPr>
              <a:t>DẶN DÒ</a:t>
            </a:r>
          </a:p>
        </p:txBody>
      </p:sp>
      <p:sp>
        <p:nvSpPr>
          <p:cNvPr id="6" name="文本框 62">
            <a:extLst>
              <a:ext uri="{FF2B5EF4-FFF2-40B4-BE49-F238E27FC236}">
                <a16:creationId xmlns:a16="http://schemas.microsoft.com/office/drawing/2014/main" id="{D9BFC997-D519-418C-A2CF-35A318853CAD}"/>
              </a:ext>
            </a:extLst>
          </p:cNvPr>
          <p:cNvSpPr txBox="1"/>
          <p:nvPr/>
        </p:nvSpPr>
        <p:spPr bwMode="auto">
          <a:xfrm>
            <a:off x="1447800" y="844240"/>
            <a:ext cx="6553200" cy="630942"/>
          </a:xfrm>
          <a:prstGeom prst="rect">
            <a:avLst/>
          </a:prstGeom>
          <a:noFill/>
        </p:spPr>
        <p:txBody>
          <a:bodyPr wrap="square">
            <a:spAutoFit/>
          </a:bodyPr>
          <a:lstStyle/>
          <a:p>
            <a:pPr algn="ctr">
              <a:defRPr/>
            </a:pPr>
            <a:endParaRPr lang="en-US" altLang="zh-CN" sz="700" b="1" dirty="0">
              <a:solidFill>
                <a:srgbClr val="00CC00"/>
              </a:solidFill>
              <a:effectLst>
                <a:outerShdw blurRad="38100" dist="38100" dir="2700000" algn="tl">
                  <a:srgbClr val="000000">
                    <a:alpha val="43137"/>
                  </a:srgbClr>
                </a:outerShdw>
              </a:effectLst>
              <a:latin typeface="UTM Avo" pitchFamily="18" charset="0"/>
              <a:cs typeface="Arial" pitchFamily="34" charset="0"/>
            </a:endParaRPr>
          </a:p>
          <a:p>
            <a:pPr algn="ctr">
              <a:defRPr/>
            </a:pPr>
            <a:r>
              <a:rPr lang="en-US" altLang="zh-CN" sz="2800" b="1" dirty="0" err="1">
                <a:solidFill>
                  <a:srgbClr val="0070C0"/>
                </a:solidFill>
                <a:latin typeface="HP001 4H" panose="020B0603050302020204" pitchFamily="34" charset="-127"/>
                <a:ea typeface="HP001 4H" panose="020B0603050302020204" pitchFamily="34" charset="-127"/>
                <a:cs typeface="Times New Roman" panose="02020603050405020304" pitchFamily="18" charset="0"/>
              </a:rPr>
              <a:t>Thứ</a:t>
            </a:r>
            <a:r>
              <a:rPr lang="en-US" altLang="zh-CN" sz="2800" b="1" dirty="0">
                <a:solidFill>
                  <a:srgbClr val="0070C0"/>
                </a:solidFill>
                <a:latin typeface="HP001 4H" panose="020B0603050302020204" pitchFamily="34" charset="-127"/>
                <a:ea typeface="HP001 4H" panose="020B0603050302020204" pitchFamily="34" charset="-127"/>
                <a:cs typeface="Times New Roman" panose="02020603050405020304" pitchFamily="18" charset="0"/>
              </a:rPr>
              <a:t> </a:t>
            </a:r>
            <a:r>
              <a:rPr lang="en-US" altLang="zh-CN" sz="2800" b="1" dirty="0" err="1" smtClean="0">
                <a:solidFill>
                  <a:srgbClr val="0070C0"/>
                </a:solidFill>
                <a:latin typeface="HP001 4H" panose="020B0603050302020204" pitchFamily="34" charset="-127"/>
                <a:ea typeface="HP001 4H" panose="020B0603050302020204" pitchFamily="34" charset="-127"/>
                <a:cs typeface="Times New Roman" panose="02020603050405020304" pitchFamily="18" charset="0"/>
              </a:rPr>
              <a:t>năm</a:t>
            </a:r>
            <a:r>
              <a:rPr lang="en-US" altLang="zh-CN" sz="2800" b="1" dirty="0" smtClean="0">
                <a:solidFill>
                  <a:srgbClr val="0070C0"/>
                </a:solidFill>
                <a:latin typeface="HP001 4H" panose="020B0603050302020204" pitchFamily="34" charset="-127"/>
                <a:ea typeface="HP001 4H" panose="020B0603050302020204" pitchFamily="34" charset="-127"/>
                <a:cs typeface="Times New Roman" panose="02020603050405020304" pitchFamily="18" charset="0"/>
              </a:rPr>
              <a:t> </a:t>
            </a:r>
            <a:r>
              <a:rPr lang="en-US" altLang="zh-CN" sz="2800" b="1" dirty="0" err="1">
                <a:solidFill>
                  <a:srgbClr val="0070C0"/>
                </a:solidFill>
                <a:latin typeface="HP001 4H" panose="020B0603050302020204" pitchFamily="34" charset="-127"/>
                <a:ea typeface="HP001 4H" panose="020B0603050302020204" pitchFamily="34" charset="-127"/>
                <a:cs typeface="Times New Roman" panose="02020603050405020304" pitchFamily="18" charset="0"/>
              </a:rPr>
              <a:t>ngày</a:t>
            </a:r>
            <a:r>
              <a:rPr lang="en-US" altLang="zh-CN" sz="2800" b="1" dirty="0">
                <a:solidFill>
                  <a:srgbClr val="0070C0"/>
                </a:solidFill>
                <a:latin typeface="HP001 4H" panose="020B0603050302020204" pitchFamily="34" charset="-127"/>
                <a:ea typeface="HP001 4H" panose="020B0603050302020204" pitchFamily="34" charset="-127"/>
                <a:cs typeface="Times New Roman" panose="02020603050405020304" pitchFamily="18" charset="0"/>
              </a:rPr>
              <a:t> </a:t>
            </a:r>
            <a:r>
              <a:rPr lang="en-US" altLang="zh-CN" sz="2800" b="1" dirty="0" smtClean="0">
                <a:solidFill>
                  <a:srgbClr val="0070C0"/>
                </a:solidFill>
                <a:latin typeface="HP001 4H" panose="020B0603050302020204" pitchFamily="34" charset="-127"/>
                <a:ea typeface="HP001 4H" panose="020B0603050302020204" pitchFamily="34" charset="-127"/>
                <a:cs typeface="Times New Roman" panose="02020603050405020304" pitchFamily="18" charset="0"/>
              </a:rPr>
              <a:t>18 </a:t>
            </a:r>
            <a:r>
              <a:rPr lang="en-US" altLang="zh-CN" sz="2800" b="1" dirty="0" err="1">
                <a:solidFill>
                  <a:srgbClr val="0070C0"/>
                </a:solidFill>
                <a:latin typeface="HP001 4H" panose="020B0603050302020204" pitchFamily="34" charset="-127"/>
                <a:ea typeface="HP001 4H" panose="020B0603050302020204" pitchFamily="34" charset="-127"/>
                <a:cs typeface="Times New Roman" panose="02020603050405020304" pitchFamily="18" charset="0"/>
              </a:rPr>
              <a:t>tháng</a:t>
            </a:r>
            <a:r>
              <a:rPr lang="en-US" altLang="zh-CN" sz="2800" b="1" dirty="0">
                <a:solidFill>
                  <a:srgbClr val="0070C0"/>
                </a:solidFill>
                <a:latin typeface="HP001 4H" panose="020B0603050302020204" pitchFamily="34" charset="-127"/>
                <a:ea typeface="HP001 4H" panose="020B0603050302020204" pitchFamily="34" charset="-127"/>
                <a:cs typeface="Times New Roman" panose="02020603050405020304" pitchFamily="18" charset="0"/>
              </a:rPr>
              <a:t> 11 </a:t>
            </a:r>
            <a:r>
              <a:rPr lang="en-US" altLang="zh-CN" sz="2800" b="1" dirty="0" err="1">
                <a:solidFill>
                  <a:srgbClr val="0070C0"/>
                </a:solidFill>
                <a:latin typeface="HP001 4H" panose="020B0603050302020204" pitchFamily="34" charset="-127"/>
                <a:ea typeface="HP001 4H" panose="020B0603050302020204" pitchFamily="34" charset="-127"/>
                <a:cs typeface="Times New Roman" panose="02020603050405020304" pitchFamily="18" charset="0"/>
              </a:rPr>
              <a:t>năm</a:t>
            </a:r>
            <a:r>
              <a:rPr lang="en-US" altLang="zh-CN" sz="2800" b="1" dirty="0">
                <a:solidFill>
                  <a:srgbClr val="0070C0"/>
                </a:solidFill>
                <a:latin typeface="HP001 4H" panose="020B0603050302020204" pitchFamily="34" charset="-127"/>
                <a:ea typeface="HP001 4H" panose="020B0603050302020204" pitchFamily="34" charset="-127"/>
                <a:cs typeface="Times New Roman" panose="02020603050405020304" pitchFamily="18" charset="0"/>
              </a:rPr>
              <a:t> 2021</a:t>
            </a:r>
            <a:endParaRPr lang="zh-CN" altLang="en-US" sz="2800" b="1" dirty="0">
              <a:solidFill>
                <a:srgbClr val="0070C0"/>
              </a:solidFill>
              <a:latin typeface="HP001 4H" panose="020B0603050302020204" pitchFamily="34" charset="-127"/>
              <a:ea typeface="HP001 4H" panose="020B0603050302020204" pitchFamily="34" charset="-127"/>
              <a:cs typeface="Times New Roman" panose="02020603050405020304" pitchFamily="18" charset="0"/>
            </a:endParaRPr>
          </a:p>
        </p:txBody>
      </p:sp>
      <p:sp>
        <p:nvSpPr>
          <p:cNvPr id="7" name="TextBox 6"/>
          <p:cNvSpPr txBox="1"/>
          <p:nvPr/>
        </p:nvSpPr>
        <p:spPr>
          <a:xfrm>
            <a:off x="326137" y="1371600"/>
            <a:ext cx="8665463" cy="3323987"/>
          </a:xfrm>
          <a:prstGeom prst="rect">
            <a:avLst/>
          </a:prstGeom>
          <a:noFill/>
        </p:spPr>
        <p:txBody>
          <a:bodyPr wrap="square" rtlCol="0">
            <a:spAutoFit/>
          </a:bodyPr>
          <a:lstStyle/>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Xem</a:t>
            </a:r>
            <a:r>
              <a:rPr lang="en-US" sz="2000" dirty="0" smtClean="0">
                <a:latin typeface="Times New Roman" panose="02020603050405020304" pitchFamily="18" charset="0"/>
                <a:cs typeface="Times New Roman" panose="02020603050405020304" pitchFamily="18" charset="0"/>
              </a:rPr>
              <a:t> video </a:t>
            </a: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44 (</a:t>
            </a:r>
            <a:r>
              <a:rPr lang="en-US" sz="2000"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 2)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hành</a:t>
            </a:r>
            <a:r>
              <a:rPr lang="en-US" sz="2000" dirty="0" smtClean="0">
                <a:latin typeface="Times New Roman" panose="02020603050405020304" pitchFamily="18" charset="0"/>
                <a:cs typeface="Times New Roman" panose="02020603050405020304" pitchFamily="18" charset="0"/>
              </a:rPr>
              <a:t>.</a:t>
            </a: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vở</a:t>
            </a:r>
            <a:r>
              <a:rPr lang="en-US" sz="2000"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Việt</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44 </a:t>
            </a:r>
            <a:r>
              <a:rPr lang="en-US" sz="2000" dirty="0" err="1" smtClean="0">
                <a:latin typeface="Times New Roman" panose="02020603050405020304" pitchFamily="18" charset="0"/>
                <a:cs typeface="Times New Roman" panose="02020603050405020304" pitchFamily="18" charset="0"/>
              </a:rPr>
              <a:t>trang</a:t>
            </a:r>
            <a:r>
              <a:rPr lang="en-US" sz="2000" dirty="0" smtClean="0">
                <a:latin typeface="Times New Roman" panose="02020603050405020304" pitchFamily="18" charset="0"/>
                <a:cs typeface="Times New Roman" panose="02020603050405020304" pitchFamily="18" charset="0"/>
              </a:rPr>
              <a:t> 41</a:t>
            </a: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vở</a:t>
            </a:r>
            <a:r>
              <a:rPr lang="en-US" sz="2000"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viết</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44 </a:t>
            </a:r>
            <a:r>
              <a:rPr lang="en-US" sz="2000" dirty="0" err="1" smtClean="0">
                <a:latin typeface="Times New Roman" panose="02020603050405020304" pitchFamily="18" charset="0"/>
                <a:cs typeface="Times New Roman" panose="02020603050405020304" pitchFamily="18" charset="0"/>
              </a:rPr>
              <a:t>trang</a:t>
            </a:r>
            <a:r>
              <a:rPr lang="en-US" sz="2000" dirty="0" smtClean="0">
                <a:latin typeface="Times New Roman" panose="02020603050405020304" pitchFamily="18" charset="0"/>
                <a:cs typeface="Times New Roman" panose="02020603050405020304" pitchFamily="18" charset="0"/>
              </a:rPr>
              <a:t> 30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vở</a:t>
            </a:r>
            <a:r>
              <a:rPr lang="en-US" sz="2000"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tăng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cường</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44 </a:t>
            </a:r>
            <a:r>
              <a:rPr lang="en-US" sz="2000" b="1" dirty="0" err="1" smtClean="0">
                <a:solidFill>
                  <a:srgbClr val="FF0000"/>
                </a:solidFill>
                <a:latin typeface="Times New Roman" panose="02020603050405020304" pitchFamily="18" charset="0"/>
                <a:cs typeface="Times New Roman" panose="02020603050405020304" pitchFamily="18" charset="0"/>
              </a:rPr>
              <a:t>Nộp</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qua </a:t>
            </a:r>
            <a:r>
              <a:rPr lang="en-US" sz="2000" b="1" dirty="0" err="1">
                <a:solidFill>
                  <a:srgbClr val="FF0000"/>
                </a:solidFill>
                <a:latin typeface="Times New Roman" panose="02020603050405020304" pitchFamily="18" charset="0"/>
                <a:cs typeface="Times New Roman" panose="02020603050405020304" pitchFamily="18" charset="0"/>
              </a:rPr>
              <a:t>Azota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smtClean="0">
                <a:solidFill>
                  <a:srgbClr val="FF0000"/>
                </a:solidFill>
                <a:latin typeface="Times New Roman" panose="02020603050405020304" pitchFamily="18" charset="0"/>
                <a:cs typeface="Times New Roman" panose="02020603050405020304" pitchFamily="18" charset="0"/>
              </a:rPr>
              <a:t>19 </a:t>
            </a:r>
            <a:r>
              <a:rPr lang="en-US" sz="2000" b="1" dirty="0" err="1">
                <a:solidFill>
                  <a:srgbClr val="FF0000"/>
                </a:solidFill>
                <a:latin typeface="Times New Roman" panose="02020603050405020304" pitchFamily="18" charset="0"/>
                <a:cs typeface="Times New Roman" panose="02020603050405020304" pitchFamily="18" charset="0"/>
              </a:rPr>
              <a:t>giờ</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ngày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smtClean="0">
                <a:solidFill>
                  <a:srgbClr val="FF0000"/>
                </a:solidFill>
                <a:latin typeface="Times New Roman" panose="02020603050405020304" pitchFamily="18" charset="0"/>
                <a:cs typeface="Times New Roman" panose="02020603050405020304" pitchFamily="18" charset="0"/>
              </a:rPr>
              <a:t>19/11/2021</a:t>
            </a:r>
            <a:endParaRPr lang="en-US" sz="2000" dirty="0" smtClean="0">
              <a:latin typeface="Times New Roman" panose="02020603050405020304" pitchFamily="18" charset="0"/>
              <a:cs typeface="Times New Roman" panose="02020603050405020304" pitchFamily="18" charset="0"/>
            </a:endParaRP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iu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SGK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Việt</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sách</a:t>
            </a:r>
            <a:r>
              <a:rPr lang="en-US" sz="2000"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đọc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tăng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cường</a:t>
            </a:r>
            <a:endParaRPr lang="en-US" sz="2000" b="1" dirty="0" smtClean="0">
              <a:latin typeface="Times New Roman" panose="02020603050405020304" pitchFamily="18" charset="0"/>
              <a:cs typeface="Times New Roman" panose="02020603050405020304" pitchFamily="18" charset="0"/>
            </a:endParaRP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45:  </a:t>
            </a:r>
            <a:r>
              <a:rPr lang="en-US" sz="2000" dirty="0" err="1" smtClean="0">
                <a:latin typeface="Times New Roman" panose="02020603050405020304" pitchFamily="18" charset="0"/>
                <a:cs typeface="Times New Roman" panose="02020603050405020304" pitchFamily="18" charset="0"/>
              </a:rPr>
              <a:t>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chuyện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098056"/>
      </p:ext>
    </p:extLst>
  </p:cSld>
  <p:clrMapOvr>
    <a:masterClrMapping/>
  </p:clrMapOvr>
  <mc:AlternateContent xmlns:mc="http://schemas.openxmlformats.org/markup-compatibility/2006" xmlns:p14="http://schemas.microsoft.com/office/powerpoint/2010/main">
    <mc:Choice Requires="p14">
      <p:transition spd="slow" p14:dur="2000" advTm="9598"/>
    </mc:Choice>
    <mc:Fallback xmlns="">
      <p:transition spd="slow" advTm="959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457200" y="388304"/>
            <a:ext cx="2935706" cy="1473686"/>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05400" y="3810000"/>
            <a:ext cx="3099853" cy="2800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2209800"/>
            <a:ext cx="3048000" cy="1107996"/>
          </a:xfrm>
          <a:prstGeom prst="rect">
            <a:avLst/>
          </a:prstGeom>
          <a:noFill/>
        </p:spPr>
        <p:txBody>
          <a:bodyPr wrap="square" rtlCol="0">
            <a:spAutoFit/>
          </a:bodyPr>
          <a:lstStyle/>
          <a:p>
            <a:r>
              <a:rPr lang="en-US" sz="6600" b="1" dirty="0" err="1">
                <a:solidFill>
                  <a:srgbClr val="0000CC"/>
                </a:solidFill>
                <a:latin typeface="Times New Roman" panose="02020603050405020304" pitchFamily="18" charset="0"/>
                <a:cs typeface="Times New Roman" panose="02020603050405020304" pitchFamily="18" charset="0"/>
              </a:rPr>
              <a:t>Viết</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vở</a:t>
            </a:r>
            <a:endParaRPr lang="en-US" sz="6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159873"/>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Whiteboard&#10;&#10;Description automatically generated with medium confidence">
            <a:extLst>
              <a:ext uri="{FF2B5EF4-FFF2-40B4-BE49-F238E27FC236}">
                <a16:creationId xmlns:a16="http://schemas.microsoft.com/office/drawing/2014/main" id="{24D5B0C5-7AE5-4A7D-BD61-50E18CE657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61" t="27528" r="12367" b="50586"/>
          <a:stretch/>
        </p:blipFill>
        <p:spPr>
          <a:xfrm>
            <a:off x="0" y="0"/>
            <a:ext cx="9144000" cy="6858000"/>
          </a:xfrm>
        </p:spPr>
      </p:pic>
    </p:spTree>
    <p:extLst>
      <p:ext uri="{BB962C8B-B14F-4D97-AF65-F5344CB8AC3E}">
        <p14:creationId xmlns:p14="http://schemas.microsoft.com/office/powerpoint/2010/main" val="890582215"/>
      </p:ext>
    </p:extLst>
  </p:cSld>
  <p:clrMapOvr>
    <a:masterClrMapping/>
  </p:clrMapOvr>
  <mc:AlternateContent xmlns:mc="http://schemas.openxmlformats.org/markup-compatibility/2006" xmlns:p14="http://schemas.microsoft.com/office/powerpoint/2010/main">
    <mc:Choice Requires="p14">
      <p:transition spd="slow" p14:dur="2000" advTm="63140"/>
    </mc:Choice>
    <mc:Fallback xmlns="">
      <p:transition spd="slow" advTm="6314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98407" y="3868232"/>
            <a:ext cx="8763001" cy="2667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4000" b="1">
                <a:solidFill>
                  <a:srgbClr val="0000FF"/>
                </a:solidFill>
                <a:latin typeface="Times New Roman" panose="02020603050405020304" pitchFamily="18" charset="0"/>
                <a:cs typeface="Times New Roman" panose="02020603050405020304" pitchFamily="18" charset="0"/>
              </a:rPr>
              <a:t>   </a:t>
            </a:r>
            <a:r>
              <a:rPr lang="en-US" sz="4000" b="1" smtClean="0">
                <a:solidFill>
                  <a:srgbClr val="0000FF"/>
                </a:solidFill>
                <a:latin typeface="Times New Roman" panose="02020603050405020304" pitchFamily="18" charset="0"/>
                <a:cs typeface="Times New Roman" panose="02020603050405020304" pitchFamily="18" charset="0"/>
              </a:rPr>
              <a:t>Bà đã nghỉ hưu.  Ngày ngày, bà đi chợ, nấu ăn và chăm lo cho con cháu. Mỗi lần đưa bé đi dạo, bà hay kể về ngày xưa.   Lời bà dịu êm.</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401" t="6667" r="6616" b="64444"/>
          <a:stretch/>
        </p:blipFill>
        <p:spPr>
          <a:xfrm>
            <a:off x="-6096" y="-266700"/>
            <a:ext cx="9143999" cy="4216633"/>
          </a:xfrm>
          <a:prstGeom prst="rect">
            <a:avLst/>
          </a:prstGeom>
        </p:spPr>
      </p:pic>
      <p:sp>
        <p:nvSpPr>
          <p:cNvPr id="4" name="TextBox 3"/>
          <p:cNvSpPr txBox="1"/>
          <p:nvPr/>
        </p:nvSpPr>
        <p:spPr>
          <a:xfrm>
            <a:off x="243875" y="3819738"/>
            <a:ext cx="609600"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1</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608058" y="3810000"/>
            <a:ext cx="6096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97536" y="5014879"/>
            <a:ext cx="609600"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3</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2437740" y="5589353"/>
            <a:ext cx="609600"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4</a:t>
            </a:r>
            <a:endParaRPr lang="en-US" sz="2800" b="1">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4303258" y="404151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365603" y="408134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7337407" y="4035704"/>
            <a:ext cx="228600" cy="52831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1089007" y="4614749"/>
            <a:ext cx="2286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499896" y="5308290"/>
            <a:ext cx="237311" cy="56212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5886144" y="582908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5771845" y="582908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2258128" y="5919802"/>
            <a:ext cx="179612" cy="43378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2347934" y="5928704"/>
            <a:ext cx="179612" cy="43378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8823307" y="465573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8709008" y="465573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3375007" y="4574910"/>
            <a:ext cx="9282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303258" y="6405161"/>
            <a:ext cx="7065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540354960"/>
      </p:ext>
    </p:extLst>
  </p:cSld>
  <p:clrMapOvr>
    <a:masterClrMapping/>
  </p:clrMapOvr>
  <mc:AlternateContent xmlns:mc="http://schemas.openxmlformats.org/markup-compatibility/2006" xmlns:p14="http://schemas.microsoft.com/office/powerpoint/2010/main">
    <mc:Choice Requires="p14">
      <p:transition spd="slow" p14:dur="2000" advTm="133223"/>
    </mc:Choice>
    <mc:Fallback xmlns="">
      <p:transition spd="slow" advTm="133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strips(downLeft)">
                                      <p:cBhvr>
                                        <p:cTn id="49" dur="500"/>
                                        <p:tgtEl>
                                          <p:spTgt spid="6"/>
                                        </p:tgtEl>
                                      </p:cBhvr>
                                    </p:animEffect>
                                  </p:childTnLst>
                                </p:cTn>
                              </p:par>
                              <p:par>
                                <p:cTn id="50" presetID="18" presetClass="entr" presetSubtype="1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downLeft)">
                                      <p:cBhvr>
                                        <p:cTn id="52" dur="500"/>
                                        <p:tgtEl>
                                          <p:spTgt spid="11"/>
                                        </p:tgtEl>
                                      </p:cBhvr>
                                    </p:animEffect>
                                  </p:childTnLst>
                                </p:cTn>
                              </p:par>
                              <p:par>
                                <p:cTn id="53" presetID="18" presetClass="entr" presetSubtype="1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strips(downLeft)">
                                      <p:cBhvr>
                                        <p:cTn id="55" dur="500"/>
                                        <p:tgtEl>
                                          <p:spTgt spid="12"/>
                                        </p:tgtEl>
                                      </p:cBhvr>
                                    </p:animEffect>
                                  </p:childTnLst>
                                </p:cTn>
                              </p:par>
                              <p:par>
                                <p:cTn id="56" presetID="18" presetClass="entr" presetSubtype="12"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strips(downLeft)">
                                      <p:cBhvr>
                                        <p:cTn id="58" dur="500"/>
                                        <p:tgtEl>
                                          <p:spTgt spid="14"/>
                                        </p:tgtEl>
                                      </p:cBhvr>
                                    </p:animEffect>
                                  </p:childTnLst>
                                </p:cTn>
                              </p:par>
                              <p:par>
                                <p:cTn id="59" presetID="18" presetClass="entr" presetSubtype="12"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strips(downLeft)">
                                      <p:cBhvr>
                                        <p:cTn id="61" dur="500"/>
                                        <p:tgtEl>
                                          <p:spTgt spid="26"/>
                                        </p:tgtEl>
                                      </p:cBhvr>
                                    </p:animEffect>
                                  </p:childTnLst>
                                </p:cTn>
                              </p:par>
                              <p:par>
                                <p:cTn id="62" presetID="18" presetClass="entr" presetSubtype="12"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strips(downLeft)">
                                      <p:cBhvr>
                                        <p:cTn id="64" dur="500"/>
                                        <p:tgtEl>
                                          <p:spTgt spid="18"/>
                                        </p:tgtEl>
                                      </p:cBhvr>
                                    </p:animEffect>
                                  </p:childTnLst>
                                </p:cTn>
                              </p:par>
                              <p:par>
                                <p:cTn id="65" presetID="18" presetClass="entr" presetSubtype="12"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par>
                                <p:cTn id="68" presetID="18" presetClass="entr" presetSubtype="12"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strips(downLeft)">
                                      <p:cBhvr>
                                        <p:cTn id="70" dur="500"/>
                                        <p:tgtEl>
                                          <p:spTgt spid="28"/>
                                        </p:tgtEl>
                                      </p:cBhvr>
                                    </p:animEffect>
                                  </p:childTnLst>
                                </p:cTn>
                              </p:par>
                              <p:par>
                                <p:cTn id="71" presetID="18" presetClass="entr" presetSubtype="12"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strips(downLeft)">
                                      <p:cBhvr>
                                        <p:cTn id="73" dur="500"/>
                                        <p:tgtEl>
                                          <p:spTgt spid="27"/>
                                        </p:tgtEl>
                                      </p:cBhvr>
                                    </p:animEffect>
                                  </p:childTnLst>
                                </p:cTn>
                              </p:par>
                              <p:par>
                                <p:cTn id="74" presetID="18" presetClass="entr" presetSubtype="12"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strips(downLeft)">
                                      <p:cBhvr>
                                        <p:cTn id="76" dur="500"/>
                                        <p:tgtEl>
                                          <p:spTgt spid="16"/>
                                        </p:tgtEl>
                                      </p:cBhvr>
                                    </p:animEffect>
                                  </p:childTnLst>
                                </p:cTn>
                              </p:par>
                              <p:par>
                                <p:cTn id="77" presetID="18" presetClass="entr" presetSubtype="12"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strips(down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9" grpId="0"/>
      <p:bldP spid="40"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99" t="49778" r="7768" b="4074"/>
          <a:stretch/>
        </p:blipFill>
        <p:spPr>
          <a:xfrm>
            <a:off x="0" y="-19050"/>
            <a:ext cx="9195158" cy="6877050"/>
          </a:xfrm>
          <a:prstGeom prst="rect">
            <a:avLst/>
          </a:prstGeom>
        </p:spPr>
      </p:pic>
    </p:spTree>
    <p:extLst>
      <p:ext uri="{BB962C8B-B14F-4D97-AF65-F5344CB8AC3E}">
        <p14:creationId xmlns:p14="http://schemas.microsoft.com/office/powerpoint/2010/main" val="4172723561"/>
      </p:ext>
    </p:extLst>
  </p:cSld>
  <p:clrMapOvr>
    <a:masterClrMapping/>
  </p:clrMapOvr>
  <mc:AlternateContent xmlns:mc="http://schemas.openxmlformats.org/markup-compatibility/2006" xmlns:p14="http://schemas.microsoft.com/office/powerpoint/2010/main">
    <mc:Choice Requires="p14">
      <p:transition spd="slow" p14:dur="2000" advTm="55289"/>
    </mc:Choice>
    <mc:Fallback xmlns="">
      <p:transition spd="slow" advTm="5528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5">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6">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7">
            <a:alphaModFix/>
          </a:blip>
          <a:srcRect/>
          <a:stretch/>
        </p:blipFill>
        <p:spPr>
          <a:xfrm>
            <a:off x="395537" y="5253861"/>
            <a:ext cx="1724932" cy="958321"/>
          </a:xfrm>
          <a:prstGeom prst="rect">
            <a:avLst/>
          </a:prstGeom>
          <a:noFill/>
          <a:ln>
            <a:noFill/>
          </a:ln>
        </p:spPr>
      </p:pic>
      <p:pic>
        <p:nvPicPr>
          <p:cNvPr id="103" name="Google Shape;103;p3">
            <a:hlinkClick r:id="rId8" action="ppaction://hlinksldjump"/>
          </p:cNvPr>
          <p:cNvPicPr preferRelativeResize="0"/>
          <p:nvPr/>
        </p:nvPicPr>
        <p:blipFill rotWithShape="1">
          <a:blip r:embed="rId9">
            <a:alphaModFix/>
          </a:blip>
          <a:srcRect/>
          <a:stretch/>
        </p:blipFill>
        <p:spPr>
          <a:xfrm>
            <a:off x="174894" y="857251"/>
            <a:ext cx="1008112" cy="1028451"/>
          </a:xfrm>
          <a:prstGeom prst="rect">
            <a:avLst/>
          </a:prstGeom>
          <a:noFill/>
          <a:ln>
            <a:noFill/>
          </a:ln>
        </p:spPr>
      </p:pic>
      <p:pic>
        <p:nvPicPr>
          <p:cNvPr id="104" name="Google Shape;104;p3">
            <a:hlinkClick r:id="rId10" action="ppaction://hlinksldjump"/>
          </p:cNvPr>
          <p:cNvPicPr preferRelativeResize="0"/>
          <p:nvPr/>
        </p:nvPicPr>
        <p:blipFill rotWithShape="1">
          <a:blip r:embed="rId11">
            <a:alphaModFix/>
          </a:blip>
          <a:srcRect/>
          <a:stretch/>
        </p:blipFill>
        <p:spPr>
          <a:xfrm>
            <a:off x="1957385" y="3393330"/>
            <a:ext cx="582362" cy="239439"/>
          </a:xfrm>
          <a:prstGeom prst="rect">
            <a:avLst/>
          </a:prstGeom>
          <a:noFill/>
          <a:ln>
            <a:noFill/>
          </a:ln>
        </p:spPr>
      </p:pic>
      <p:pic>
        <p:nvPicPr>
          <p:cNvPr id="105" name="Google Shape;105;p3">
            <a:hlinkClick r:id="rId12" action="ppaction://hlinksldjump"/>
          </p:cNvPr>
          <p:cNvPicPr preferRelativeResize="0"/>
          <p:nvPr/>
        </p:nvPicPr>
        <p:blipFill rotWithShape="1">
          <a:blip r:embed="rId13">
            <a:alphaModFix/>
          </a:blip>
          <a:srcRect/>
          <a:stretch/>
        </p:blipFill>
        <p:spPr>
          <a:xfrm>
            <a:off x="3690166" y="3807154"/>
            <a:ext cx="868409" cy="576678"/>
          </a:xfrm>
          <a:prstGeom prst="rect">
            <a:avLst/>
          </a:prstGeom>
          <a:noFill/>
          <a:ln>
            <a:noFill/>
          </a:ln>
        </p:spPr>
      </p:pic>
      <p:pic>
        <p:nvPicPr>
          <p:cNvPr id="106" name="Google Shape;106;p3">
            <a:hlinkClick r:id="rId14" action="ppaction://hlinksldjump"/>
          </p:cNvPr>
          <p:cNvPicPr preferRelativeResize="0"/>
          <p:nvPr/>
        </p:nvPicPr>
        <p:blipFill rotWithShape="1">
          <a:blip r:embed="rId15">
            <a:alphaModFix/>
          </a:blip>
          <a:srcRect l="25542" r="22601"/>
          <a:stretch/>
        </p:blipFill>
        <p:spPr>
          <a:xfrm rot="-4549777">
            <a:off x="8716623" y="4056389"/>
            <a:ext cx="427556" cy="721437"/>
          </a:xfrm>
          <a:prstGeom prst="rect">
            <a:avLst/>
          </a:prstGeom>
          <a:noFill/>
          <a:ln>
            <a:noFill/>
          </a:ln>
        </p:spPr>
      </p:pic>
      <p:sp>
        <p:nvSpPr>
          <p:cNvPr id="108" name="Google Shape;108;p3"/>
          <p:cNvSpPr/>
          <p:nvPr/>
        </p:nvSpPr>
        <p:spPr>
          <a:xfrm>
            <a:off x="2539747" y="1120875"/>
            <a:ext cx="5508612" cy="2655799"/>
          </a:xfrm>
          <a:prstGeom prst="cloudCallout">
            <a:avLst>
              <a:gd name="adj1" fmla="val -51742"/>
              <a:gd name="adj2" fmla="val 69030"/>
            </a:avLst>
          </a:prstGeom>
          <a:solidFill>
            <a:schemeClr val="lt1"/>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Bãi</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biển</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có</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nhiều</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rác</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quá</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a:t>
            </a:r>
            <a:endParaRPr sz="4400"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09" name="Google Shape;109;p3"/>
          <p:cNvSpPr/>
          <p:nvPr/>
        </p:nvSpPr>
        <p:spPr>
          <a:xfrm>
            <a:off x="3299190" y="917110"/>
            <a:ext cx="5229134" cy="2655799"/>
          </a:xfrm>
          <a:prstGeom prst="cloudCallout">
            <a:avLst>
              <a:gd name="adj1" fmla="val -62865"/>
              <a:gd name="adj2" fmla="val 8446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Chúng</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ta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cùng</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nhau</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dọn</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dẹp</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nào</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a:t>
            </a:r>
            <a:endParaRPr sz="4400" dirty="0">
              <a:solidFill>
                <a:srgbClr val="002060"/>
              </a:solidFill>
              <a:latin typeface="Times New Roman" panose="02020603050405020304" pitchFamily="18" charset="0"/>
              <a:ea typeface="Calibri"/>
              <a:cs typeface="Times New Roman" panose="02020603050405020304" pitchFamily="18" charset="0"/>
              <a:sym typeface="Calibri"/>
            </a:endParaRPr>
          </a:p>
        </p:txBody>
      </p:sp>
      <p:pic>
        <p:nvPicPr>
          <p:cNvPr id="110" name="Google Shape;110;p3"/>
          <p:cNvPicPr preferRelativeResize="0"/>
          <p:nvPr/>
        </p:nvPicPr>
        <p:blipFill rotWithShape="1">
          <a:blip r:embed="rId16">
            <a:alphaModFix/>
          </a:blip>
          <a:srcRect/>
          <a:stretch/>
        </p:blipFill>
        <p:spPr>
          <a:xfrm>
            <a:off x="8722878" y="-1244347"/>
            <a:ext cx="609600" cy="609600"/>
          </a:xfrm>
          <a:prstGeom prst="rect">
            <a:avLst/>
          </a:prstGeom>
          <a:noFill/>
          <a:ln>
            <a:noFill/>
          </a:ln>
        </p:spPr>
      </p:pic>
      <p:pic>
        <p:nvPicPr>
          <p:cNvPr id="113" name="Google Shape;113;p3">
            <a:hlinkClick r:id="rId17" action="ppaction://hlinksldjump"/>
          </p:cNvPr>
          <p:cNvPicPr preferRelativeResize="0"/>
          <p:nvPr/>
        </p:nvPicPr>
        <p:blipFill rotWithShape="1">
          <a:blip r:embed="rId18">
            <a:alphaModFix/>
          </a:blip>
          <a:srcRect/>
          <a:stretch/>
        </p:blipFill>
        <p:spPr>
          <a:xfrm>
            <a:off x="5774176" y="4232126"/>
            <a:ext cx="1254482" cy="626577"/>
          </a:xfrm>
          <a:prstGeom prst="rect">
            <a:avLst/>
          </a:prstGeom>
          <a:noFill/>
          <a:ln>
            <a:noFill/>
          </a:ln>
        </p:spPr>
      </p:pic>
    </p:spTree>
    <p:custDataLst>
      <p:tags r:id="rId1"/>
    </p:custData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p:tgtEl>
                                          <p:spTgt spid="108"/>
                                        </p:tgtEl>
                                        <p:attrNameLst>
                                          <p:attrName>ppt_w</p:attrName>
                                        </p:attrNameLst>
                                      </p:cBhvr>
                                      <p:tavLst>
                                        <p:tav tm="0">
                                          <p:val>
                                            <p:strVal val="0"/>
                                          </p:val>
                                        </p:tav>
                                        <p:tav tm="100000">
                                          <p:val>
                                            <p:strVal val="#ppt_w"/>
                                          </p:val>
                                        </p:tav>
                                      </p:tavLst>
                                    </p:anim>
                                    <p:anim calcmode="lin" valueType="num">
                                      <p:cBhvr additive="base">
                                        <p:cTn id="8" dur="1000"/>
                                        <p:tgtEl>
                                          <p:spTgt spid="10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08"/>
                                        </p:tgtEl>
                                        <p:attrNameLst>
                                          <p:attrName>style.visibility</p:attrName>
                                        </p:attrNameLst>
                                      </p:cBhvr>
                                      <p:to>
                                        <p:strVal val="hidden"/>
                                      </p:to>
                                    </p:set>
                                  </p:childTnLst>
                                </p:cTn>
                              </p:par>
                            </p:childTnLst>
                          </p:cTn>
                        </p:par>
                        <p:par>
                          <p:cTn id="13" fill="hold">
                            <p:stCondLst>
                              <p:cond delay="1"/>
                            </p:stCondLst>
                            <p:childTnLst>
                              <p:par>
                                <p:cTn id="14" presetID="10" presetClass="entr" presetSubtype="0" fill="hold"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1000"/>
                                        <p:tgtEl>
                                          <p:spTgt spid="109"/>
                                        </p:tgtEl>
                                      </p:cBhvr>
                                    </p:animEffect>
                                  </p:childTnLst>
                                </p:cTn>
                              </p:par>
                            </p:childTnLst>
                          </p:cTn>
                        </p:par>
                        <p:par>
                          <p:cTn id="17" fill="hold">
                            <p:stCondLst>
                              <p:cond delay="1001"/>
                            </p:stCondLst>
                            <p:childTnLst>
                              <p:par>
                                <p:cTn id="18" presetID="1" presetClass="exit" presetSubtype="0" fill="hold" nodeType="afterEffect">
                                  <p:stCondLst>
                                    <p:cond delay="0"/>
                                  </p:stCondLst>
                                  <p:childTnLst>
                                    <p:set>
                                      <p:cBhvr>
                                        <p:cTn id="19" dur="1" fill="hold">
                                          <p:stCondLst>
                                            <p:cond delay="1"/>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17"/>
        <p:cNvGrpSpPr/>
        <p:nvPr/>
      </p:nvGrpSpPr>
      <p:grpSpPr>
        <a:xfrm>
          <a:off x="0" y="0"/>
          <a:ext cx="0" cy="0"/>
          <a:chOff x="0" y="0"/>
          <a:chExt cx="0" cy="0"/>
        </a:xfrm>
      </p:grpSpPr>
      <p:sp>
        <p:nvSpPr>
          <p:cNvPr id="119" name="Google Shape;119;p4"/>
          <p:cNvSpPr/>
          <p:nvPr/>
        </p:nvSpPr>
        <p:spPr>
          <a:xfrm>
            <a:off x="1524000" y="990600"/>
            <a:ext cx="4191000" cy="4419600"/>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20" name="Google Shape;120;p4"/>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21" name="Google Shape;121;p4">
            <a:hlinkClick r:id="rId6" action="ppaction://hlinksldjump"/>
          </p:cNvPr>
          <p:cNvPicPr preferRelativeResize="0"/>
          <p:nvPr/>
        </p:nvPicPr>
        <p:blipFill rotWithShape="1">
          <a:blip r:embed="rId7">
            <a:alphaModFix/>
          </a:blip>
          <a:srcRect/>
          <a:stretch/>
        </p:blipFill>
        <p:spPr>
          <a:xfrm>
            <a:off x="7406211" y="5257256"/>
            <a:ext cx="1808324" cy="743495"/>
          </a:xfrm>
          <a:prstGeom prst="rect">
            <a:avLst/>
          </a:prstGeom>
          <a:noFill/>
          <a:ln>
            <a:noFill/>
          </a:ln>
        </p:spPr>
      </p:pic>
      <p:sp>
        <p:nvSpPr>
          <p:cNvPr id="8" name="Google Shape;124;p16">
            <a:extLst>
              <a:ext uri="{FF2B5EF4-FFF2-40B4-BE49-F238E27FC236}">
                <a16:creationId xmlns:a16="http://schemas.microsoft.com/office/drawing/2014/main" id="{508D457C-3238-480E-98C6-4C45C2A4D1C5}"/>
              </a:ext>
            </a:extLst>
          </p:cNvPr>
          <p:cNvSpPr txBox="1"/>
          <p:nvPr/>
        </p:nvSpPr>
        <p:spPr>
          <a:xfrm>
            <a:off x="1676400" y="1328681"/>
            <a:ext cx="3581400" cy="3928575"/>
          </a:xfrm>
          <a:prstGeom prst="rect">
            <a:avLst/>
          </a:prstGeom>
          <a:noFill/>
          <a:ln>
            <a:noFill/>
          </a:ln>
        </p:spPr>
        <p:txBody>
          <a:bodyPr spcFirstLastPara="1" wrap="square" lIns="91425" tIns="45700" rIns="91425" bIns="45700" anchor="t" anchorCtr="0">
            <a:noAutofit/>
          </a:bodyPr>
          <a:lstStyle/>
          <a:p>
            <a:pPr algn="ctr">
              <a:buClr>
                <a:srgbClr val="000000"/>
              </a:buClr>
            </a:pPr>
            <a:r>
              <a:rPr lang="en-US" sz="7200" b="1" dirty="0" err="1" smtClean="0">
                <a:solidFill>
                  <a:srgbClr val="0033CC"/>
                </a:solidFill>
                <a:latin typeface="Times New Roman" panose="02020603050405020304" pitchFamily="18" charset="0"/>
                <a:cs typeface="Times New Roman" panose="02020603050405020304" pitchFamily="18" charset="0"/>
              </a:rPr>
              <a:t>chú</a:t>
            </a:r>
            <a:r>
              <a:rPr lang="en-US" sz="7200" b="1" dirty="0" smtClean="0">
                <a:solidFill>
                  <a:srgbClr val="0033CC"/>
                </a:solidFill>
                <a:latin typeface="Times New Roman" panose="02020603050405020304" pitchFamily="18" charset="0"/>
                <a:cs typeface="Times New Roman" panose="02020603050405020304" pitchFamily="18" charset="0"/>
              </a:rPr>
              <a:t> </a:t>
            </a:r>
            <a:r>
              <a:rPr lang="en-US" sz="7200" b="1" dirty="0" err="1" smtClean="0">
                <a:solidFill>
                  <a:srgbClr val="0033CC"/>
                </a:solidFill>
                <a:latin typeface="Times New Roman" panose="02020603050405020304" pitchFamily="18" charset="0"/>
                <a:cs typeface="Times New Roman" panose="02020603050405020304" pitchFamily="18" charset="0"/>
              </a:rPr>
              <a:t>tễu</a:t>
            </a:r>
            <a:endParaRPr lang="en-US" sz="7200" b="1" dirty="0" smtClean="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7200" b="1" kern="0" dirty="0" smtClean="0">
                <a:solidFill>
                  <a:srgbClr val="0033CC"/>
                </a:solidFill>
                <a:latin typeface="Times New Roman" panose="02020603050405020304" pitchFamily="18" charset="0"/>
                <a:ea typeface="Questrial"/>
                <a:cs typeface="Times New Roman" panose="02020603050405020304" pitchFamily="18" charset="0"/>
                <a:sym typeface="Questrial"/>
              </a:rPr>
              <a:t>con </a:t>
            </a:r>
            <a:r>
              <a:rPr lang="en-US" sz="7200" b="1" kern="0" dirty="0" err="1" smtClean="0">
                <a:solidFill>
                  <a:srgbClr val="0033CC"/>
                </a:solidFill>
                <a:latin typeface="Times New Roman" panose="02020603050405020304" pitchFamily="18" charset="0"/>
                <a:ea typeface="Questrial"/>
                <a:cs typeface="Times New Roman" panose="02020603050405020304" pitchFamily="18" charset="0"/>
                <a:sym typeface="Questrial"/>
              </a:rPr>
              <a:t>trâu</a:t>
            </a:r>
            <a:endParaRPr lang="en-US" sz="7200" b="1" kern="0" dirty="0" smtClean="0">
              <a:solidFill>
                <a:srgbClr val="0033CC"/>
              </a:solidFill>
              <a:latin typeface="Times New Roman" panose="02020603050405020304" pitchFamily="18" charset="0"/>
              <a:ea typeface="Questrial"/>
              <a:cs typeface="Times New Roman" panose="02020603050405020304" pitchFamily="18" charset="0"/>
              <a:sym typeface="Questrial"/>
            </a:endParaRPr>
          </a:p>
          <a:p>
            <a:pPr algn="ctr">
              <a:buClr>
                <a:srgbClr val="000000"/>
              </a:buClr>
            </a:pPr>
            <a:r>
              <a:rPr lang="en-US" sz="7200" b="1" kern="0" dirty="0" err="1" smtClean="0">
                <a:solidFill>
                  <a:srgbClr val="0033CC"/>
                </a:solidFill>
                <a:latin typeface="Times New Roman" panose="02020603050405020304" pitchFamily="18" charset="0"/>
                <a:ea typeface="Questrial"/>
                <a:cs typeface="Times New Roman" panose="02020603050405020304" pitchFamily="18" charset="0"/>
                <a:sym typeface="Questrial"/>
              </a:rPr>
              <a:t>quả</a:t>
            </a:r>
            <a:r>
              <a:rPr lang="en-US" sz="7200" b="1" kern="0" dirty="0" smtClean="0">
                <a:solidFill>
                  <a:srgbClr val="0033CC"/>
                </a:solidFill>
                <a:latin typeface="Times New Roman" panose="02020603050405020304" pitchFamily="18" charset="0"/>
                <a:ea typeface="Questrial"/>
                <a:cs typeface="Times New Roman" panose="02020603050405020304" pitchFamily="18" charset="0"/>
                <a:sym typeface="Questrial"/>
              </a:rPr>
              <a:t> </a:t>
            </a:r>
            <a:r>
              <a:rPr lang="en-US" sz="7200" b="1" kern="0" dirty="0" err="1" smtClean="0">
                <a:solidFill>
                  <a:srgbClr val="0033CC"/>
                </a:solidFill>
                <a:latin typeface="Times New Roman" panose="02020603050405020304" pitchFamily="18" charset="0"/>
                <a:ea typeface="Questrial"/>
                <a:cs typeface="Times New Roman" panose="02020603050405020304" pitchFamily="18" charset="0"/>
                <a:sym typeface="Questrial"/>
              </a:rPr>
              <a:t>dâu</a:t>
            </a:r>
            <a:endParaRPr b="1" kern="0" dirty="0">
              <a:solidFill>
                <a:srgbClr val="FFFFFF"/>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05" name="Google Shape;105;p3">
            <a:hlinkClick r:id="rId9" action="ppaction://hlinksldjump"/>
          </p:cNvPr>
          <p:cNvPicPr preferRelativeResize="0"/>
          <p:nvPr/>
        </p:nvPicPr>
        <p:blipFill rotWithShape="1">
          <a:blip r:embed="rId10">
            <a:alphaModFix/>
          </a:blip>
          <a:srcRect/>
          <a:stretch/>
        </p:blipFill>
        <p:spPr>
          <a:xfrm>
            <a:off x="3690166" y="3807154"/>
            <a:ext cx="868409" cy="576678"/>
          </a:xfrm>
          <a:prstGeom prst="rect">
            <a:avLst/>
          </a:prstGeom>
          <a:noFill/>
          <a:ln>
            <a:noFill/>
          </a:ln>
        </p:spPr>
      </p:pic>
      <p:pic>
        <p:nvPicPr>
          <p:cNvPr id="106" name="Google Shape;106;p3">
            <a:hlinkClick r:id="rId11" action="ppaction://hlinksldjump"/>
          </p:cNvPr>
          <p:cNvPicPr preferRelativeResize="0"/>
          <p:nvPr/>
        </p:nvPicPr>
        <p:blipFill rotWithShape="1">
          <a:blip r:embed="rId12">
            <a:alphaModFix/>
          </a:blip>
          <a:srcRect l="25542" r="22601"/>
          <a:stretch/>
        </p:blipFill>
        <p:spPr>
          <a:xfrm rot="-4549777">
            <a:off x="8716623" y="4056389"/>
            <a:ext cx="427556" cy="721437"/>
          </a:xfrm>
          <a:prstGeom prst="rect">
            <a:avLst/>
          </a:prstGeom>
          <a:noFill/>
          <a:ln>
            <a:noFill/>
          </a:ln>
        </p:spPr>
      </p:pic>
      <p:pic>
        <p:nvPicPr>
          <p:cNvPr id="110" name="Google Shape;110;p3"/>
          <p:cNvPicPr preferRelativeResize="0"/>
          <p:nvPr/>
        </p:nvPicPr>
        <p:blipFill rotWithShape="1">
          <a:blip r:embed="rId13">
            <a:alphaModFix/>
          </a:blip>
          <a:srcRect/>
          <a:stretch/>
        </p:blipFill>
        <p:spPr>
          <a:xfrm>
            <a:off x="8722878" y="-1244347"/>
            <a:ext cx="609600" cy="609600"/>
          </a:xfrm>
          <a:prstGeom prst="rect">
            <a:avLst/>
          </a:prstGeom>
          <a:noFill/>
          <a:ln>
            <a:noFill/>
          </a:ln>
        </p:spPr>
      </p:pic>
      <p:pic>
        <p:nvPicPr>
          <p:cNvPr id="113" name="Google Shape;113;p3">
            <a:hlinkClick r:id="rId14" action="ppaction://hlinksldjump"/>
          </p:cNvPr>
          <p:cNvPicPr preferRelativeResize="0"/>
          <p:nvPr/>
        </p:nvPicPr>
        <p:blipFill rotWithShape="1">
          <a:blip r:embed="rId15">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598303761"/>
      </p:ext>
    </p:extLst>
  </p:cSld>
  <p:clrMapOvr>
    <a:masterClrMapping/>
  </p:clrMapOvr>
  <p:transition spd="slow" advClick="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44"/>
        <p:cNvGrpSpPr/>
        <p:nvPr/>
      </p:nvGrpSpPr>
      <p:grpSpPr>
        <a:xfrm>
          <a:off x="0" y="0"/>
          <a:ext cx="0" cy="0"/>
          <a:chOff x="0" y="0"/>
          <a:chExt cx="0" cy="0"/>
        </a:xfrm>
      </p:grpSpPr>
      <p:sp>
        <p:nvSpPr>
          <p:cNvPr id="146" name="Google Shape;146;p7"/>
          <p:cNvSpPr/>
          <p:nvPr/>
        </p:nvSpPr>
        <p:spPr>
          <a:xfrm>
            <a:off x="1905000" y="791499"/>
            <a:ext cx="4267200" cy="4390101"/>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47" name="Google Shape;147;p7"/>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48" name="Google Shape;148;p7">
            <a:hlinkClick r:id="rId6" action="ppaction://hlinksldjump"/>
          </p:cNvPr>
          <p:cNvPicPr preferRelativeResize="0"/>
          <p:nvPr/>
        </p:nvPicPr>
        <p:blipFill rotWithShape="1">
          <a:blip r:embed="rId7">
            <a:alphaModFix/>
          </a:blip>
          <a:srcRect l="25542" r="22601"/>
          <a:stretch/>
        </p:blipFill>
        <p:spPr>
          <a:xfrm rot="-4549777">
            <a:off x="7529208" y="4454377"/>
            <a:ext cx="1240999" cy="2094001"/>
          </a:xfrm>
          <a:prstGeom prst="rect">
            <a:avLst/>
          </a:prstGeom>
          <a:noFill/>
          <a:ln>
            <a:noFill/>
          </a:ln>
        </p:spPr>
      </p:pic>
      <p:sp>
        <p:nvSpPr>
          <p:cNvPr id="6" name="Google Shape;161;p18">
            <a:extLst>
              <a:ext uri="{FF2B5EF4-FFF2-40B4-BE49-F238E27FC236}">
                <a16:creationId xmlns:a16="http://schemas.microsoft.com/office/drawing/2014/main" id="{0D09AEC3-6A3C-4456-AAC6-0993B63430CF}"/>
              </a:ext>
            </a:extLst>
          </p:cNvPr>
          <p:cNvSpPr txBox="1"/>
          <p:nvPr/>
        </p:nvSpPr>
        <p:spPr>
          <a:xfrm>
            <a:off x="2057400" y="1052884"/>
            <a:ext cx="3657600" cy="3823916"/>
          </a:xfrm>
          <a:prstGeom prst="rect">
            <a:avLst/>
          </a:prstGeom>
          <a:noFill/>
          <a:ln>
            <a:noFill/>
          </a:ln>
        </p:spPr>
        <p:txBody>
          <a:bodyPr spcFirstLastPara="1" wrap="square" lIns="91425" tIns="45700" rIns="91425" bIns="45700" anchor="t" anchorCtr="0">
            <a:noAutofit/>
          </a:bodyPr>
          <a:lstStyle/>
          <a:p>
            <a:pPr algn="ctr">
              <a:buClr>
                <a:srgbClr val="000000"/>
              </a:buClr>
            </a:pPr>
            <a:r>
              <a:rPr lang="en-US" sz="6600" b="1" dirty="0" err="1" smtClean="0">
                <a:solidFill>
                  <a:srgbClr val="0000FF"/>
                </a:solidFill>
                <a:latin typeface="Times New Roman" panose="02020603050405020304" pitchFamily="18" charset="0"/>
                <a:cs typeface="Times New Roman" panose="02020603050405020304" pitchFamily="18" charset="0"/>
              </a:rPr>
              <a:t>rau</a:t>
            </a:r>
            <a:r>
              <a:rPr lang="en-US" sz="6600" b="1" dirty="0" smtClean="0">
                <a:solidFill>
                  <a:srgbClr val="0000FF"/>
                </a:solidFill>
                <a:latin typeface="Times New Roman" panose="02020603050405020304" pitchFamily="18" charset="0"/>
                <a:cs typeface="Times New Roman" panose="02020603050405020304" pitchFamily="18" charset="0"/>
              </a:rPr>
              <a:t> </a:t>
            </a:r>
            <a:r>
              <a:rPr lang="en-US" sz="6600" b="1" dirty="0" err="1" smtClean="0">
                <a:solidFill>
                  <a:srgbClr val="0000FF"/>
                </a:solidFill>
                <a:latin typeface="Times New Roman" panose="02020603050405020304" pitchFamily="18" charset="0"/>
                <a:cs typeface="Times New Roman" panose="02020603050405020304" pitchFamily="18" charset="0"/>
              </a:rPr>
              <a:t>củ</a:t>
            </a:r>
            <a:endParaRPr lang="en-US" sz="6600" b="1" dirty="0" smtClean="0">
              <a:solidFill>
                <a:srgbClr val="0000FF"/>
              </a:solidFill>
              <a:latin typeface="Times New Roman" panose="02020603050405020304" pitchFamily="18" charset="0"/>
              <a:cs typeface="Times New Roman" panose="02020603050405020304" pitchFamily="18" charset="0"/>
            </a:endParaRPr>
          </a:p>
          <a:p>
            <a:pPr algn="ctr">
              <a:buClr>
                <a:srgbClr val="000000"/>
              </a:buClr>
            </a:pPr>
            <a:r>
              <a:rPr lang="en-US" sz="6600" b="1" kern="0" dirty="0" err="1" smtClean="0">
                <a:solidFill>
                  <a:srgbClr val="0000FF"/>
                </a:solidFill>
                <a:latin typeface="Times New Roman" panose="02020603050405020304" pitchFamily="18" charset="0"/>
                <a:ea typeface="Questrial"/>
                <a:cs typeface="Times New Roman" panose="02020603050405020304" pitchFamily="18" charset="0"/>
                <a:sym typeface="Questrial"/>
              </a:rPr>
              <a:t>dưa</a:t>
            </a:r>
            <a:r>
              <a:rPr lang="en-US" sz="6600" b="1" kern="0" dirty="0" smtClean="0">
                <a:solidFill>
                  <a:srgbClr val="0000FF"/>
                </a:solidFill>
                <a:latin typeface="Times New Roman" panose="02020603050405020304" pitchFamily="18" charset="0"/>
                <a:ea typeface="Questrial"/>
                <a:cs typeface="Times New Roman" panose="02020603050405020304" pitchFamily="18" charset="0"/>
                <a:sym typeface="Questrial"/>
              </a:rPr>
              <a:t> </a:t>
            </a:r>
            <a:r>
              <a:rPr lang="en-US" sz="6600" b="1" kern="0" dirty="0" err="1" smtClean="0">
                <a:solidFill>
                  <a:srgbClr val="0000FF"/>
                </a:solidFill>
                <a:latin typeface="Times New Roman" panose="02020603050405020304" pitchFamily="18" charset="0"/>
                <a:ea typeface="Questrial"/>
                <a:cs typeface="Times New Roman" panose="02020603050405020304" pitchFamily="18" charset="0"/>
                <a:sym typeface="Questrial"/>
              </a:rPr>
              <a:t>hấu</a:t>
            </a:r>
            <a:endParaRPr lang="en-US" sz="6600" b="1" kern="0" dirty="0" smtClean="0">
              <a:solidFill>
                <a:srgbClr val="0000FF"/>
              </a:solidFill>
              <a:latin typeface="Times New Roman" panose="02020603050405020304" pitchFamily="18" charset="0"/>
              <a:ea typeface="Questrial"/>
              <a:cs typeface="Times New Roman" panose="02020603050405020304" pitchFamily="18" charset="0"/>
              <a:sym typeface="Questrial"/>
            </a:endParaRPr>
          </a:p>
          <a:p>
            <a:pPr algn="ctr">
              <a:buClr>
                <a:srgbClr val="000000"/>
              </a:buClr>
            </a:pPr>
            <a:r>
              <a:rPr lang="en-US" sz="6600" b="1" kern="0" dirty="0" err="1" smtClean="0">
                <a:solidFill>
                  <a:srgbClr val="0000FF"/>
                </a:solidFill>
                <a:latin typeface="Times New Roman" panose="02020603050405020304" pitchFamily="18" charset="0"/>
                <a:ea typeface="Questrial"/>
                <a:cs typeface="Times New Roman" panose="02020603050405020304" pitchFamily="18" charset="0"/>
                <a:sym typeface="Questrial"/>
              </a:rPr>
              <a:t>bầu</a:t>
            </a:r>
            <a:r>
              <a:rPr lang="en-US" sz="6600" b="1" kern="0" dirty="0" smtClean="0">
                <a:solidFill>
                  <a:srgbClr val="0000FF"/>
                </a:solidFill>
                <a:latin typeface="Times New Roman" panose="02020603050405020304" pitchFamily="18" charset="0"/>
                <a:ea typeface="Questrial"/>
                <a:cs typeface="Times New Roman" panose="02020603050405020304" pitchFamily="18" charset="0"/>
                <a:sym typeface="Questrial"/>
              </a:rPr>
              <a:t> </a:t>
            </a:r>
            <a:r>
              <a:rPr lang="en-US" sz="6600" b="1" kern="0" dirty="0" err="1" smtClean="0">
                <a:solidFill>
                  <a:srgbClr val="0000FF"/>
                </a:solidFill>
                <a:latin typeface="Times New Roman" panose="02020603050405020304" pitchFamily="18" charset="0"/>
                <a:ea typeface="Questrial"/>
                <a:cs typeface="Times New Roman" panose="02020603050405020304" pitchFamily="18" charset="0"/>
                <a:sym typeface="Questrial"/>
              </a:rPr>
              <a:t>trời</a:t>
            </a:r>
            <a:endParaRPr sz="6600" b="1" kern="0" dirty="0">
              <a:solidFill>
                <a:srgbClr val="0000FF"/>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extLst>
      <p:ext uri="{BB962C8B-B14F-4D97-AF65-F5344CB8AC3E}">
        <p14:creationId xmlns:p14="http://schemas.microsoft.com/office/powerpoint/2010/main" val="623501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05" name="Google Shape;105;p3">
            <a:hlinkClick r:id="rId9" action="ppaction://hlinksldjump"/>
          </p:cNvPr>
          <p:cNvPicPr preferRelativeResize="0"/>
          <p:nvPr/>
        </p:nvPicPr>
        <p:blipFill rotWithShape="1">
          <a:blip r:embed="rId10">
            <a:alphaModFix/>
          </a:blip>
          <a:srcRect/>
          <a:stretch/>
        </p:blipFill>
        <p:spPr>
          <a:xfrm>
            <a:off x="3690166" y="3807154"/>
            <a:ext cx="868409" cy="576678"/>
          </a:xfrm>
          <a:prstGeom prst="rect">
            <a:avLst/>
          </a:prstGeom>
          <a:noFill/>
          <a:ln>
            <a:noFill/>
          </a:ln>
        </p:spPr>
      </p:pic>
      <p:pic>
        <p:nvPicPr>
          <p:cNvPr id="110" name="Google Shape;110;p3"/>
          <p:cNvPicPr preferRelativeResize="0"/>
          <p:nvPr/>
        </p:nvPicPr>
        <p:blipFill rotWithShape="1">
          <a:blip r:embed="rId11">
            <a:alphaModFix/>
          </a:blip>
          <a:srcRect/>
          <a:stretch/>
        </p:blipFill>
        <p:spPr>
          <a:xfrm>
            <a:off x="8722878" y="-1244347"/>
            <a:ext cx="609600" cy="609600"/>
          </a:xfrm>
          <a:prstGeom prst="rect">
            <a:avLst/>
          </a:prstGeom>
          <a:noFill/>
          <a:ln>
            <a:noFill/>
          </a:ln>
        </p:spPr>
      </p:pic>
      <p:pic>
        <p:nvPicPr>
          <p:cNvPr id="113" name="Google Shape;113;p3">
            <a:hlinkClick r:id="rId12" action="ppaction://hlinksldjump"/>
          </p:cNvPr>
          <p:cNvPicPr preferRelativeResize="0"/>
          <p:nvPr/>
        </p:nvPicPr>
        <p:blipFill rotWithShape="1">
          <a:blip r:embed="rId13">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2831740712"/>
      </p:ext>
    </p:extLst>
  </p:cSld>
  <p:clrMapOvr>
    <a:masterClrMapping/>
  </p:clrMapOvr>
  <p:transition spd="slow" advClick="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26"/>
        <p:cNvGrpSpPr/>
        <p:nvPr/>
      </p:nvGrpSpPr>
      <p:grpSpPr>
        <a:xfrm>
          <a:off x="0" y="0"/>
          <a:ext cx="0" cy="0"/>
          <a:chOff x="0" y="0"/>
          <a:chExt cx="0" cy="0"/>
        </a:xfrm>
      </p:grpSpPr>
      <p:sp>
        <p:nvSpPr>
          <p:cNvPr id="128" name="Google Shape;128;p5"/>
          <p:cNvSpPr/>
          <p:nvPr/>
        </p:nvSpPr>
        <p:spPr>
          <a:xfrm>
            <a:off x="1600200" y="1288174"/>
            <a:ext cx="3733800" cy="3893426"/>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29" name="Google Shape;129;p5"/>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30" name="Google Shape;130;p5">
            <a:hlinkClick r:id="rId6" action="ppaction://hlinksldjump"/>
          </p:cNvPr>
          <p:cNvPicPr preferRelativeResize="0"/>
          <p:nvPr/>
        </p:nvPicPr>
        <p:blipFill rotWithShape="1">
          <a:blip r:embed="rId7">
            <a:alphaModFix/>
          </a:blip>
          <a:srcRect/>
          <a:stretch/>
        </p:blipFill>
        <p:spPr>
          <a:xfrm>
            <a:off x="7196295" y="4725144"/>
            <a:ext cx="2141433" cy="1422046"/>
          </a:xfrm>
          <a:prstGeom prst="rect">
            <a:avLst/>
          </a:prstGeom>
          <a:noFill/>
          <a:ln>
            <a:noFill/>
          </a:ln>
        </p:spPr>
      </p:pic>
      <p:sp>
        <p:nvSpPr>
          <p:cNvPr id="9" name="Google Shape;115;p16">
            <a:extLst>
              <a:ext uri="{FF2B5EF4-FFF2-40B4-BE49-F238E27FC236}">
                <a16:creationId xmlns:a16="http://schemas.microsoft.com/office/drawing/2014/main" id="{302D6D64-4B05-4177-9245-24728C74F61F}"/>
              </a:ext>
            </a:extLst>
          </p:cNvPr>
          <p:cNvSpPr txBox="1"/>
          <p:nvPr/>
        </p:nvSpPr>
        <p:spPr>
          <a:xfrm>
            <a:off x="1598023" y="1296650"/>
            <a:ext cx="3352800" cy="3884950"/>
          </a:xfrm>
          <a:prstGeom prst="rect">
            <a:avLst/>
          </a:prstGeom>
          <a:noFill/>
          <a:ln>
            <a:noFill/>
          </a:ln>
        </p:spPr>
        <p:txBody>
          <a:bodyPr spcFirstLastPara="1" wrap="square" lIns="91425" tIns="45700" rIns="91425" bIns="45700" anchor="t" anchorCtr="0">
            <a:noAutofit/>
          </a:bodyPr>
          <a:lstStyle/>
          <a:p>
            <a:pPr algn="ctr">
              <a:buClr>
                <a:srgbClr val="000000"/>
              </a:buClr>
            </a:pPr>
            <a:r>
              <a:rPr lang="en-US" sz="6600" b="1" dirty="0" err="1" smtClean="0">
                <a:solidFill>
                  <a:srgbClr val="0033CC"/>
                </a:solidFill>
                <a:latin typeface="Times New Roman" panose="02020603050405020304" pitchFamily="18" charset="0"/>
                <a:cs typeface="Times New Roman" panose="02020603050405020304" pitchFamily="18" charset="0"/>
              </a:rPr>
              <a:t>gối</a:t>
            </a:r>
            <a:r>
              <a:rPr lang="en-US" sz="6600" b="1" dirty="0" smtClean="0">
                <a:solidFill>
                  <a:srgbClr val="0033CC"/>
                </a:solidFill>
                <a:latin typeface="Times New Roman" panose="02020603050405020304" pitchFamily="18" charset="0"/>
                <a:cs typeface="Times New Roman" panose="02020603050405020304" pitchFamily="18" charset="0"/>
              </a:rPr>
              <a:t> </a:t>
            </a:r>
            <a:r>
              <a:rPr lang="en-US" sz="6600" b="1" dirty="0" err="1" smtClean="0">
                <a:solidFill>
                  <a:srgbClr val="0033CC"/>
                </a:solidFill>
                <a:latin typeface="Times New Roman" panose="02020603050405020304" pitchFamily="18" charset="0"/>
                <a:cs typeface="Times New Roman" panose="02020603050405020304" pitchFamily="18" charset="0"/>
              </a:rPr>
              <a:t>thêu</a:t>
            </a:r>
            <a:endParaRPr lang="en-US" sz="6600" b="1" dirty="0" smtClean="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6600" b="1" dirty="0" err="1" smtClean="0">
                <a:solidFill>
                  <a:srgbClr val="0033CC"/>
                </a:solidFill>
                <a:latin typeface="Times New Roman" panose="02020603050405020304" pitchFamily="18" charset="0"/>
                <a:cs typeface="Times New Roman" panose="02020603050405020304" pitchFamily="18" charset="0"/>
              </a:rPr>
              <a:t>chì</a:t>
            </a:r>
            <a:r>
              <a:rPr lang="en-US" sz="6600" b="1" dirty="0" smtClean="0">
                <a:solidFill>
                  <a:srgbClr val="0033CC"/>
                </a:solidFill>
                <a:latin typeface="Times New Roman" panose="02020603050405020304" pitchFamily="18" charset="0"/>
                <a:cs typeface="Times New Roman" panose="02020603050405020304" pitchFamily="18" charset="0"/>
              </a:rPr>
              <a:t> </a:t>
            </a:r>
            <a:r>
              <a:rPr lang="en-US" sz="6600" b="1" dirty="0" err="1" smtClean="0">
                <a:solidFill>
                  <a:srgbClr val="0033CC"/>
                </a:solidFill>
                <a:latin typeface="Times New Roman" panose="02020603050405020304" pitchFamily="18" charset="0"/>
                <a:cs typeface="Times New Roman" panose="02020603050405020304" pitchFamily="18" charset="0"/>
              </a:rPr>
              <a:t>màu</a:t>
            </a:r>
            <a:endParaRPr lang="en-US" sz="6600" b="1" dirty="0" smtClean="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6600" b="1" dirty="0" err="1" smtClean="0">
                <a:solidFill>
                  <a:srgbClr val="0033CC"/>
                </a:solidFill>
                <a:latin typeface="Times New Roman" panose="02020603050405020304" pitchFamily="18" charset="0"/>
                <a:cs typeface="Times New Roman" panose="02020603050405020304" pitchFamily="18" charset="0"/>
              </a:rPr>
              <a:t>lều</a:t>
            </a:r>
            <a:r>
              <a:rPr lang="en-US" sz="6600" b="1" dirty="0" smtClean="0">
                <a:solidFill>
                  <a:srgbClr val="0033CC"/>
                </a:solidFill>
                <a:latin typeface="Times New Roman" panose="02020603050405020304" pitchFamily="18" charset="0"/>
                <a:cs typeface="Times New Roman" panose="02020603050405020304" pitchFamily="18" charset="0"/>
              </a:rPr>
              <a:t> </a:t>
            </a:r>
            <a:r>
              <a:rPr lang="en-US" sz="6600" b="1" dirty="0" err="1" smtClean="0">
                <a:solidFill>
                  <a:srgbClr val="0033CC"/>
                </a:solidFill>
                <a:latin typeface="Times New Roman" panose="02020603050405020304" pitchFamily="18" charset="0"/>
                <a:cs typeface="Times New Roman" panose="02020603050405020304" pitchFamily="18" charset="0"/>
              </a:rPr>
              <a:t>vải</a:t>
            </a:r>
            <a:endParaRPr lang="en-US" sz="6600" b="1" dirty="0" smtClean="0">
              <a:solidFill>
                <a:srgbClr val="0033CC"/>
              </a:solidFill>
              <a:latin typeface="Times New Roman" panose="02020603050405020304" pitchFamily="18" charset="0"/>
              <a:cs typeface="Times New Roman" panose="02020603050405020304" pitchFamily="18" charset="0"/>
            </a:endParaRPr>
          </a:p>
          <a:p>
            <a:pPr algn="ctr">
              <a:buClr>
                <a:srgbClr val="000000"/>
              </a:buClr>
            </a:pPr>
            <a:endParaRPr b="1" kern="0" dirty="0">
              <a:solidFill>
                <a:srgbClr val="000000"/>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TIẾNG VIỆT&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 - &amp;quot;TIẾNG VIỆT&amp;quot;&quot;/&gt;&lt;property id=&quot;20307&quot; value=&quot;264&quot;/&gt;&lt;/object&gt;&lt;object type=&quot;3&quot; unique_id=&quot;10011&quot;&gt;&lt;property id=&quot;20148&quot; value=&quot;5&quot;/&gt;&lt;property id=&quot;20300&quot; value=&quot;Slide 9 - &amp;quot;ViÕt vë&amp;quot;&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 - &amp;quot;TIẾNG VIỆT&amp;quot;&quot;/&gt;&lt;property id=&quot;20307&quot; value=&quot;269&quot;/&gt;&lt;/object&gt;&lt;object type=&quot;3&quot; unique_id=&quot;10016&quot;&gt;&lt;property id=&quot;20148&quot; value=&quot;5&quot;/&gt;&lt;property id=&quot;20300&quot; value=&quot;Slide 14&quot;/&gt;&lt;property id=&quot;20307&quot; value=&quot;270&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quot;/&gt;&lt;property id=&quot;20307&quot; value=&quot;273&quot;/&gt;&lt;/object&gt;&lt;object type=&quot;3&quot; unique_id=&quot;10020&quot;&gt;&lt;property id=&quot;20148&quot; value=&quot;5&quot;/&gt;&lt;property id=&quot;20300&quot; value=&quot;Slide 18&quot;/&gt;&lt;property id=&quot;20307&quot; value=&quot;274&quot;/&gt;&lt;/object&gt;&lt;object type=&quot;3&quot; unique_id=&quot;10021&quot;&gt;&lt;property id=&quot;20148&quot; value=&quot;5&quot;/&gt;&lt;property id=&quot;20300&quot; value=&quot;Slide 19 - &amp;quot;TIẾNG VIỆT&amp;quot;&quot;/&gt;&lt;property id=&quot;20307&quot; value=&quot;275&quot;/&gt;&lt;/object&gt;&lt;object type=&quot;3&quot; unique_id=&quot;10022&quot;&gt;&lt;property id=&quot;20148&quot; value=&quot;5&quot;/&gt;&lt;property id=&quot;20300&quot; value=&quot;Slide 20 - &amp;quot;ViÕt vë&amp;quot;&quot;/&gt;&lt;property id=&quot;20307&quot; value=&quot;276&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quot;/&gt;&lt;property id=&quot;20307&quot; value=&quot;278&quot;/&gt;&lt;/object&gt;&lt;object type=&quot;3&quot; unique_id=&quot;10025&quot;&gt;&lt;property id=&quot;20148&quot; value=&quot;5&quot;/&gt;&lt;property id=&quot;20300&quot; value=&quot;Slide 23&quot;/&gt;&lt;property id=&quot;20307&quot; value=&quot;279&quot;/&gt;&lt;/object&gt;&lt;object type=&quot;3&quot; unique_id=&quot;10026&quot;&gt;&lt;property id=&quot;20148&quot; value=&quot;5&quot;/&gt;&lt;property id=&quot;20300&quot; value=&quot;Slide 24 - &amp;quot;TIẾNG VIỆT&amp;quot;&quot;/&gt;&lt;property id=&quot;20307&quot; value=&quot;280&quot;/&gt;&lt;/object&gt;&lt;object type=&quot;3&quot; unique_id=&quot;10027&quot;&gt;&lt;property id=&quot;20148&quot; value=&quot;5&quot;/&gt;&lt;property id=&quot;20300&quot; value=&quot;Slide 25&quot;/&gt;&lt;property id=&quot;20307&quot; value=&quot;281&quot;/&gt;&lt;/object&gt;&lt;object type=&quot;3&quot; unique_id=&quot;10028&quot;&gt;&lt;property id=&quot;20148&quot; value=&quot;5&quot;/&gt;&lt;property id=&quot;20300&quot; value=&quot;Slide 26&quot;/&gt;&lt;property id=&quot;20307&quot; value=&quot;282&quot;/&gt;&lt;/object&gt;&lt;object type=&quot;3&quot; unique_id=&quot;10029&quot;&gt;&lt;property id=&quot;20148&quot; value=&quot;5&quot;/&gt;&lt;property id=&quot;20300&quot; value=&quot;Slide 27&quot;/&gt;&lt;property id=&quot;20307&quot; value=&quot;283&quot;/&gt;&lt;/object&gt;&lt;object type=&quot;3&quot; unique_id=&quot;10030&quot;&gt;&lt;property id=&quot;20148&quot; value=&quot;5&quot;/&gt;&lt;property id=&quot;20300&quot; value=&quot;Slide 28&quot;/&gt;&lt;property id=&quot;20307&quot; value=&quot;284&quot;/&gt;&lt;/object&gt;&lt;object type=&quot;3&quot; unique_id=&quot;10031&quot;&gt;&lt;property id=&quot;20148&quot; value=&quot;5&quot;/&gt;&lt;property id=&quot;20300&quot; value=&quot;Slide 29&quot;/&gt;&lt;property id=&quot;20307&quot; value=&quot;285&quot;/&gt;&lt;/object&gt;&lt;object type=&quot;3&quot; unique_id=&quot;10032&quot;&gt;&lt;property id=&quot;20148&quot; value=&quot;5&quot;/&gt;&lt;property id=&quot;20300&quot; value=&quot;Slide 30 - &amp;quot;TIẾNG VIỆT&amp;quot;&quot;/&gt;&lt;property id=&quot;20307&quot; value=&quot;286&quot;/&gt;&lt;/object&gt;&lt;object type=&quot;3&quot; unique_id=&quot;10033&quot;&gt;&lt;property id=&quot;20148&quot; value=&quot;5&quot;/&gt;&lt;property id=&quot;20300&quot; value=&quot;Slide 31 - &amp;quot;ViÕt vë&amp;quot;&quot;/&gt;&lt;property id=&quot;20307&quot; value=&quot;287&quot;/&gt;&lt;/object&gt;&lt;object type=&quot;3&quot; unique_id=&quot;10034&quot;&gt;&lt;property id=&quot;20148&quot; value=&quot;5&quot;/&gt;&lt;property id=&quot;20300&quot; value=&quot;Slide 32&quot;/&gt;&lt;property id=&quot;20307&quot; value=&quot;288&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89&quot;/&gt;&lt;/object&gt;&lt;object type=&quot;3&quot; unique_id=&quot;10037&quot;&gt;&lt;property id=&quot;20148&quot; value=&quot;5&quot;/&gt;&lt;property id=&quot;20300&quot; value=&quot;Slide 35&quot;/&gt;&lt;property id=&quot;20307&quot; value=&quot;291&quot;/&gt;&lt;/object&gt;&lt;/object&gt;&lt;object type=&quot;8&quot; unique_id=&quot;10074&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TIMING" val="|81|1.4"/>
</p:tagLst>
</file>

<file path=ppt/tags/tag18.xml><?xml version="1.0" encoding="utf-8"?>
<p:tagLst xmlns:a="http://schemas.openxmlformats.org/drawingml/2006/main" xmlns:r="http://schemas.openxmlformats.org/officeDocument/2006/relationships" xmlns:p="http://schemas.openxmlformats.org/presentationml/2006/main">
  <p:tag name="TIMING" val="|4|27.4|18.4|18.6|1.3|25.2"/>
</p:tagLst>
</file>

<file path=ppt/tags/tag2.xml><?xml version="1.0" encoding="utf-8"?>
<p:tagLst xmlns:a="http://schemas.openxmlformats.org/drawingml/2006/main" xmlns:r="http://schemas.openxmlformats.org/officeDocument/2006/relationships" xmlns:p="http://schemas.openxmlformats.org/presentationml/2006/main">
  <p:tag name="TIMING" val="|13.9"/>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2.1"/>
</p:tagLst>
</file>

<file path=ppt/tags/tag7.xml><?xml version="1.0" encoding="utf-8"?>
<p:tagLst xmlns:a="http://schemas.openxmlformats.org/drawingml/2006/main" xmlns:r="http://schemas.openxmlformats.org/officeDocument/2006/relationships" xmlns:p="http://schemas.openxmlformats.org/presentationml/2006/main">
  <p:tag name="TIMING" val="|24.1|20.8|8.5"/>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870</TotalTime>
  <Words>302</Words>
  <Application>Microsoft Office PowerPoint</Application>
  <PresentationFormat>On-screen Show (4:3)</PresentationFormat>
  <Paragraphs>93</Paragraphs>
  <Slides>36</Slides>
  <Notes>14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HP001 4H</vt:lpstr>
      <vt:lpstr>宋体</vt:lpstr>
      <vt:lpstr>Arial</vt:lpstr>
      <vt:lpstr>Arial-Rounded</vt:lpstr>
      <vt:lpstr>Arial-SGK-TV</vt:lpstr>
      <vt:lpstr>Bandit</vt:lpstr>
      <vt:lpstr>Calibri</vt:lpstr>
      <vt:lpstr>等线</vt:lpstr>
      <vt:lpstr>HP001 4 hàng</vt:lpstr>
      <vt:lpstr>Questrial</vt:lpstr>
      <vt:lpstr>Times New Roman</vt:lpstr>
      <vt:lpstr>UTM Avo</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Windows User</cp:lastModifiedBy>
  <cp:revision>86</cp:revision>
  <dcterms:created xsi:type="dcterms:W3CDTF">2020-08-12T07:49:48Z</dcterms:created>
  <dcterms:modified xsi:type="dcterms:W3CDTF">2021-12-05T18:32:26Z</dcterms:modified>
</cp:coreProperties>
</file>