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8.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68" r:id="rId3"/>
    <p:sldMasterId id="2147483672" r:id="rId4"/>
    <p:sldMasterId id="2147483676" r:id="rId5"/>
    <p:sldMasterId id="2147483680" r:id="rId6"/>
    <p:sldMasterId id="2147483684" r:id="rId7"/>
    <p:sldMasterId id="2147483688" r:id="rId8"/>
    <p:sldMasterId id="2147483692" r:id="rId9"/>
  </p:sldMasterIdLst>
  <p:notesMasterIdLst>
    <p:notesMasterId r:id="rId44"/>
  </p:notesMasterIdLst>
  <p:sldIdLst>
    <p:sldId id="536" r:id="rId10"/>
    <p:sldId id="494" r:id="rId11"/>
    <p:sldId id="496" r:id="rId12"/>
    <p:sldId id="537" r:id="rId13"/>
    <p:sldId id="538" r:id="rId14"/>
    <p:sldId id="533" r:id="rId15"/>
    <p:sldId id="497" r:id="rId16"/>
    <p:sldId id="520" r:id="rId17"/>
    <p:sldId id="498" r:id="rId18"/>
    <p:sldId id="517" r:id="rId19"/>
    <p:sldId id="499" r:id="rId20"/>
    <p:sldId id="518" r:id="rId21"/>
    <p:sldId id="519" r:id="rId22"/>
    <p:sldId id="521" r:id="rId23"/>
    <p:sldId id="522" r:id="rId24"/>
    <p:sldId id="523" r:id="rId25"/>
    <p:sldId id="524" r:id="rId26"/>
    <p:sldId id="525" r:id="rId27"/>
    <p:sldId id="526" r:id="rId28"/>
    <p:sldId id="528" r:id="rId29"/>
    <p:sldId id="527" r:id="rId30"/>
    <p:sldId id="530" r:id="rId31"/>
    <p:sldId id="529" r:id="rId32"/>
    <p:sldId id="514" r:id="rId33"/>
    <p:sldId id="534" r:id="rId34"/>
    <p:sldId id="531" r:id="rId35"/>
    <p:sldId id="532" r:id="rId36"/>
    <p:sldId id="509" r:id="rId37"/>
    <p:sldId id="535" r:id="rId38"/>
    <p:sldId id="513" r:id="rId39"/>
    <p:sldId id="510" r:id="rId40"/>
    <p:sldId id="516" r:id="rId41"/>
    <p:sldId id="512" r:id="rId42"/>
    <p:sldId id="297" r:id="rId43"/>
  </p:sldIdLst>
  <p:sldSz cx="12190413" cy="6859588"/>
  <p:notesSz cx="6858000" cy="9144000"/>
  <p:custDataLst>
    <p:tags r:id="rId4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1FD"/>
    <a:srgbClr val="FF9C98"/>
    <a:srgbClr val="FB3BE3"/>
    <a:srgbClr val="00B49C"/>
    <a:srgbClr val="97B47A"/>
    <a:srgbClr val="F1780B"/>
    <a:srgbClr val="CEA757"/>
    <a:srgbClr val="8AAA6A"/>
    <a:srgbClr val="7B9D59"/>
    <a:srgbClr val="6682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19" autoAdjust="0"/>
    <p:restoredTop sz="95878" autoAdjust="0"/>
  </p:normalViewPr>
  <p:slideViewPr>
    <p:cSldViewPr snapToGrid="0" showGuides="1">
      <p:cViewPr varScale="1">
        <p:scale>
          <a:sx n="65" d="100"/>
          <a:sy n="65" d="100"/>
        </p:scale>
        <p:origin x="476" y="40"/>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presProps" Target="presProps.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2021/12/9</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extLst>
      <p:ext uri="{BB962C8B-B14F-4D97-AF65-F5344CB8AC3E}">
        <p14:creationId xmlns:p14="http://schemas.microsoft.com/office/powerpoint/2010/main" val="9417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BD6D779E-CEAB-4881-9A98-07E41F4D071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18115103-D1E0-4CD8-90BD-68CE0CC829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a:t>
            </a:r>
            <a:endParaRPr lang="vi-VN" altLang="en-US"/>
          </a:p>
        </p:txBody>
      </p:sp>
      <p:sp>
        <p:nvSpPr>
          <p:cNvPr id="14340" name="Slide Number Placeholder 3">
            <a:extLst>
              <a:ext uri="{FF2B5EF4-FFF2-40B4-BE49-F238E27FC236}">
                <a16:creationId xmlns:a16="http://schemas.microsoft.com/office/drawing/2014/main" id="{F0955584-4CA3-45E8-A084-EF26B0CDB1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FF0000"/>
                </a:solidFill>
                <a:latin typeface="Arial" panose="020B0604020202020204" pitchFamily="34" charset="0"/>
              </a:defRPr>
            </a:lvl1pPr>
            <a:lvl2pPr marL="742950" indent="-285750">
              <a:defRPr sz="3200">
                <a:solidFill>
                  <a:srgbClr val="FF0000"/>
                </a:solidFill>
                <a:latin typeface="Arial" panose="020B0604020202020204" pitchFamily="34" charset="0"/>
              </a:defRPr>
            </a:lvl2pPr>
            <a:lvl3pPr marL="1143000" indent="-228600">
              <a:defRPr sz="3200">
                <a:solidFill>
                  <a:srgbClr val="FF0000"/>
                </a:solidFill>
                <a:latin typeface="Arial" panose="020B0604020202020204" pitchFamily="34" charset="0"/>
              </a:defRPr>
            </a:lvl3pPr>
            <a:lvl4pPr marL="1600200" indent="-228600">
              <a:defRPr sz="3200">
                <a:solidFill>
                  <a:srgbClr val="FF0000"/>
                </a:solidFill>
                <a:latin typeface="Arial" panose="020B0604020202020204" pitchFamily="34" charset="0"/>
              </a:defRPr>
            </a:lvl4pPr>
            <a:lvl5pPr marL="2057400" indent="-228600">
              <a:defRPr sz="3200">
                <a:solidFill>
                  <a:srgbClr val="FF0000"/>
                </a:solidFill>
                <a:latin typeface="Arial" panose="020B0604020202020204" pitchFamily="34" charset="0"/>
              </a:defRPr>
            </a:lvl5pPr>
            <a:lvl6pPr marL="2514600" indent="-228600" eaLnBrk="0" fontAlgn="base" hangingPunct="0">
              <a:spcBef>
                <a:spcPct val="0"/>
              </a:spcBef>
              <a:spcAft>
                <a:spcPct val="0"/>
              </a:spcAft>
              <a:defRPr sz="3200">
                <a:solidFill>
                  <a:srgbClr val="FF0000"/>
                </a:solidFill>
                <a:latin typeface="Arial" panose="020B0604020202020204" pitchFamily="34" charset="0"/>
              </a:defRPr>
            </a:lvl6pPr>
            <a:lvl7pPr marL="2971800" indent="-228600" eaLnBrk="0" fontAlgn="base" hangingPunct="0">
              <a:spcBef>
                <a:spcPct val="0"/>
              </a:spcBef>
              <a:spcAft>
                <a:spcPct val="0"/>
              </a:spcAft>
              <a:defRPr sz="3200">
                <a:solidFill>
                  <a:srgbClr val="FF0000"/>
                </a:solidFill>
                <a:latin typeface="Arial" panose="020B0604020202020204" pitchFamily="34" charset="0"/>
              </a:defRPr>
            </a:lvl7pPr>
            <a:lvl8pPr marL="3429000" indent="-228600" eaLnBrk="0" fontAlgn="base" hangingPunct="0">
              <a:spcBef>
                <a:spcPct val="0"/>
              </a:spcBef>
              <a:spcAft>
                <a:spcPct val="0"/>
              </a:spcAft>
              <a:defRPr sz="3200">
                <a:solidFill>
                  <a:srgbClr val="FF0000"/>
                </a:solidFill>
                <a:latin typeface="Arial" panose="020B0604020202020204" pitchFamily="34" charset="0"/>
              </a:defRPr>
            </a:lvl8pPr>
            <a:lvl9pPr marL="3886200" indent="-228600" eaLnBrk="0" fontAlgn="base" hangingPunct="0">
              <a:spcBef>
                <a:spcPct val="0"/>
              </a:spcBef>
              <a:spcAft>
                <a:spcPct val="0"/>
              </a:spcAft>
              <a:defRPr sz="3200">
                <a:solidFill>
                  <a:srgbClr val="FF0000"/>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D6EBB1D-112C-4CE9-BEE7-F985541DE722}" type="slidenum">
              <a:rPr kumimoji="0" lang="vi-VN" altLang="en-US" sz="1200" b="1" i="0" u="none" strike="noStrike" kern="1200" cap="none" spc="0" normalizeH="0" baseline="0" noProof="0" smtClean="0">
                <a:ln>
                  <a:noFill/>
                </a:ln>
                <a:solidFill>
                  <a:srgbClr val="000000"/>
                </a:solidFill>
                <a:effectLst/>
                <a:uLnTx/>
                <a:uFillTx/>
                <a:latin typeface="Tahoma" panose="020B060403050404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vi-VN" altLang="en-US" sz="1200" b="1"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2047189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34</a:t>
            </a:fld>
            <a:endParaRPr lang="zh-CN" altLang="en-US"/>
          </a:p>
        </p:txBody>
      </p:sp>
    </p:spTree>
    <p:extLst>
      <p:ext uri="{BB962C8B-B14F-4D97-AF65-F5344CB8AC3E}">
        <p14:creationId xmlns:p14="http://schemas.microsoft.com/office/powerpoint/2010/main" val="381920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9/12/2021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632798120"/>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9/12/2021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0303932"/>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9/12/2021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screen">
                <a:grayscl/>
                <a:extLst>
                  <a:ext uri="{BEBA8EAE-BF5A-486C-A8C5-ECC9F3942E4B}">
                    <a14:imgProps xmlns:a14="http://schemas.microsoft.com/office/drawing/2010/main">
                      <a14:imgLayer r:embed="rId4">
                        <a14:imgEffect>
                          <a14:colorTemperature colorTemp="2000"/>
                        </a14:imgEffect>
                      </a14:imgLayer>
                    </a14:imgProps>
                  </a:ext>
                  <a:ext uri="{28A0092B-C50C-407E-A947-70E740481C1C}">
                    <a14:useLocalDpi xmlns:a14="http://schemas.microsoft.com/office/drawing/2010/main"/>
                  </a:ext>
                </a:extLst>
              </a:blip>
              <a:src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945302849"/>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9/12/2021</a:t>
            </a:fld>
            <a:endParaRPr lang="en-JM" dirty="0">
              <a:solidFill>
                <a:prstClr val="black">
                  <a:tint val="75000"/>
                </a:prstClr>
              </a:solidFill>
            </a:endParaRPr>
          </a:p>
        </p:txBody>
      </p:sp>
    </p:spTree>
    <p:extLst>
      <p:ext uri="{BB962C8B-B14F-4D97-AF65-F5344CB8AC3E}">
        <p14:creationId xmlns:p14="http://schemas.microsoft.com/office/powerpoint/2010/main" val="4162990736"/>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9/12/2021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37292218"/>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9/12/2021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screen">
                <a:grayscl/>
                <a:extLst>
                  <a:ext uri="{BEBA8EAE-BF5A-486C-A8C5-ECC9F3942E4B}">
                    <a14:imgProps xmlns:a14="http://schemas.microsoft.com/office/drawing/2010/main">
                      <a14:imgLayer r:embed="rId4">
                        <a14:imgEffect>
                          <a14:colorTemperature colorTemp="2000"/>
                        </a14:imgEffect>
                      </a14:imgLayer>
                    </a14:imgProps>
                  </a:ext>
                  <a:ext uri="{28A0092B-C50C-407E-A947-70E740481C1C}">
                    <a14:useLocalDpi xmlns:a14="http://schemas.microsoft.com/office/drawing/2010/main"/>
                  </a:ext>
                </a:extLst>
              </a:blip>
              <a:src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174124145"/>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9/12/2021</a:t>
            </a:fld>
            <a:endParaRPr lang="en-JM" dirty="0">
              <a:solidFill>
                <a:prstClr val="black">
                  <a:tint val="75000"/>
                </a:prstClr>
              </a:solidFill>
            </a:endParaRPr>
          </a:p>
        </p:txBody>
      </p:sp>
    </p:spTree>
    <p:extLst>
      <p:ext uri="{BB962C8B-B14F-4D97-AF65-F5344CB8AC3E}">
        <p14:creationId xmlns:p14="http://schemas.microsoft.com/office/powerpoint/2010/main" val="2118474266"/>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9/12/2021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46944412"/>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9/12/2021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screen">
                <a:grayscl/>
                <a:extLst>
                  <a:ext uri="{BEBA8EAE-BF5A-486C-A8C5-ECC9F3942E4B}">
                    <a14:imgProps xmlns:a14="http://schemas.microsoft.com/office/drawing/2010/main">
                      <a14:imgLayer r:embed="rId4">
                        <a14:imgEffect>
                          <a14:colorTemperature colorTemp="2000"/>
                        </a14:imgEffect>
                      </a14:imgLayer>
                    </a14:imgProps>
                  </a:ext>
                  <a:ext uri="{28A0092B-C50C-407E-A947-70E740481C1C}">
                    <a14:useLocalDpi xmlns:a14="http://schemas.microsoft.com/office/drawing/2010/main"/>
                  </a:ext>
                </a:extLst>
              </a:blip>
              <a:src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502747024"/>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9/12/2021</a:t>
            </a:fld>
            <a:endParaRPr lang="en-JM" dirty="0">
              <a:solidFill>
                <a:prstClr val="black">
                  <a:tint val="75000"/>
                </a:prstClr>
              </a:solidFill>
            </a:endParaRPr>
          </a:p>
        </p:txBody>
      </p:sp>
    </p:spTree>
    <p:extLst>
      <p:ext uri="{BB962C8B-B14F-4D97-AF65-F5344CB8AC3E}">
        <p14:creationId xmlns:p14="http://schemas.microsoft.com/office/powerpoint/2010/main" val="3380151556"/>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9/12/2021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3521294096"/>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9/12/2021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screen">
                <a:grayscl/>
                <a:extLst>
                  <a:ext uri="{BEBA8EAE-BF5A-486C-A8C5-ECC9F3942E4B}">
                    <a14:imgProps xmlns:a14="http://schemas.microsoft.com/office/drawing/2010/main">
                      <a14:imgLayer r:embed="rId4">
                        <a14:imgEffect>
                          <a14:colorTemperature colorTemp="2000"/>
                        </a14:imgEffect>
                      </a14:imgLayer>
                    </a14:imgProps>
                  </a:ext>
                  <a:ext uri="{28A0092B-C50C-407E-A947-70E740481C1C}">
                    <a14:useLocalDpi xmlns:a14="http://schemas.microsoft.com/office/drawing/2010/main"/>
                  </a:ext>
                </a:extLst>
              </a:blip>
              <a:src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83489971"/>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9/12/2021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screen">
                <a:grayscl/>
                <a:extLst>
                  <a:ext uri="{BEBA8EAE-BF5A-486C-A8C5-ECC9F3942E4B}">
                    <a14:imgProps xmlns:a14="http://schemas.microsoft.com/office/drawing/2010/main">
                      <a14:imgLayer r:embed="rId4">
                        <a14:imgEffect>
                          <a14:colorTemperature colorTemp="2000"/>
                        </a14:imgEffect>
                      </a14:imgLayer>
                    </a14:imgProps>
                  </a:ext>
                  <a:ext uri="{28A0092B-C50C-407E-A947-70E740481C1C}">
                    <a14:useLocalDpi xmlns:a14="http://schemas.microsoft.com/office/drawing/2010/main"/>
                  </a:ext>
                </a:extLst>
              </a:blip>
              <a:src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18163827"/>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9/12/2021</a:t>
            </a:fld>
            <a:endParaRPr lang="en-JM" dirty="0">
              <a:solidFill>
                <a:prstClr val="black">
                  <a:tint val="75000"/>
                </a:prstClr>
              </a:solidFill>
            </a:endParaRPr>
          </a:p>
        </p:txBody>
      </p:sp>
    </p:spTree>
    <p:extLst>
      <p:ext uri="{BB962C8B-B14F-4D97-AF65-F5344CB8AC3E}">
        <p14:creationId xmlns:p14="http://schemas.microsoft.com/office/powerpoint/2010/main" val="2932136213"/>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9/12/2021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1963950714"/>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9/12/2021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screen">
                <a:grayscl/>
                <a:extLst>
                  <a:ext uri="{BEBA8EAE-BF5A-486C-A8C5-ECC9F3942E4B}">
                    <a14:imgProps xmlns:a14="http://schemas.microsoft.com/office/drawing/2010/main">
                      <a14:imgLayer r:embed="rId4">
                        <a14:imgEffect>
                          <a14:colorTemperature colorTemp="2000"/>
                        </a14:imgEffect>
                      </a14:imgLayer>
                    </a14:imgProps>
                  </a:ext>
                  <a:ext uri="{28A0092B-C50C-407E-A947-70E740481C1C}">
                    <a14:useLocalDpi xmlns:a14="http://schemas.microsoft.com/office/drawing/2010/main"/>
                  </a:ext>
                </a:extLst>
              </a:blip>
              <a:src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3552026902"/>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9/12/2021</a:t>
            </a:fld>
            <a:endParaRPr lang="en-JM" dirty="0">
              <a:solidFill>
                <a:prstClr val="black">
                  <a:tint val="75000"/>
                </a:prstClr>
              </a:solidFill>
            </a:endParaRPr>
          </a:p>
        </p:txBody>
      </p:sp>
    </p:spTree>
    <p:extLst>
      <p:ext uri="{BB962C8B-B14F-4D97-AF65-F5344CB8AC3E}">
        <p14:creationId xmlns:p14="http://schemas.microsoft.com/office/powerpoint/2010/main" val="1915925690"/>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12/9/2021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89626290"/>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12/9/2021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11562813"/>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2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12/9/2021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51570088"/>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12/9/2021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661496"/>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12/9/2021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9414329"/>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9/12/2021</a:t>
            </a:fld>
            <a:endParaRPr lang="en-JM" dirty="0">
              <a:solidFill>
                <a:prstClr val="black">
                  <a:tint val="75000"/>
                </a:prstClr>
              </a:solidFill>
            </a:endParaRPr>
          </a:p>
        </p:txBody>
      </p:sp>
    </p:spTree>
    <p:extLst>
      <p:ext uri="{BB962C8B-B14F-4D97-AF65-F5344CB8AC3E}">
        <p14:creationId xmlns:p14="http://schemas.microsoft.com/office/powerpoint/2010/main" val="1255497097"/>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12/9/2021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0117460"/>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12/9/2021</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6887435"/>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321500"/>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12/9/2021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71293340"/>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585" indent="0">
              <a:buNone/>
              <a:defRPr sz="38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12/9/2021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7326704"/>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12/9/2021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38530"/>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12/9/2021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04671184"/>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125951"/>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9/12/2021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46453402"/>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9/12/2021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screen">
                <a:grayscl/>
                <a:extLst>
                  <a:ext uri="{BEBA8EAE-BF5A-486C-A8C5-ECC9F3942E4B}">
                    <a14:imgProps xmlns:a14="http://schemas.microsoft.com/office/drawing/2010/main">
                      <a14:imgLayer r:embed="rId4">
                        <a14:imgEffect>
                          <a14:colorTemperature colorTemp="2000"/>
                        </a14:imgEffect>
                      </a14:imgLayer>
                    </a14:imgProps>
                  </a:ext>
                  <a:ext uri="{28A0092B-C50C-407E-A947-70E740481C1C}">
                    <a14:useLocalDpi xmlns:a14="http://schemas.microsoft.com/office/drawing/2010/main"/>
                  </a:ext>
                </a:extLst>
              </a:blip>
              <a:src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170962210"/>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9/12/2021</a:t>
            </a:fld>
            <a:endParaRPr lang="en-JM" dirty="0">
              <a:solidFill>
                <a:prstClr val="black">
                  <a:tint val="75000"/>
                </a:prstClr>
              </a:solidFill>
            </a:endParaRPr>
          </a:p>
        </p:txBody>
      </p:sp>
    </p:spTree>
    <p:extLst>
      <p:ext uri="{BB962C8B-B14F-4D97-AF65-F5344CB8AC3E}">
        <p14:creationId xmlns:p14="http://schemas.microsoft.com/office/powerpoint/2010/main" val="2718168417"/>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9/12/2021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28932927"/>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9/12/2021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screen">
                <a:grayscl/>
                <a:extLst>
                  <a:ext uri="{BEBA8EAE-BF5A-486C-A8C5-ECC9F3942E4B}">
                    <a14:imgProps xmlns:a14="http://schemas.microsoft.com/office/drawing/2010/main">
                      <a14:imgLayer r:embed="rId4">
                        <a14:imgEffect>
                          <a14:colorTemperature colorTemp="2000"/>
                        </a14:imgEffect>
                      </a14:imgLayer>
                    </a14:imgProps>
                  </a:ext>
                  <a:ext uri="{28A0092B-C50C-407E-A947-70E740481C1C}">
                    <a14:useLocalDpi xmlns:a14="http://schemas.microsoft.com/office/drawing/2010/main"/>
                  </a:ext>
                </a:extLst>
              </a:blip>
              <a:src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697907939"/>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9/12/2021</a:t>
            </a:fld>
            <a:endParaRPr lang="en-JM" dirty="0">
              <a:solidFill>
                <a:prstClr val="black">
                  <a:tint val="75000"/>
                </a:prstClr>
              </a:solidFill>
            </a:endParaRPr>
          </a:p>
        </p:txBody>
      </p:sp>
    </p:spTree>
    <p:extLst>
      <p:ext uri="{BB962C8B-B14F-4D97-AF65-F5344CB8AC3E}">
        <p14:creationId xmlns:p14="http://schemas.microsoft.com/office/powerpoint/2010/main" val="2214738144"/>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9/12/2021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51570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9/12/2021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1760875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9/12/2021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40478156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9/12/2021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6394139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9/12/2021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5892098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9/12/2021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98839385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9/12/2021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0484860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9/12/2021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28471426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12/9/2021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590651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hf hdr="0" ftr="0" dt="0"/>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0.xml"/><Relationship Id="rId1" Type="http://schemas.openxmlformats.org/officeDocument/2006/relationships/vmlDrawing" Target="../drawings/vmlDrawing1.vml"/><Relationship Id="rId4" Type="http://schemas.openxmlformats.org/officeDocument/2006/relationships/image" Target="../media/image23.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0.xml"/><Relationship Id="rId1" Type="http://schemas.openxmlformats.org/officeDocument/2006/relationships/vmlDrawing" Target="../drawings/vmlDrawing2.vml"/><Relationship Id="rId4" Type="http://schemas.openxmlformats.org/officeDocument/2006/relationships/image" Target="../media/image23.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3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704EA641-1237-4412-AD2E-109F4C54E837}"/>
              </a:ext>
            </a:extLst>
          </p:cNvPr>
          <p:cNvPicPr>
            <a:picLocks noChangeAspect="1" noChangeArrowheads="1"/>
          </p:cNvPicPr>
          <p:nvPr/>
        </p:nvPicPr>
        <p:blipFill>
          <a:blip r:embed="rId2"/>
          <a:srcRect/>
          <a:stretch>
            <a:fillRect/>
          </a:stretch>
        </p:blipFill>
        <p:spPr bwMode="auto">
          <a:xfrm>
            <a:off x="1547613" y="-17807"/>
            <a:ext cx="9307313" cy="6857107"/>
          </a:xfrm>
          <a:prstGeom prst="rect">
            <a:avLst/>
          </a:prstGeom>
          <a:noFill/>
          <a:ln w="9525">
            <a:gradFill>
              <a:gsLst>
                <a:gs pos="0">
                  <a:srgbClr val="8488C4"/>
                </a:gs>
                <a:gs pos="53000">
                  <a:srgbClr val="D4DEFF"/>
                </a:gs>
                <a:gs pos="83000">
                  <a:srgbClr val="D4DEFF"/>
                </a:gs>
                <a:gs pos="100000">
                  <a:srgbClr val="96AB94"/>
                </a:gs>
              </a:gsLst>
              <a:lin ang="5400000" scaled="0"/>
            </a:gradFill>
            <a:miter lim="800000"/>
            <a:headEnd/>
            <a:tailEnd/>
          </a:ln>
          <a:effectLst/>
          <a:scene3d>
            <a:camera prst="orthographicFront"/>
            <a:lightRig rig="threePt" dir="t"/>
          </a:scene3d>
          <a:sp3d>
            <a:bevelB prst="convex"/>
          </a:sp3d>
        </p:spPr>
      </p:pic>
      <p:pic>
        <p:nvPicPr>
          <p:cNvPr id="3075" name="Picture 2" descr="C:\Users\U2811\Desktop\NỘI  DUNG HỌP PHHS CUỐI NĂM\Ảnh trường-1923 (3).JPG">
            <a:extLst>
              <a:ext uri="{FF2B5EF4-FFF2-40B4-BE49-F238E27FC236}">
                <a16:creationId xmlns:a16="http://schemas.microsoft.com/office/drawing/2014/main" id="{32224FA5-6731-4E5A-AFB8-1436FF5E9A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0288"/>
            <a:ext cx="12190413" cy="683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3CB88F61-92A1-4138-913F-5ACB2C917D87}"/>
              </a:ext>
            </a:extLst>
          </p:cNvPr>
          <p:cNvSpPr/>
          <p:nvPr/>
        </p:nvSpPr>
        <p:spPr>
          <a:xfrm>
            <a:off x="2115862" y="389191"/>
            <a:ext cx="8304719" cy="2308068"/>
          </a:xfrm>
          <a:prstGeom prst="rect">
            <a:avLst/>
          </a:prstGeom>
          <a:noFill/>
        </p:spPr>
        <p:txBody>
          <a:bodyPr>
            <a:spAutoFit/>
          </a:bodyPr>
          <a:lstStyle/>
          <a:p>
            <a:pPr algn="ctr" defTabSz="914309" fontAlgn="base">
              <a:spcBef>
                <a:spcPct val="0"/>
              </a:spcBef>
              <a:spcAft>
                <a:spcPct val="0"/>
              </a:spcAft>
              <a:defRPr/>
            </a:pPr>
            <a:r>
              <a:rPr lang="en-US" sz="7199" b="1" cap="all" dirty="0" err="1" smtClean="0">
                <a:ln w="9000" cmpd="sng">
                  <a:solidFill>
                    <a:srgbClr val="000000">
                      <a:shade val="50000"/>
                      <a:satMod val="120000"/>
                    </a:srgbClr>
                  </a:solidFill>
                  <a:prstDash val="solid"/>
                </a:ln>
                <a:solidFill>
                  <a:srgbClr val="FFFF00"/>
                </a:solidFill>
                <a:effectLst>
                  <a:reflection blurRad="12700" stA="28000" endPos="45000" dist="1000" dir="5400000" sy="-100000" algn="bl" rotWithShape="0"/>
                </a:effectLst>
                <a:latin typeface="Times New Roman" pitchFamily="18" charset="0"/>
                <a:cs typeface="Times New Roman" pitchFamily="18" charset="0"/>
              </a:rPr>
              <a:t>Tập</a:t>
            </a:r>
            <a:r>
              <a:rPr lang="en-US" sz="7199" b="1" cap="all" dirty="0" smtClean="0">
                <a:ln w="9000" cmpd="sng">
                  <a:solidFill>
                    <a:srgbClr val="000000">
                      <a:shade val="50000"/>
                      <a:satMod val="120000"/>
                    </a:srgbClr>
                  </a:solidFill>
                  <a:prstDash val="solid"/>
                </a:ln>
                <a:solidFill>
                  <a:srgbClr val="FFFF00"/>
                </a:solidFill>
                <a:effectLst>
                  <a:reflection blurRad="12700" stA="28000" endPos="45000" dist="1000" dir="5400000" sy="-100000" algn="bl" rotWithShape="0"/>
                </a:effectLst>
                <a:latin typeface="Times New Roman" pitchFamily="18" charset="0"/>
                <a:cs typeface="Times New Roman" pitchFamily="18" charset="0"/>
              </a:rPr>
              <a:t> </a:t>
            </a:r>
            <a:r>
              <a:rPr lang="en-US" sz="7199" b="1" cap="all" dirty="0" err="1" smtClean="0">
                <a:ln w="9000" cmpd="sng">
                  <a:solidFill>
                    <a:srgbClr val="000000">
                      <a:shade val="50000"/>
                      <a:satMod val="120000"/>
                    </a:srgbClr>
                  </a:solidFill>
                  <a:prstDash val="solid"/>
                </a:ln>
                <a:solidFill>
                  <a:srgbClr val="FFFF00"/>
                </a:solidFill>
                <a:effectLst>
                  <a:reflection blurRad="12700" stA="28000" endPos="45000" dist="1000" dir="5400000" sy="-100000" algn="bl" rotWithShape="0"/>
                </a:effectLst>
                <a:latin typeface="Times New Roman" pitchFamily="18" charset="0"/>
                <a:cs typeface="Times New Roman" pitchFamily="18" charset="0"/>
              </a:rPr>
              <a:t>làm</a:t>
            </a:r>
            <a:r>
              <a:rPr lang="en-US" sz="7199" b="1" cap="all" dirty="0" smtClean="0">
                <a:ln w="9000" cmpd="sng">
                  <a:solidFill>
                    <a:srgbClr val="000000">
                      <a:shade val="50000"/>
                      <a:satMod val="120000"/>
                    </a:srgbClr>
                  </a:solidFill>
                  <a:prstDash val="solid"/>
                </a:ln>
                <a:solidFill>
                  <a:srgbClr val="FFFF00"/>
                </a:solidFill>
                <a:effectLst>
                  <a:reflection blurRad="12700" stA="28000" endPos="45000" dist="1000" dir="5400000" sy="-100000" algn="bl" rotWithShape="0"/>
                </a:effectLst>
                <a:latin typeface="Times New Roman" pitchFamily="18" charset="0"/>
                <a:cs typeface="Times New Roman" pitchFamily="18" charset="0"/>
              </a:rPr>
              <a:t> </a:t>
            </a:r>
            <a:r>
              <a:rPr lang="en-US" sz="7199" b="1" cap="all" dirty="0" err="1" smtClean="0">
                <a:ln w="9000" cmpd="sng">
                  <a:solidFill>
                    <a:srgbClr val="000000">
                      <a:shade val="50000"/>
                      <a:satMod val="120000"/>
                    </a:srgbClr>
                  </a:solidFill>
                  <a:prstDash val="solid"/>
                </a:ln>
                <a:solidFill>
                  <a:srgbClr val="FFFF00"/>
                </a:solidFill>
                <a:effectLst>
                  <a:reflection blurRad="12700" stA="28000" endPos="45000" dist="1000" dir="5400000" sy="-100000" algn="bl" rotWithShape="0"/>
                </a:effectLst>
                <a:latin typeface="Times New Roman" pitchFamily="18" charset="0"/>
                <a:cs typeface="Times New Roman" pitchFamily="18" charset="0"/>
              </a:rPr>
              <a:t>văn</a:t>
            </a:r>
            <a:r>
              <a:rPr lang="en-US" sz="7199" b="1" cap="all" dirty="0" smtClean="0">
                <a:ln w="9000" cmpd="sng">
                  <a:solidFill>
                    <a:srgbClr val="000000">
                      <a:shade val="50000"/>
                      <a:satMod val="120000"/>
                    </a:srgbClr>
                  </a:solidFill>
                  <a:prstDash val="solid"/>
                </a:ln>
                <a:solidFill>
                  <a:srgbClr val="FFFF00"/>
                </a:solidFill>
                <a:effectLst>
                  <a:reflection blurRad="12700" stA="28000" endPos="45000" dist="1000" dir="5400000" sy="-100000" algn="bl" rotWithShape="0"/>
                </a:effectLst>
                <a:latin typeface="Times New Roman" pitchFamily="18" charset="0"/>
                <a:cs typeface="Times New Roman" pitchFamily="18" charset="0"/>
              </a:rPr>
              <a:t> </a:t>
            </a:r>
            <a:r>
              <a:rPr lang="en-US" sz="7199" b="1" cap="all" dirty="0">
                <a:ln w="9000" cmpd="sng">
                  <a:solidFill>
                    <a:srgbClr val="000000">
                      <a:shade val="50000"/>
                      <a:satMod val="120000"/>
                    </a:srgbClr>
                  </a:solidFill>
                  <a:prstDash val="solid"/>
                </a:ln>
                <a:solidFill>
                  <a:srgbClr val="FFFF00"/>
                </a:solidFill>
                <a:effectLst>
                  <a:reflection blurRad="12700" stA="28000" endPos="45000" dist="1000" dir="5400000" sy="-100000" algn="bl" rotWithShape="0"/>
                </a:effectLst>
                <a:latin typeface="Times New Roman" pitchFamily="18" charset="0"/>
                <a:cs typeface="Times New Roman" pitchFamily="18" charset="0"/>
              </a:rPr>
              <a:t>- LỚP 4</a:t>
            </a:r>
          </a:p>
        </p:txBody>
      </p:sp>
      <p:sp>
        <p:nvSpPr>
          <p:cNvPr id="3077" name="WordArt 7">
            <a:extLst>
              <a:ext uri="{FF2B5EF4-FFF2-40B4-BE49-F238E27FC236}">
                <a16:creationId xmlns:a16="http://schemas.microsoft.com/office/drawing/2014/main" id="{B2D5D684-A6A0-4380-BD89-A5B817BCB76A}"/>
              </a:ext>
            </a:extLst>
          </p:cNvPr>
          <p:cNvSpPr>
            <a:spLocks noChangeArrowheads="1" noChangeShapeType="1" noTextEdit="1"/>
          </p:cNvSpPr>
          <p:nvPr/>
        </p:nvSpPr>
        <p:spPr bwMode="auto">
          <a:xfrm>
            <a:off x="3384110" y="5374229"/>
            <a:ext cx="5768224" cy="920630"/>
          </a:xfrm>
          <a:prstGeom prst="rect">
            <a:avLst/>
          </a:prstGeom>
        </p:spPr>
        <p:txBody>
          <a:bodyPr wrap="none" fromWordArt="1">
            <a:prstTxWarp prst="textPlain">
              <a:avLst>
                <a:gd name="adj" fmla="val 49829"/>
              </a:avLst>
            </a:prstTxWarp>
          </a:bodyPr>
          <a:lstStyle/>
          <a:p>
            <a:pPr algn="ctr" defTabSz="914309" eaLnBrk="0" fontAlgn="base" hangingPunct="0">
              <a:spcBef>
                <a:spcPct val="0"/>
              </a:spcBef>
              <a:spcAft>
                <a:spcPct val="0"/>
              </a:spcAft>
              <a:defRPr/>
            </a:pPr>
            <a:r>
              <a:rPr lang="vi-VN" sz="5399" b="1" i="1" kern="10">
                <a:ln w="9525">
                  <a:solidFill>
                    <a:srgbClr val="FFFF00"/>
                  </a:solidFill>
                  <a:round/>
                  <a:headEnd/>
                  <a:tailEnd/>
                </a:ln>
                <a:solidFill>
                  <a:srgbClr val="FF0000"/>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rPr>
              <a:t> Trường Tiểu học Long Biên</a:t>
            </a:r>
            <a:endParaRPr lang="en-US" sz="5399" b="1" i="1" kern="10">
              <a:ln w="9525">
                <a:solidFill>
                  <a:srgbClr val="FFFF00"/>
                </a:solidFill>
                <a:round/>
                <a:headEnd/>
                <a:tailEnd/>
              </a:ln>
              <a:solidFill>
                <a:srgbClr val="FF0000"/>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195676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a:extLst>
              <a:ext uri="{FF2B5EF4-FFF2-40B4-BE49-F238E27FC236}">
                <a16:creationId xmlns:a16="http://schemas.microsoft.com/office/drawing/2014/main" id="{D75512EA-D20C-384F-BFAB-2EC37F4FE1EB}"/>
              </a:ext>
            </a:extLst>
          </p:cNvPr>
          <p:cNvSpPr txBox="1">
            <a:spLocks noChangeArrowheads="1"/>
          </p:cNvSpPr>
          <p:nvPr/>
        </p:nvSpPr>
        <p:spPr bwMode="auto">
          <a:xfrm>
            <a:off x="1524000" y="1063317"/>
            <a:ext cx="3962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imes New Roman" panose="02020603050405020304" pitchFamily="18" charset="0"/>
              </a:rPr>
              <a:t>I.Nhận xét</a:t>
            </a:r>
          </a:p>
        </p:txBody>
      </p:sp>
      <p:sp>
        <p:nvSpPr>
          <p:cNvPr id="3" name="Rectangle 4">
            <a:extLst>
              <a:ext uri="{FF2B5EF4-FFF2-40B4-BE49-F238E27FC236}">
                <a16:creationId xmlns:a16="http://schemas.microsoft.com/office/drawing/2014/main" id="{07D91313-E544-4041-9991-E3A8AC606379}"/>
              </a:ext>
            </a:extLst>
          </p:cNvPr>
          <p:cNvSpPr>
            <a:spLocks noChangeArrowheads="1"/>
          </p:cNvSpPr>
          <p:nvPr/>
        </p:nvSpPr>
        <p:spPr bwMode="auto">
          <a:xfrm>
            <a:off x="1524000" y="1968192"/>
            <a:ext cx="7467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514350" indent="-5143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AutoNum type="alphaLcParenR"/>
            </a:pPr>
            <a:r>
              <a:rPr lang="en-US" altLang="en-US" sz="2800">
                <a:latin typeface="Times New Roman" panose="02020603050405020304" pitchFamily="18" charset="0"/>
                <a:cs typeface="Times New Roman" panose="02020603050405020304" pitchFamily="18" charset="0"/>
              </a:rPr>
              <a:t>Bài văn tả cái gì?</a:t>
            </a:r>
            <a:r>
              <a:rPr lang="en-US" altLang="en-US" sz="2800">
                <a:latin typeface="VNI-Times" pitchFamily="2" charset="0"/>
              </a:rPr>
              <a:t>     </a:t>
            </a:r>
          </a:p>
        </p:txBody>
      </p:sp>
      <p:sp>
        <p:nvSpPr>
          <p:cNvPr id="4" name="Text Box 8">
            <a:extLst>
              <a:ext uri="{FF2B5EF4-FFF2-40B4-BE49-F238E27FC236}">
                <a16:creationId xmlns:a16="http://schemas.microsoft.com/office/drawing/2014/main" id="{EE13D697-D1CA-5440-96FA-0916C21B42DF}"/>
              </a:ext>
            </a:extLst>
          </p:cNvPr>
          <p:cNvSpPr txBox="1">
            <a:spLocks noChangeArrowheads="1"/>
          </p:cNvSpPr>
          <p:nvPr/>
        </p:nvSpPr>
        <p:spPr bwMode="auto">
          <a:xfrm>
            <a:off x="1524000" y="1520517"/>
            <a:ext cx="891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1.Đọc bài văn</a:t>
            </a:r>
            <a:r>
              <a:rPr lang="vi-VN" altLang="en-US" sz="2800">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và trả lời câu hỏi:</a:t>
            </a:r>
          </a:p>
        </p:txBody>
      </p:sp>
      <p:sp>
        <p:nvSpPr>
          <p:cNvPr id="5" name="Rectangle 4">
            <a:extLst>
              <a:ext uri="{FF2B5EF4-FFF2-40B4-BE49-F238E27FC236}">
                <a16:creationId xmlns:a16="http://schemas.microsoft.com/office/drawing/2014/main" id="{A89A4CE6-EAA5-8E4B-8EB5-63773AA1AEFD}"/>
              </a:ext>
            </a:extLst>
          </p:cNvPr>
          <p:cNvSpPr>
            <a:spLocks noChangeArrowheads="1"/>
          </p:cNvSpPr>
          <p:nvPr/>
        </p:nvSpPr>
        <p:spPr bwMode="auto">
          <a:xfrm>
            <a:off x="1524000" y="2349192"/>
            <a:ext cx="63373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514350" indent="-5143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VNI-Times" pitchFamily="2" charset="0"/>
              </a:rPr>
              <a:t>	</a:t>
            </a:r>
            <a:r>
              <a:rPr lang="en-US" altLang="en-US" sz="2800" b="1">
                <a:latin typeface="Times New Roman" panose="02020603050405020304" pitchFamily="18" charset="0"/>
                <a:cs typeface="Times New Roman" panose="02020603050405020304" pitchFamily="18" charset="0"/>
              </a:rPr>
              <a:t>Bài văn tả cái cối</a:t>
            </a:r>
            <a:r>
              <a:rPr lang="vi-VN" altLang="en-US" sz="2800" b="1">
                <a:latin typeface="Times New Roman" panose="02020603050405020304" pitchFamily="18" charset="0"/>
                <a:cs typeface="Times New Roman" panose="02020603050405020304" pitchFamily="18" charset="0"/>
              </a:rPr>
              <a:t> xay gạo bằng tre</a:t>
            </a:r>
            <a:r>
              <a:rPr lang="en-US" altLang="en-US" sz="2800" b="1">
                <a:latin typeface="Times New Roman" panose="02020603050405020304" pitchFamily="18" charset="0"/>
                <a:cs typeface="Times New Roman" panose="02020603050405020304" pitchFamily="18" charset="0"/>
              </a:rPr>
              <a:t>. </a:t>
            </a:r>
          </a:p>
        </p:txBody>
      </p:sp>
      <p:sp>
        <p:nvSpPr>
          <p:cNvPr id="6" name="Text Box 3">
            <a:extLst>
              <a:ext uri="{FF2B5EF4-FFF2-40B4-BE49-F238E27FC236}">
                <a16:creationId xmlns:a16="http://schemas.microsoft.com/office/drawing/2014/main" id="{FB737570-F28B-7345-950C-74C957C321F8}"/>
              </a:ext>
            </a:extLst>
          </p:cNvPr>
          <p:cNvSpPr txBox="1">
            <a:spLocks noChangeArrowheads="1"/>
          </p:cNvSpPr>
          <p:nvPr/>
        </p:nvSpPr>
        <p:spPr bwMode="auto">
          <a:xfrm>
            <a:off x="3657600" y="229880"/>
            <a:ext cx="4876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latin typeface="Times New Roman" panose="02020603050405020304" pitchFamily="18" charset="0"/>
                <a:cs typeface="Times New Roman" panose="02020603050405020304" pitchFamily="18" charset="0"/>
              </a:rPr>
              <a:t>Tập làm văn</a:t>
            </a:r>
          </a:p>
        </p:txBody>
      </p:sp>
      <p:sp>
        <p:nvSpPr>
          <p:cNvPr id="7" name="Text Box 8">
            <a:extLst>
              <a:ext uri="{FF2B5EF4-FFF2-40B4-BE49-F238E27FC236}">
                <a16:creationId xmlns:a16="http://schemas.microsoft.com/office/drawing/2014/main" id="{B001151F-4574-D44E-8DF1-A6820F1386F7}"/>
              </a:ext>
            </a:extLst>
          </p:cNvPr>
          <p:cNvSpPr txBox="1">
            <a:spLocks noChangeArrowheads="1"/>
          </p:cNvSpPr>
          <p:nvPr/>
        </p:nvSpPr>
        <p:spPr bwMode="auto">
          <a:xfrm>
            <a:off x="3200400" y="682317"/>
            <a:ext cx="579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Cấu tạo bài văn miêu tả đồ vật</a:t>
            </a:r>
          </a:p>
        </p:txBody>
      </p:sp>
      <p:pic>
        <p:nvPicPr>
          <p:cNvPr id="8" name="Picture 16" descr="Kết quả hình ảnh cho coi xay lua bang tre">
            <a:extLst>
              <a:ext uri="{FF2B5EF4-FFF2-40B4-BE49-F238E27FC236}">
                <a16:creationId xmlns:a16="http://schemas.microsoft.com/office/drawing/2014/main" id="{FE482717-BCA0-2144-B829-90CB697E6B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958792"/>
            <a:ext cx="4495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descr="untitled">
            <a:extLst>
              <a:ext uri="{FF2B5EF4-FFF2-40B4-BE49-F238E27FC236}">
                <a16:creationId xmlns:a16="http://schemas.microsoft.com/office/drawing/2014/main" id="{4251127F-F19E-8849-8168-B0BC8FE695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958792"/>
            <a:ext cx="460851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oogle Shape;126;p5">
            <a:extLst>
              <a:ext uri="{FF2B5EF4-FFF2-40B4-BE49-F238E27FC236}">
                <a16:creationId xmlns:a16="http://schemas.microsoft.com/office/drawing/2014/main" id="{7FBEAA76-66D4-6449-8466-E72A458187C3}"/>
              </a:ext>
            </a:extLst>
          </p:cNvPr>
          <p:cNvPicPr preferRelativeResize="0"/>
          <p:nvPr/>
        </p:nvPicPr>
        <p:blipFill rotWithShape="1">
          <a:blip r:embed="rId4">
            <a:alphaModFix/>
          </a:blip>
          <a:srcRect t="23464" r="71083" b="46860"/>
          <a:stretch/>
        </p:blipFill>
        <p:spPr>
          <a:xfrm>
            <a:off x="9448800" y="0"/>
            <a:ext cx="2978634" cy="2044392"/>
          </a:xfrm>
          <a:prstGeom prst="rect">
            <a:avLst/>
          </a:prstGeom>
          <a:noFill/>
          <a:ln>
            <a:noFill/>
          </a:ln>
        </p:spPr>
      </p:pic>
    </p:spTree>
    <p:extLst>
      <p:ext uri="{BB962C8B-B14F-4D97-AF65-F5344CB8AC3E}">
        <p14:creationId xmlns:p14="http://schemas.microsoft.com/office/powerpoint/2010/main" val="3058545017"/>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par>
                                <p:cTn id="18" presetID="4" presetClass="entr" presetSubtype="16"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ox(i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1">
            <a:extLst>
              <a:ext uri="{FF2B5EF4-FFF2-40B4-BE49-F238E27FC236}">
                <a16:creationId xmlns:a16="http://schemas.microsoft.com/office/drawing/2014/main" id="{525CF665-6AE7-194C-8607-A1CD623F16AC}"/>
              </a:ext>
            </a:extLst>
          </p:cNvPr>
          <p:cNvSpPr txBox="1">
            <a:spLocks noChangeArrowheads="1"/>
          </p:cNvSpPr>
          <p:nvPr/>
        </p:nvSpPr>
        <p:spPr bwMode="auto">
          <a:xfrm>
            <a:off x="1524000" y="12192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altLang="en-US" sz="2800" b="1">
                <a:solidFill>
                  <a:srgbClr val="0000CC"/>
                </a:solidFill>
                <a:latin typeface="Times New Roman" panose="02020603050405020304" pitchFamily="18" charset="0"/>
              </a:rPr>
              <a:t>I/ </a:t>
            </a:r>
            <a:r>
              <a:rPr lang="vi-VN" altLang="en-US" sz="2800" b="1" u="sng">
                <a:solidFill>
                  <a:srgbClr val="0000CC"/>
                </a:solidFill>
                <a:latin typeface="Times New Roman" panose="02020603050405020304" pitchFamily="18" charset="0"/>
              </a:rPr>
              <a:t>Nhận xét</a:t>
            </a:r>
          </a:p>
        </p:txBody>
      </p:sp>
      <p:sp>
        <p:nvSpPr>
          <p:cNvPr id="7" name="TextBox 6">
            <a:extLst>
              <a:ext uri="{FF2B5EF4-FFF2-40B4-BE49-F238E27FC236}">
                <a16:creationId xmlns:a16="http://schemas.microsoft.com/office/drawing/2014/main" id="{25B35906-430E-1043-B586-A93A3543EE2E}"/>
              </a:ext>
            </a:extLst>
          </p:cNvPr>
          <p:cNvSpPr txBox="1">
            <a:spLocks noChangeArrowheads="1"/>
          </p:cNvSpPr>
          <p:nvPr/>
        </p:nvSpPr>
        <p:spPr bwMode="auto">
          <a:xfrm>
            <a:off x="1905000" y="1752600"/>
            <a:ext cx="6629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1">
                <a:latin typeface="Times New Roman" panose="02020603050405020304" pitchFamily="18" charset="0"/>
                <a:cs typeface="Times New Roman" panose="02020603050405020304" pitchFamily="18" charset="0"/>
              </a:rPr>
              <a:t>Bài văn được chia làm mấy đoạn?</a:t>
            </a:r>
          </a:p>
        </p:txBody>
      </p:sp>
      <p:sp>
        <p:nvSpPr>
          <p:cNvPr id="8" name="TextBox 7">
            <a:extLst>
              <a:ext uri="{FF2B5EF4-FFF2-40B4-BE49-F238E27FC236}">
                <a16:creationId xmlns:a16="http://schemas.microsoft.com/office/drawing/2014/main" id="{D515EEFB-413D-CC45-A5CA-AD8D5DD49CF1}"/>
              </a:ext>
            </a:extLst>
          </p:cNvPr>
          <p:cNvSpPr txBox="1">
            <a:spLocks noChangeArrowheads="1"/>
          </p:cNvSpPr>
          <p:nvPr/>
        </p:nvSpPr>
        <p:spPr bwMode="auto">
          <a:xfrm>
            <a:off x="1905000" y="2286000"/>
            <a:ext cx="556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1">
                <a:solidFill>
                  <a:srgbClr val="0000FF"/>
                </a:solidFill>
                <a:latin typeface="Times New Roman" panose="02020603050405020304" pitchFamily="18" charset="0"/>
                <a:cs typeface="Times New Roman" panose="02020603050405020304" pitchFamily="18" charset="0"/>
              </a:rPr>
              <a:t>Bài văn được chia làm 4 đoạn.</a:t>
            </a:r>
          </a:p>
        </p:txBody>
      </p:sp>
      <p:sp>
        <p:nvSpPr>
          <p:cNvPr id="9" name="TextBox 8">
            <a:extLst>
              <a:ext uri="{FF2B5EF4-FFF2-40B4-BE49-F238E27FC236}">
                <a16:creationId xmlns:a16="http://schemas.microsoft.com/office/drawing/2014/main" id="{BD2FA836-BE9D-4441-ADC0-BAB9460566F0}"/>
              </a:ext>
            </a:extLst>
          </p:cNvPr>
          <p:cNvSpPr txBox="1">
            <a:spLocks noChangeArrowheads="1"/>
          </p:cNvSpPr>
          <p:nvPr/>
        </p:nvSpPr>
        <p:spPr bwMode="auto">
          <a:xfrm>
            <a:off x="1828800" y="2870200"/>
            <a:ext cx="822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0000FF"/>
                </a:solidFill>
                <a:latin typeface="Times New Roman" panose="02020603050405020304" pitchFamily="18" charset="0"/>
                <a:cs typeface="Times New Roman" panose="02020603050405020304" pitchFamily="18" charset="0"/>
              </a:rPr>
              <a:t>Đoạn 1: Cái cối xinh xinh . . . gian nhà trống. </a:t>
            </a:r>
          </a:p>
        </p:txBody>
      </p:sp>
      <p:sp>
        <p:nvSpPr>
          <p:cNvPr id="10" name="TextBox 9">
            <a:extLst>
              <a:ext uri="{FF2B5EF4-FFF2-40B4-BE49-F238E27FC236}">
                <a16:creationId xmlns:a16="http://schemas.microsoft.com/office/drawing/2014/main" id="{68278C6C-47A6-0148-A53F-E64B074D3FB9}"/>
              </a:ext>
            </a:extLst>
          </p:cNvPr>
          <p:cNvSpPr txBox="1">
            <a:spLocks noChangeArrowheads="1"/>
          </p:cNvSpPr>
          <p:nvPr/>
        </p:nvSpPr>
        <p:spPr bwMode="auto">
          <a:xfrm>
            <a:off x="1828800" y="3473450"/>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rPr>
              <a:t>Đoạn 2: U gọi nó là cái cối tân . . . cối kêu ù ù. </a:t>
            </a:r>
          </a:p>
        </p:txBody>
      </p:sp>
      <p:sp>
        <p:nvSpPr>
          <p:cNvPr id="11" name="TextBox 10">
            <a:extLst>
              <a:ext uri="{FF2B5EF4-FFF2-40B4-BE49-F238E27FC236}">
                <a16:creationId xmlns:a16="http://schemas.microsoft.com/office/drawing/2014/main" id="{20AEB8BA-B225-4F4F-88D0-0560F31031C2}"/>
              </a:ext>
            </a:extLst>
          </p:cNvPr>
          <p:cNvSpPr txBox="1">
            <a:spLocks noChangeArrowheads="1"/>
          </p:cNvSpPr>
          <p:nvPr/>
        </p:nvSpPr>
        <p:spPr bwMode="auto">
          <a:xfrm>
            <a:off x="1828800" y="4154488"/>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rPr>
              <a:t>Đoạn 3: Chọn được ngày lành . . . vui cả xóm.</a:t>
            </a:r>
            <a:r>
              <a:rPr lang="en-US" altLang="en-US" b="1">
                <a:solidFill>
                  <a:srgbClr val="0000FF"/>
                </a:solidFill>
                <a:latin typeface="HP001 4 hàng" panose="020B0603050302020204" pitchFamily="34" charset="77"/>
              </a:rPr>
              <a:t>  </a:t>
            </a:r>
          </a:p>
        </p:txBody>
      </p:sp>
      <p:sp>
        <p:nvSpPr>
          <p:cNvPr id="12" name="TextBox 11">
            <a:extLst>
              <a:ext uri="{FF2B5EF4-FFF2-40B4-BE49-F238E27FC236}">
                <a16:creationId xmlns:a16="http://schemas.microsoft.com/office/drawing/2014/main" id="{0E897CF9-0AE0-E24C-9633-7E58AF4E3C81}"/>
              </a:ext>
            </a:extLst>
          </p:cNvPr>
          <p:cNvSpPr txBox="1">
            <a:spLocks noChangeArrowheads="1"/>
          </p:cNvSpPr>
          <p:nvPr/>
        </p:nvSpPr>
        <p:spPr bwMode="auto">
          <a:xfrm>
            <a:off x="1752600" y="4891088"/>
            <a:ext cx="8763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Đoạn 4: Cái cối xay . . .theo dõi từng bước anh đi.  </a:t>
            </a:r>
          </a:p>
        </p:txBody>
      </p:sp>
    </p:spTree>
    <p:extLst>
      <p:ext uri="{BB962C8B-B14F-4D97-AF65-F5344CB8AC3E}">
        <p14:creationId xmlns:p14="http://schemas.microsoft.com/office/powerpoint/2010/main" val="34835525"/>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a:extLst>
              <a:ext uri="{FF2B5EF4-FFF2-40B4-BE49-F238E27FC236}">
                <a16:creationId xmlns:a16="http://schemas.microsoft.com/office/drawing/2014/main" id="{2C9CE922-E0E7-4A44-A0C4-7323411C930B}"/>
              </a:ext>
            </a:extLst>
          </p:cNvPr>
          <p:cNvSpPr txBox="1">
            <a:spLocks noChangeArrowheads="1"/>
          </p:cNvSpPr>
          <p:nvPr/>
        </p:nvSpPr>
        <p:spPr bwMode="auto">
          <a:xfrm>
            <a:off x="2438400" y="1958902"/>
            <a:ext cx="59404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dirty="0">
                <a:solidFill>
                  <a:srgbClr val="FF0000"/>
                </a:solidFill>
                <a:latin typeface="Times New Roman" panose="02020603050405020304" pitchFamily="18" charset="0"/>
                <a:cs typeface="Times New Roman" panose="02020603050405020304" pitchFamily="18" charset="0"/>
                <a:sym typeface="Euclid Symbol" pitchFamily="18" charset="2"/>
              </a:rPr>
              <a:t>-&gt;</a:t>
            </a:r>
            <a:r>
              <a:rPr lang="en-US" altLang="en-US" sz="2800" b="1" i="1" dirty="0">
                <a:solidFill>
                  <a:srgbClr val="002060"/>
                </a:solidFill>
                <a:latin typeface="Times New Roman" panose="02020603050405020304" pitchFamily="18" charset="0"/>
                <a:cs typeface="Times New Roman" panose="02020603050405020304" pitchFamily="18" charset="0"/>
                <a:sym typeface="Euclid Symbol" pitchFamily="18" charset="2"/>
              </a:rPr>
              <a:t> </a:t>
            </a:r>
            <a:r>
              <a:rPr lang="en-US" altLang="en-US" sz="2800" b="1" i="1" dirty="0" err="1">
                <a:solidFill>
                  <a:srgbClr val="FF0000"/>
                </a:solidFill>
                <a:latin typeface="Times New Roman" panose="02020603050405020304" pitchFamily="18" charset="0"/>
                <a:cs typeface="Times New Roman" panose="02020603050405020304" pitchFamily="18" charset="0"/>
              </a:rPr>
              <a:t>Giới</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thiệu</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về</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cái</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cối</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xay</a:t>
            </a:r>
            <a:r>
              <a:rPr lang="en-US" altLang="en-US" sz="2800" b="1" i="1" dirty="0">
                <a:solidFill>
                  <a:srgbClr val="FF0000"/>
                </a:solidFill>
                <a:latin typeface="Times New Roman" panose="02020603050405020304" pitchFamily="18" charset="0"/>
                <a:cs typeface="Times New Roman" panose="02020603050405020304" pitchFamily="18" charset="0"/>
              </a:rPr>
              <a:t>.</a:t>
            </a:r>
          </a:p>
        </p:txBody>
      </p:sp>
      <p:sp>
        <p:nvSpPr>
          <p:cNvPr id="3" name="Text Box 8">
            <a:extLst>
              <a:ext uri="{FF2B5EF4-FFF2-40B4-BE49-F238E27FC236}">
                <a16:creationId xmlns:a16="http://schemas.microsoft.com/office/drawing/2014/main" id="{206A43F4-24A0-0742-8734-16CD3977023A}"/>
              </a:ext>
            </a:extLst>
          </p:cNvPr>
          <p:cNvSpPr txBox="1">
            <a:spLocks noChangeArrowheads="1"/>
          </p:cNvSpPr>
          <p:nvPr/>
        </p:nvSpPr>
        <p:spPr bwMode="auto">
          <a:xfrm>
            <a:off x="2316163" y="5400910"/>
            <a:ext cx="83518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dirty="0">
                <a:solidFill>
                  <a:srgbClr val="FF0000"/>
                </a:solidFill>
                <a:latin typeface="Times New Roman" panose="02020603050405020304" pitchFamily="18" charset="0"/>
                <a:cs typeface="Times New Roman" panose="02020603050405020304" pitchFamily="18" charset="0"/>
                <a:sym typeface="Euclid Symbol" pitchFamily="18" charset="2"/>
              </a:rPr>
              <a:t>-&gt; </a:t>
            </a:r>
            <a:r>
              <a:rPr lang="en-US" altLang="en-US" sz="2800" b="1" i="1" dirty="0" err="1">
                <a:solidFill>
                  <a:srgbClr val="FF0000"/>
                </a:solidFill>
                <a:latin typeface="Times New Roman" panose="02020603050405020304" pitchFamily="18" charset="0"/>
                <a:cs typeface="Times New Roman" panose="02020603050405020304" pitchFamily="18" charset="0"/>
                <a:sym typeface="Euclid Symbol" pitchFamily="18" charset="2"/>
              </a:rPr>
              <a:t>Tình</a:t>
            </a:r>
            <a:r>
              <a:rPr lang="en-US" altLang="en-US" sz="2800" b="1" i="1" dirty="0">
                <a:solidFill>
                  <a:srgbClr val="FF0000"/>
                </a:solidFill>
                <a:latin typeface="Times New Roman" panose="02020603050405020304" pitchFamily="18" charset="0"/>
                <a:cs typeface="Times New Roman" panose="02020603050405020304" pitchFamily="18" charset="0"/>
                <a:sym typeface="Euclid Symbol" pitchFamily="18" charset="2"/>
              </a:rPr>
              <a:t> </a:t>
            </a:r>
            <a:r>
              <a:rPr lang="en-US" altLang="en-US" sz="2800" b="1" i="1" dirty="0" err="1">
                <a:solidFill>
                  <a:srgbClr val="FF0000"/>
                </a:solidFill>
                <a:latin typeface="Times New Roman" panose="02020603050405020304" pitchFamily="18" charset="0"/>
                <a:cs typeface="Times New Roman" panose="02020603050405020304" pitchFamily="18" charset="0"/>
                <a:sym typeface="Euclid Symbol" pitchFamily="18" charset="2"/>
              </a:rPr>
              <a:t>cảm</a:t>
            </a:r>
            <a:r>
              <a:rPr lang="en-US" altLang="en-US" sz="2800" b="1" i="1" dirty="0">
                <a:solidFill>
                  <a:srgbClr val="FF0000"/>
                </a:solidFill>
                <a:latin typeface="Times New Roman" panose="02020603050405020304" pitchFamily="18" charset="0"/>
                <a:cs typeface="Times New Roman" panose="02020603050405020304" pitchFamily="18" charset="0"/>
                <a:sym typeface="Euclid Symbol" pitchFamily="18" charset="2"/>
              </a:rPr>
              <a:t> </a:t>
            </a:r>
            <a:r>
              <a:rPr lang="en-US" altLang="en-US" sz="2800" b="1" i="1" dirty="0" err="1">
                <a:solidFill>
                  <a:srgbClr val="FF0000"/>
                </a:solidFill>
                <a:latin typeface="Times New Roman" panose="02020603050405020304" pitchFamily="18" charset="0"/>
                <a:cs typeface="Times New Roman" panose="02020603050405020304" pitchFamily="18" charset="0"/>
                <a:sym typeface="Euclid Symbol" pitchFamily="18" charset="2"/>
              </a:rPr>
              <a:t>của</a:t>
            </a:r>
            <a:r>
              <a:rPr lang="en-US" altLang="en-US" sz="2800" b="1" i="1" dirty="0">
                <a:solidFill>
                  <a:srgbClr val="FF0000"/>
                </a:solidFill>
                <a:latin typeface="Times New Roman" panose="02020603050405020304" pitchFamily="18" charset="0"/>
                <a:cs typeface="Times New Roman" panose="02020603050405020304" pitchFamily="18" charset="0"/>
                <a:sym typeface="Euclid Symbol" pitchFamily="18" charset="2"/>
              </a:rPr>
              <a:t> </a:t>
            </a:r>
            <a:r>
              <a:rPr lang="en-US" altLang="en-US" sz="2800" b="1" i="1" dirty="0" err="1">
                <a:solidFill>
                  <a:srgbClr val="FF0000"/>
                </a:solidFill>
                <a:latin typeface="Times New Roman" panose="02020603050405020304" pitchFamily="18" charset="0"/>
                <a:cs typeface="Times New Roman" panose="02020603050405020304" pitchFamily="18" charset="0"/>
                <a:sym typeface="Euclid Symbol" pitchFamily="18" charset="2"/>
              </a:rPr>
              <a:t>bạn</a:t>
            </a:r>
            <a:r>
              <a:rPr lang="en-US" altLang="en-US" sz="2800" b="1" i="1" dirty="0">
                <a:solidFill>
                  <a:srgbClr val="FF0000"/>
                </a:solidFill>
                <a:latin typeface="Times New Roman" panose="02020603050405020304" pitchFamily="18" charset="0"/>
                <a:cs typeface="Times New Roman" panose="02020603050405020304" pitchFamily="18" charset="0"/>
                <a:sym typeface="Euclid Symbol" pitchFamily="18" charset="2"/>
              </a:rPr>
              <a:t> </a:t>
            </a:r>
            <a:r>
              <a:rPr lang="en-US" altLang="en-US" sz="2800" b="1" i="1" dirty="0" err="1">
                <a:solidFill>
                  <a:srgbClr val="FF0000"/>
                </a:solidFill>
                <a:latin typeface="Times New Roman" panose="02020603050405020304" pitchFamily="18" charset="0"/>
                <a:cs typeface="Times New Roman" panose="02020603050405020304" pitchFamily="18" charset="0"/>
                <a:sym typeface="Euclid Symbol" pitchFamily="18" charset="2"/>
              </a:rPr>
              <a:t>nhỏ</a:t>
            </a:r>
            <a:r>
              <a:rPr lang="en-US" altLang="en-US" sz="2800" b="1" i="1" dirty="0">
                <a:solidFill>
                  <a:srgbClr val="FF0000"/>
                </a:solidFill>
                <a:latin typeface="Times New Roman" panose="02020603050405020304" pitchFamily="18" charset="0"/>
                <a:cs typeface="Times New Roman" panose="02020603050405020304" pitchFamily="18" charset="0"/>
                <a:sym typeface="Euclid Symbol" pitchFamily="18" charset="2"/>
              </a:rPr>
              <a:t> </a:t>
            </a:r>
            <a:r>
              <a:rPr lang="en-US" altLang="en-US" sz="2800" b="1" i="1" dirty="0" err="1">
                <a:solidFill>
                  <a:srgbClr val="FF0000"/>
                </a:solidFill>
                <a:latin typeface="Times New Roman" panose="02020603050405020304" pitchFamily="18" charset="0"/>
                <a:cs typeface="Times New Roman" panose="02020603050405020304" pitchFamily="18" charset="0"/>
                <a:sym typeface="Euclid Symbol" pitchFamily="18" charset="2"/>
              </a:rPr>
              <a:t>với</a:t>
            </a:r>
            <a:r>
              <a:rPr lang="en-US" altLang="en-US" sz="2800" b="1" i="1" dirty="0">
                <a:solidFill>
                  <a:srgbClr val="FF0000"/>
                </a:solidFill>
                <a:latin typeface="Times New Roman" panose="02020603050405020304" pitchFamily="18" charset="0"/>
                <a:cs typeface="Times New Roman" panose="02020603050405020304" pitchFamily="18" charset="0"/>
                <a:sym typeface="Euclid Symbol" pitchFamily="18" charset="2"/>
              </a:rPr>
              <a:t> </a:t>
            </a:r>
            <a:r>
              <a:rPr lang="en-US" altLang="en-US" sz="2800" b="1" i="1" dirty="0" err="1">
                <a:solidFill>
                  <a:srgbClr val="FF0000"/>
                </a:solidFill>
                <a:latin typeface="Times New Roman" panose="02020603050405020304" pitchFamily="18" charset="0"/>
                <a:cs typeface="Times New Roman" panose="02020603050405020304" pitchFamily="18" charset="0"/>
                <a:sym typeface="Euclid Symbol" pitchFamily="18" charset="2"/>
              </a:rPr>
              <a:t>các</a:t>
            </a:r>
            <a:r>
              <a:rPr lang="en-US" altLang="en-US" sz="2800" b="1" i="1" dirty="0">
                <a:solidFill>
                  <a:srgbClr val="FF0000"/>
                </a:solidFill>
                <a:latin typeface="Times New Roman" panose="02020603050405020304" pitchFamily="18" charset="0"/>
                <a:cs typeface="Times New Roman" panose="02020603050405020304" pitchFamily="18" charset="0"/>
                <a:sym typeface="Euclid Symbol" pitchFamily="18" charset="2"/>
              </a:rPr>
              <a:t> </a:t>
            </a:r>
            <a:r>
              <a:rPr lang="en-US" altLang="en-US" sz="2800" b="1" i="1" dirty="0" err="1">
                <a:solidFill>
                  <a:srgbClr val="FF0000"/>
                </a:solidFill>
                <a:latin typeface="Times New Roman" panose="02020603050405020304" pitchFamily="18" charset="0"/>
                <a:cs typeface="Times New Roman" panose="02020603050405020304" pitchFamily="18" charset="0"/>
                <a:sym typeface="Euclid Symbol" pitchFamily="18" charset="2"/>
              </a:rPr>
              <a:t>đồ</a:t>
            </a:r>
            <a:r>
              <a:rPr lang="en-US" altLang="en-US" sz="2800" b="1" i="1" dirty="0">
                <a:solidFill>
                  <a:srgbClr val="FF0000"/>
                </a:solidFill>
                <a:latin typeface="Times New Roman" panose="02020603050405020304" pitchFamily="18" charset="0"/>
                <a:cs typeface="Times New Roman" panose="02020603050405020304" pitchFamily="18" charset="0"/>
                <a:sym typeface="Euclid Symbol" pitchFamily="18" charset="2"/>
              </a:rPr>
              <a:t> </a:t>
            </a:r>
            <a:r>
              <a:rPr lang="en-US" altLang="en-US" sz="2800" b="1" i="1" dirty="0" err="1">
                <a:solidFill>
                  <a:srgbClr val="FF0000"/>
                </a:solidFill>
                <a:latin typeface="Times New Roman" panose="02020603050405020304" pitchFamily="18" charset="0"/>
                <a:cs typeface="Times New Roman" panose="02020603050405020304" pitchFamily="18" charset="0"/>
                <a:sym typeface="Euclid Symbol" pitchFamily="18" charset="2"/>
              </a:rPr>
              <a:t>dùng</a:t>
            </a:r>
            <a:r>
              <a:rPr lang="en-US" altLang="en-US" sz="2800" b="1" i="1" dirty="0">
                <a:solidFill>
                  <a:srgbClr val="FF0000"/>
                </a:solidFill>
                <a:latin typeface="Times New Roman" panose="02020603050405020304" pitchFamily="18" charset="0"/>
                <a:cs typeface="Times New Roman" panose="02020603050405020304" pitchFamily="18" charset="0"/>
                <a:sym typeface="Euclid Symbol" pitchFamily="18" charset="2"/>
              </a:rPr>
              <a:t> </a:t>
            </a:r>
            <a:r>
              <a:rPr lang="en-US" altLang="en-US" sz="2800" b="1" i="1" dirty="0" err="1">
                <a:solidFill>
                  <a:srgbClr val="FF0000"/>
                </a:solidFill>
                <a:latin typeface="Times New Roman" panose="02020603050405020304" pitchFamily="18" charset="0"/>
                <a:cs typeface="Times New Roman" panose="02020603050405020304" pitchFamily="18" charset="0"/>
                <a:sym typeface="Euclid Symbol" pitchFamily="18" charset="2"/>
              </a:rPr>
              <a:t>trong</a:t>
            </a:r>
            <a:r>
              <a:rPr lang="en-US" altLang="en-US" sz="2800" b="1" i="1" dirty="0">
                <a:solidFill>
                  <a:srgbClr val="FF0000"/>
                </a:solidFill>
                <a:latin typeface="Times New Roman" panose="02020603050405020304" pitchFamily="18" charset="0"/>
                <a:cs typeface="Times New Roman" panose="02020603050405020304" pitchFamily="18" charset="0"/>
                <a:sym typeface="Euclid Symbol" pitchFamily="18" charset="2"/>
              </a:rPr>
              <a:t> </a:t>
            </a:r>
            <a:r>
              <a:rPr lang="en-US" altLang="en-US" sz="2800" b="1" i="1" dirty="0" err="1">
                <a:solidFill>
                  <a:srgbClr val="FF0000"/>
                </a:solidFill>
                <a:latin typeface="Times New Roman" panose="02020603050405020304" pitchFamily="18" charset="0"/>
                <a:cs typeface="Times New Roman" panose="02020603050405020304" pitchFamily="18" charset="0"/>
                <a:sym typeface="Euclid Symbol" pitchFamily="18" charset="2"/>
              </a:rPr>
              <a:t>nhà</a:t>
            </a:r>
            <a:r>
              <a:rPr lang="en-US" altLang="en-US" sz="2800" b="1" i="1" dirty="0">
                <a:solidFill>
                  <a:srgbClr val="002060"/>
                </a:solidFill>
                <a:latin typeface="Times New Roman" panose="02020603050405020304" pitchFamily="18" charset="0"/>
                <a:cs typeface="Times New Roman" panose="02020603050405020304" pitchFamily="18" charset="0"/>
                <a:sym typeface="Euclid Symbol" pitchFamily="18" charset="2"/>
              </a:rPr>
              <a:t>.</a:t>
            </a:r>
          </a:p>
        </p:txBody>
      </p:sp>
      <p:sp>
        <p:nvSpPr>
          <p:cNvPr id="4" name="Rectangle 10">
            <a:extLst>
              <a:ext uri="{FF2B5EF4-FFF2-40B4-BE49-F238E27FC236}">
                <a16:creationId xmlns:a16="http://schemas.microsoft.com/office/drawing/2014/main" id="{28B6F8B0-E897-2C4B-B049-D94CE245C88B}"/>
              </a:ext>
            </a:extLst>
          </p:cNvPr>
          <p:cNvSpPr>
            <a:spLocks noChangeArrowheads="1"/>
          </p:cNvSpPr>
          <p:nvPr/>
        </p:nvSpPr>
        <p:spPr bwMode="auto">
          <a:xfrm>
            <a:off x="1676400" y="1057510"/>
            <a:ext cx="8763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solidFill>
                  <a:srgbClr val="05050F"/>
                </a:solidFill>
                <a:latin typeface="Times New Roman" panose="02020603050405020304" pitchFamily="18" charset="0"/>
                <a:cs typeface="Times New Roman" panose="02020603050405020304" pitchFamily="18" charset="0"/>
              </a:rPr>
              <a:t>     </a:t>
            </a:r>
            <a:r>
              <a:rPr lang="en-US" altLang="en-US" sz="2800" b="1" u="sng">
                <a:solidFill>
                  <a:srgbClr val="0000FF"/>
                </a:solidFill>
                <a:latin typeface="Times New Roman" panose="02020603050405020304" pitchFamily="18" charset="0"/>
                <a:cs typeface="Times New Roman" panose="02020603050405020304" pitchFamily="18" charset="0"/>
              </a:rPr>
              <a:t>Mở bài:(Đoạn 1)</a:t>
            </a:r>
            <a:r>
              <a:rPr lang="en-US" altLang="en-US" sz="2800">
                <a:solidFill>
                  <a:srgbClr val="05050F"/>
                </a:solidFill>
                <a:latin typeface="Times New Roman" panose="02020603050405020304" pitchFamily="18" charset="0"/>
                <a:cs typeface="Times New Roman" panose="02020603050405020304" pitchFamily="18" charset="0"/>
              </a:rPr>
              <a:t> Cái cối xinh xinh xuất hiện như một giấc mộng,</a:t>
            </a:r>
            <a:r>
              <a:rPr lang="vi-VN" altLang="en-US" sz="2800">
                <a:solidFill>
                  <a:srgbClr val="05050F"/>
                </a:solidFill>
                <a:latin typeface="Times New Roman" panose="02020603050405020304" pitchFamily="18" charset="0"/>
                <a:cs typeface="Times New Roman" panose="02020603050405020304" pitchFamily="18" charset="0"/>
              </a:rPr>
              <a:t> </a:t>
            </a:r>
            <a:r>
              <a:rPr lang="en-US" altLang="en-US" sz="2800">
                <a:solidFill>
                  <a:srgbClr val="05050F"/>
                </a:solidFill>
                <a:latin typeface="Times New Roman" panose="02020603050405020304" pitchFamily="18" charset="0"/>
                <a:cs typeface="Times New Roman" panose="02020603050405020304" pitchFamily="18" charset="0"/>
              </a:rPr>
              <a:t>ngồi chễm chệ giữa gian nhà trống.   </a:t>
            </a:r>
          </a:p>
        </p:txBody>
      </p:sp>
      <p:sp>
        <p:nvSpPr>
          <p:cNvPr id="5" name="Rectangle 11">
            <a:extLst>
              <a:ext uri="{FF2B5EF4-FFF2-40B4-BE49-F238E27FC236}">
                <a16:creationId xmlns:a16="http://schemas.microsoft.com/office/drawing/2014/main" id="{7C59229C-36D4-DC48-97F1-AB1FEF7D0A8E}"/>
              </a:ext>
            </a:extLst>
          </p:cNvPr>
          <p:cNvSpPr>
            <a:spLocks noChangeArrowheads="1"/>
          </p:cNvSpPr>
          <p:nvPr/>
        </p:nvSpPr>
        <p:spPr bwMode="auto">
          <a:xfrm>
            <a:off x="1752600" y="2683726"/>
            <a:ext cx="8915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Kết</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bài</a:t>
            </a:r>
            <a:r>
              <a:rPr lang="en-US" altLang="en-US" sz="2800" b="1" u="sng" dirty="0">
                <a:solidFill>
                  <a:srgbClr val="0000FF"/>
                </a:solidFill>
                <a:latin typeface="Times New Roman" panose="02020603050405020304" pitchFamily="18" charset="0"/>
                <a:cs typeface="Times New Roman" panose="02020603050405020304" pitchFamily="18" charset="0"/>
                <a:sym typeface="Wingdings" pitchFamily="2" charset="2"/>
              </a:rPr>
              <a:t>: ( </a:t>
            </a:r>
            <a:r>
              <a:rPr lang="en-US" altLang="en-US" sz="2800" b="1" u="sng" dirty="0" err="1">
                <a:solidFill>
                  <a:srgbClr val="0000FF"/>
                </a:solidFill>
                <a:latin typeface="Times New Roman" panose="02020603050405020304" pitchFamily="18" charset="0"/>
                <a:cs typeface="Times New Roman" panose="02020603050405020304" pitchFamily="18" charset="0"/>
                <a:sym typeface="Wingdings" pitchFamily="2" charset="2"/>
              </a:rPr>
              <a:t>Đoạn</a:t>
            </a:r>
            <a:r>
              <a:rPr lang="en-US" altLang="en-US" sz="2800" b="1" u="sng" dirty="0">
                <a:solidFill>
                  <a:srgbClr val="0000FF"/>
                </a:solidFill>
                <a:latin typeface="Times New Roman" panose="02020603050405020304" pitchFamily="18" charset="0"/>
                <a:cs typeface="Times New Roman" panose="02020603050405020304" pitchFamily="18" charset="0"/>
                <a:sym typeface="Wingdings" pitchFamily="2" charset="2"/>
              </a:rPr>
              <a:t> 4)</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Cái</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cối</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xay</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cũng</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như</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những</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đồ</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dùng</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đã</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sống</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cùng</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tôi</a:t>
            </a:r>
            <a:r>
              <a:rPr lang="vi-VN" altLang="en-US" sz="2800" dirty="0">
                <a:solidFill>
                  <a:srgbClr val="05050F"/>
                </a:solidFill>
                <a:latin typeface="Times New Roman" panose="02020603050405020304" pitchFamily="18" charset="0"/>
                <a:cs typeface="Times New Roman" panose="02020603050405020304" pitchFamily="18" charset="0"/>
              </a:rPr>
              <a:t> - cái võng đay, cái chiếu manh, cái mâm gỗ, cái giỏ cua, cái chạn chén, cái giường nứa,...-tất cả, t</a:t>
            </a:r>
            <a:r>
              <a:rPr lang="en-US" altLang="en-US" sz="2800" dirty="0" err="1">
                <a:solidFill>
                  <a:srgbClr val="05050F"/>
                </a:solidFill>
                <a:latin typeface="Times New Roman" panose="02020603050405020304" pitchFamily="18" charset="0"/>
                <a:cs typeface="Times New Roman" panose="02020603050405020304" pitchFamily="18" charset="0"/>
              </a:rPr>
              <a:t>ất</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cả</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chúng</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nó</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đều</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cất</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tiếng</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nói</a:t>
            </a:r>
            <a:r>
              <a:rPr lang="vi-VN" altLang="en-US" sz="2800" dirty="0">
                <a:solidFill>
                  <a:srgbClr val="05050F"/>
                </a:solidFill>
                <a:latin typeface="Times New Roman" panose="02020603050405020304" pitchFamily="18" charset="0"/>
                <a:cs typeface="Times New Roman" panose="02020603050405020304" pitchFamily="18" charset="0"/>
              </a:rPr>
              <a:t>: “ Chúng tôi được sống cùng với tuổi thơ anh. Chúng tôi hoàn toàn không muốn nhờ vả anh cái gì. Chúng tôi chỉ muốn theo dõi </a:t>
            </a:r>
            <a:r>
              <a:rPr lang="en-US" altLang="en-US" sz="2800" dirty="0" err="1">
                <a:solidFill>
                  <a:srgbClr val="05050F"/>
                </a:solidFill>
                <a:latin typeface="Times New Roman" panose="02020603050405020304" pitchFamily="18" charset="0"/>
                <a:cs typeface="Times New Roman" panose="02020603050405020304" pitchFamily="18" charset="0"/>
              </a:rPr>
              <a:t>từng</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bước</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anh</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đi</a:t>
            </a:r>
            <a:r>
              <a:rPr lang="en-US" altLang="en-US" sz="2800" dirty="0">
                <a:solidFill>
                  <a:srgbClr val="05050F"/>
                </a:solidFill>
                <a:latin typeface="Times New Roman" panose="02020603050405020304" pitchFamily="18" charset="0"/>
                <a:cs typeface="Times New Roman" panose="02020603050405020304" pitchFamily="18" charset="0"/>
              </a:rPr>
              <a:t>...”</a:t>
            </a:r>
          </a:p>
        </p:txBody>
      </p:sp>
      <p:sp>
        <p:nvSpPr>
          <p:cNvPr id="6" name="AutoShape 15">
            <a:extLst>
              <a:ext uri="{FF2B5EF4-FFF2-40B4-BE49-F238E27FC236}">
                <a16:creationId xmlns:a16="http://schemas.microsoft.com/office/drawing/2014/main" id="{2F13B50F-2025-BE4B-9B81-8650914FE938}"/>
              </a:ext>
            </a:extLst>
          </p:cNvPr>
          <p:cNvSpPr>
            <a:spLocks noChangeArrowheads="1"/>
          </p:cNvSpPr>
          <p:nvPr/>
        </p:nvSpPr>
        <p:spPr bwMode="auto">
          <a:xfrm>
            <a:off x="1524000" y="430448"/>
            <a:ext cx="9144000" cy="855662"/>
          </a:xfrm>
          <a:prstGeom prst="flowChartAlternateProcess">
            <a:avLst/>
          </a:prstGeom>
          <a:noFill/>
          <a:ln w="9525">
            <a:noFill/>
            <a:miter lim="800000"/>
            <a:headEnd/>
            <a:tailEnd/>
          </a:ln>
        </p:spPr>
        <p:txBody>
          <a:bodyPr wrap="none" anchor="ctr"/>
          <a:lstStyle/>
          <a:p>
            <a:pPr eaLnBrk="1" hangingPunct="1">
              <a:spcBef>
                <a:spcPts val="0"/>
              </a:spcBef>
              <a:defRPr/>
            </a:pPr>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Tìm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Mỗi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nói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 ?</a:t>
            </a:r>
          </a:p>
        </p:txBody>
      </p:sp>
      <p:pic>
        <p:nvPicPr>
          <p:cNvPr id="7" name="Google Shape;228;p17">
            <a:extLst>
              <a:ext uri="{FF2B5EF4-FFF2-40B4-BE49-F238E27FC236}">
                <a16:creationId xmlns:a16="http://schemas.microsoft.com/office/drawing/2014/main" id="{AC59E018-3BB2-074C-96D2-9369282065A4}"/>
              </a:ext>
            </a:extLst>
          </p:cNvPr>
          <p:cNvPicPr preferRelativeResize="0"/>
          <p:nvPr/>
        </p:nvPicPr>
        <p:blipFill rotWithShape="1">
          <a:blip r:embed="rId2">
            <a:alphaModFix/>
          </a:blip>
          <a:srcRect b="15236"/>
          <a:stretch/>
        </p:blipFill>
        <p:spPr>
          <a:xfrm>
            <a:off x="10300015" y="4349828"/>
            <a:ext cx="2146785" cy="2498378"/>
          </a:xfrm>
          <a:prstGeom prst="rect">
            <a:avLst/>
          </a:prstGeom>
          <a:noFill/>
          <a:ln>
            <a:noFill/>
          </a:ln>
        </p:spPr>
      </p:pic>
      <p:pic>
        <p:nvPicPr>
          <p:cNvPr id="8" name="Google Shape;230;p17">
            <a:extLst>
              <a:ext uri="{FF2B5EF4-FFF2-40B4-BE49-F238E27FC236}">
                <a16:creationId xmlns:a16="http://schemas.microsoft.com/office/drawing/2014/main" id="{58A2F5F3-C254-FD4B-8C47-39DDBC68980A}"/>
              </a:ext>
            </a:extLst>
          </p:cNvPr>
          <p:cNvPicPr preferRelativeResize="0"/>
          <p:nvPr/>
        </p:nvPicPr>
        <p:blipFill rotWithShape="1">
          <a:blip r:embed="rId3">
            <a:alphaModFix/>
          </a:blip>
          <a:srcRect t="63870" r="26742"/>
          <a:stretch/>
        </p:blipFill>
        <p:spPr>
          <a:xfrm>
            <a:off x="-468281" y="2468220"/>
            <a:ext cx="2146785" cy="4379986"/>
          </a:xfrm>
          <a:prstGeom prst="rect">
            <a:avLst/>
          </a:prstGeom>
          <a:noFill/>
          <a:ln>
            <a:noFill/>
          </a:ln>
        </p:spPr>
      </p:pic>
    </p:spTree>
    <p:extLst>
      <p:ext uri="{BB962C8B-B14F-4D97-AF65-F5344CB8AC3E}">
        <p14:creationId xmlns:p14="http://schemas.microsoft.com/office/powerpoint/2010/main" val="3669947122"/>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6">
            <a:extLst>
              <a:ext uri="{FF2B5EF4-FFF2-40B4-BE49-F238E27FC236}">
                <a16:creationId xmlns:a16="http://schemas.microsoft.com/office/drawing/2014/main" id="{14FAB593-B637-F449-AA6C-DBD13EF2917C}"/>
              </a:ext>
            </a:extLst>
          </p:cNvPr>
          <p:cNvSpPr>
            <a:spLocks noChangeArrowheads="1"/>
          </p:cNvSpPr>
          <p:nvPr/>
        </p:nvSpPr>
        <p:spPr bwMode="auto">
          <a:xfrm>
            <a:off x="825189" y="1724728"/>
            <a:ext cx="10540033" cy="1008063"/>
          </a:xfrm>
          <a:prstGeom prst="flowChartAlternateProcess">
            <a:avLst/>
          </a:prstGeom>
          <a:noFill/>
          <a:ln w="9525">
            <a:solidFill>
              <a:schemeClr val="bg1"/>
            </a:solidFill>
            <a:miter lim="800000"/>
            <a:headEnd/>
            <a:tailEnd/>
          </a:ln>
        </p:spPr>
        <p:txBody>
          <a:bodyPr wrap="none" anchor="ctr"/>
          <a:lstStyle/>
          <a:p>
            <a:pPr marL="342900" indent="-342900" eaLnBrk="1" hangingPunct="1">
              <a:spcBef>
                <a:spcPts val="0"/>
              </a:spcBef>
              <a:defRPr/>
            </a:pPr>
            <a:r>
              <a:rPr lang="en-US" sz="3200" dirty="0">
                <a:solidFill>
                  <a:schemeClr val="accent2">
                    <a:lumMod val="10000"/>
                  </a:schemeClr>
                </a:solidFill>
                <a:latin typeface="Times New Roman" pitchFamily="18" charset="0"/>
                <a:cs typeface="Times New Roman" pitchFamily="18" charset="0"/>
              </a:rPr>
              <a:t>c) </a:t>
            </a:r>
            <a:r>
              <a:rPr lang="en-US" sz="3200" dirty="0" err="1">
                <a:solidFill>
                  <a:schemeClr val="accent2">
                    <a:lumMod val="10000"/>
                  </a:schemeClr>
                </a:solidFill>
                <a:latin typeface="Times New Roman" pitchFamily="18" charset="0"/>
                <a:cs typeface="Times New Roman" pitchFamily="18" charset="0"/>
              </a:rPr>
              <a:t>Các</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phần</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mở</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bài</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kết</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bài</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đó</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giống</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với</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những</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cách</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mở</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bài</a:t>
            </a:r>
            <a:r>
              <a:rPr lang="en-US" sz="3200" dirty="0">
                <a:solidFill>
                  <a:schemeClr val="accent2">
                    <a:lumMod val="10000"/>
                  </a:schemeClr>
                </a:solidFill>
                <a:latin typeface="Times New Roman" pitchFamily="18" charset="0"/>
                <a:cs typeface="Times New Roman" pitchFamily="18" charset="0"/>
              </a:rPr>
              <a:t>,</a:t>
            </a:r>
          </a:p>
          <a:p>
            <a:pPr marL="342900" indent="-342900" eaLnBrk="1" hangingPunct="1">
              <a:spcBef>
                <a:spcPts val="0"/>
              </a:spcBef>
              <a:defRPr/>
            </a:pPr>
            <a:r>
              <a:rPr lang="en-GB"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kết</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bài</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nào</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đã</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học</a:t>
            </a:r>
            <a:r>
              <a:rPr lang="en-US" sz="3200" dirty="0">
                <a:solidFill>
                  <a:schemeClr val="accent2">
                    <a:lumMod val="10000"/>
                  </a:schemeClr>
                </a:solidFill>
                <a:latin typeface="Times New Roman" pitchFamily="18" charset="0"/>
                <a:cs typeface="Times New Roman" pitchFamily="18" charset="0"/>
              </a:rPr>
              <a:t> ?</a:t>
            </a:r>
          </a:p>
        </p:txBody>
      </p:sp>
      <p:sp>
        <p:nvSpPr>
          <p:cNvPr id="3" name="Text Box 19">
            <a:extLst>
              <a:ext uri="{FF2B5EF4-FFF2-40B4-BE49-F238E27FC236}">
                <a16:creationId xmlns:a16="http://schemas.microsoft.com/office/drawing/2014/main" id="{CE1DB24A-B8EC-EA41-AE9B-5BA69E5873A0}"/>
              </a:ext>
            </a:extLst>
          </p:cNvPr>
          <p:cNvSpPr txBox="1">
            <a:spLocks noChangeArrowheads="1"/>
          </p:cNvSpPr>
          <p:nvPr/>
        </p:nvSpPr>
        <p:spPr bwMode="auto">
          <a:xfrm>
            <a:off x="825188" y="2706034"/>
            <a:ext cx="1054003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None/>
            </a:pPr>
            <a:r>
              <a:rPr lang="en-US" altLang="en-US" dirty="0">
                <a:solidFill>
                  <a:srgbClr val="FF3300"/>
                </a:solidFill>
                <a:latin typeface="Times New Roman" panose="02020603050405020304" pitchFamily="18" charset="0"/>
                <a:cs typeface="Times New Roman" panose="02020603050405020304" pitchFamily="18" charset="0"/>
                <a:sym typeface="Euclid Symbol" pitchFamily="18" charset="2"/>
              </a:rPr>
              <a:t>-&gt; </a:t>
            </a:r>
            <a:r>
              <a:rPr lang="en-US" altLang="en-US" b="1" i="1" dirty="0" err="1">
                <a:solidFill>
                  <a:srgbClr val="FF3300"/>
                </a:solidFill>
                <a:latin typeface="Times New Roman" panose="02020603050405020304" pitchFamily="18" charset="0"/>
                <a:cs typeface="Times New Roman" panose="02020603050405020304" pitchFamily="18" charset="0"/>
                <a:sym typeface="Euclid Symbol" pitchFamily="18" charset="2"/>
              </a:rPr>
              <a:t>Giống</a:t>
            </a:r>
            <a:r>
              <a:rPr lang="en-US" altLang="en-US" b="1" i="1" dirty="0">
                <a:solidFill>
                  <a:srgbClr val="FF3300"/>
                </a:solidFill>
                <a:latin typeface="Times New Roman" panose="02020603050405020304" pitchFamily="18" charset="0"/>
                <a:cs typeface="Times New Roman" panose="02020603050405020304" pitchFamily="18" charset="0"/>
                <a:sym typeface="Euclid Symbol" pitchFamily="18" charset="2"/>
              </a:rPr>
              <a:t> </a:t>
            </a:r>
            <a:r>
              <a:rPr lang="en-US" altLang="en-US" b="1" i="1" dirty="0" err="1">
                <a:solidFill>
                  <a:srgbClr val="FF3300"/>
                </a:solidFill>
                <a:latin typeface="Times New Roman" panose="02020603050405020304" pitchFamily="18" charset="0"/>
                <a:cs typeface="Times New Roman" panose="02020603050405020304" pitchFamily="18" charset="0"/>
                <a:sym typeface="Euclid Symbol" pitchFamily="18" charset="2"/>
              </a:rPr>
              <a:t>kiểu</a:t>
            </a:r>
            <a:r>
              <a:rPr lang="en-US" altLang="en-US" b="1" i="1" dirty="0">
                <a:solidFill>
                  <a:srgbClr val="FF3300"/>
                </a:solidFill>
                <a:latin typeface="Times New Roman" panose="02020603050405020304" pitchFamily="18" charset="0"/>
                <a:cs typeface="Times New Roman" panose="02020603050405020304" pitchFamily="18" charset="0"/>
                <a:sym typeface="Euclid Symbol" pitchFamily="18" charset="2"/>
              </a:rPr>
              <a:t> </a:t>
            </a:r>
            <a:r>
              <a:rPr lang="en-US" altLang="en-US" b="1" i="1" dirty="0" err="1">
                <a:solidFill>
                  <a:srgbClr val="FF3300"/>
                </a:solidFill>
                <a:latin typeface="Times New Roman" panose="02020603050405020304" pitchFamily="18" charset="0"/>
                <a:cs typeface="Times New Roman" panose="02020603050405020304" pitchFamily="18" charset="0"/>
                <a:sym typeface="Euclid Symbol" pitchFamily="18" charset="2"/>
              </a:rPr>
              <a:t>mở</a:t>
            </a:r>
            <a:r>
              <a:rPr lang="en-US" altLang="en-US" b="1" i="1" dirty="0">
                <a:solidFill>
                  <a:srgbClr val="FF3300"/>
                </a:solidFill>
                <a:latin typeface="Times New Roman" panose="02020603050405020304" pitchFamily="18" charset="0"/>
                <a:cs typeface="Times New Roman" panose="02020603050405020304" pitchFamily="18" charset="0"/>
                <a:sym typeface="Euclid Symbol" pitchFamily="18" charset="2"/>
              </a:rPr>
              <a:t> </a:t>
            </a:r>
            <a:r>
              <a:rPr lang="en-US" altLang="en-US" b="1" i="1" dirty="0" err="1">
                <a:solidFill>
                  <a:srgbClr val="FF3300"/>
                </a:solidFill>
                <a:latin typeface="Times New Roman" panose="02020603050405020304" pitchFamily="18" charset="0"/>
                <a:cs typeface="Times New Roman" panose="02020603050405020304" pitchFamily="18" charset="0"/>
                <a:sym typeface="Euclid Symbol" pitchFamily="18" charset="2"/>
              </a:rPr>
              <a:t>bài</a:t>
            </a:r>
            <a:r>
              <a:rPr lang="en-US" altLang="en-US" b="1" i="1" dirty="0">
                <a:solidFill>
                  <a:srgbClr val="FF3300"/>
                </a:solidFill>
                <a:latin typeface="Times New Roman" panose="02020603050405020304" pitchFamily="18" charset="0"/>
                <a:cs typeface="Times New Roman" panose="02020603050405020304" pitchFamily="18" charset="0"/>
                <a:sym typeface="Euclid Symbol" pitchFamily="18" charset="2"/>
              </a:rPr>
              <a:t> </a:t>
            </a:r>
            <a:r>
              <a:rPr lang="en-US" altLang="en-US" b="1" i="1" dirty="0" err="1">
                <a:solidFill>
                  <a:srgbClr val="FF3300"/>
                </a:solidFill>
                <a:latin typeface="Times New Roman" panose="02020603050405020304" pitchFamily="18" charset="0"/>
                <a:cs typeface="Times New Roman" panose="02020603050405020304" pitchFamily="18" charset="0"/>
                <a:sym typeface="Euclid Symbol" pitchFamily="18" charset="2"/>
              </a:rPr>
              <a:t>trực</a:t>
            </a:r>
            <a:r>
              <a:rPr lang="en-US" altLang="en-US" b="1" i="1" dirty="0">
                <a:solidFill>
                  <a:srgbClr val="FF3300"/>
                </a:solidFill>
                <a:latin typeface="Times New Roman" panose="02020603050405020304" pitchFamily="18" charset="0"/>
                <a:cs typeface="Times New Roman" panose="02020603050405020304" pitchFamily="18" charset="0"/>
                <a:sym typeface="Euclid Symbol" pitchFamily="18" charset="2"/>
              </a:rPr>
              <a:t> </a:t>
            </a:r>
            <a:r>
              <a:rPr lang="en-US" altLang="en-US" b="1" i="1" dirty="0" err="1">
                <a:solidFill>
                  <a:srgbClr val="FF3300"/>
                </a:solidFill>
                <a:latin typeface="Times New Roman" panose="02020603050405020304" pitchFamily="18" charset="0"/>
                <a:cs typeface="Times New Roman" panose="02020603050405020304" pitchFamily="18" charset="0"/>
                <a:sym typeface="Euclid Symbol" pitchFamily="18" charset="2"/>
              </a:rPr>
              <a:t>tiếp</a:t>
            </a:r>
            <a:r>
              <a:rPr lang="en-US" altLang="en-US" b="1" i="1" dirty="0">
                <a:solidFill>
                  <a:srgbClr val="FF3300"/>
                </a:solidFill>
                <a:latin typeface="Times New Roman" panose="02020603050405020304" pitchFamily="18" charset="0"/>
                <a:cs typeface="Times New Roman" panose="02020603050405020304" pitchFamily="18" charset="0"/>
                <a:sym typeface="Euclid Symbol" pitchFamily="18" charset="2"/>
              </a:rPr>
              <a:t> </a:t>
            </a:r>
            <a:r>
              <a:rPr lang="en-US" altLang="en-US" b="1" i="1" dirty="0" err="1">
                <a:solidFill>
                  <a:srgbClr val="FF3300"/>
                </a:solidFill>
                <a:latin typeface="Times New Roman" panose="02020603050405020304" pitchFamily="18" charset="0"/>
                <a:cs typeface="Times New Roman" panose="02020603050405020304" pitchFamily="18" charset="0"/>
                <a:sym typeface="Euclid Symbol" pitchFamily="18" charset="2"/>
              </a:rPr>
              <a:t>và</a:t>
            </a:r>
            <a:r>
              <a:rPr lang="en-US" altLang="en-US" b="1" i="1" dirty="0">
                <a:solidFill>
                  <a:srgbClr val="FF3300"/>
                </a:solidFill>
                <a:latin typeface="Times New Roman" panose="02020603050405020304" pitchFamily="18" charset="0"/>
                <a:cs typeface="Times New Roman" panose="02020603050405020304" pitchFamily="18" charset="0"/>
                <a:sym typeface="Euclid Symbol" pitchFamily="18" charset="2"/>
              </a:rPr>
              <a:t> </a:t>
            </a:r>
            <a:r>
              <a:rPr lang="en-US" altLang="en-US" b="1" i="1" dirty="0" err="1">
                <a:solidFill>
                  <a:srgbClr val="FF3300"/>
                </a:solidFill>
                <a:latin typeface="Times New Roman" panose="02020603050405020304" pitchFamily="18" charset="0"/>
                <a:cs typeface="Times New Roman" panose="02020603050405020304" pitchFamily="18" charset="0"/>
                <a:sym typeface="Euclid Symbol" pitchFamily="18" charset="2"/>
              </a:rPr>
              <a:t>kết</a:t>
            </a:r>
            <a:r>
              <a:rPr lang="en-US" altLang="en-US" b="1" i="1" dirty="0">
                <a:solidFill>
                  <a:srgbClr val="FF3300"/>
                </a:solidFill>
                <a:latin typeface="Times New Roman" panose="02020603050405020304" pitchFamily="18" charset="0"/>
                <a:cs typeface="Times New Roman" panose="02020603050405020304" pitchFamily="18" charset="0"/>
                <a:sym typeface="Euclid Symbol" pitchFamily="18" charset="2"/>
              </a:rPr>
              <a:t> </a:t>
            </a:r>
            <a:r>
              <a:rPr lang="en-US" altLang="en-US" b="1" i="1" dirty="0" err="1">
                <a:solidFill>
                  <a:srgbClr val="FF3300"/>
                </a:solidFill>
                <a:latin typeface="Times New Roman" panose="02020603050405020304" pitchFamily="18" charset="0"/>
                <a:cs typeface="Times New Roman" panose="02020603050405020304" pitchFamily="18" charset="0"/>
                <a:sym typeface="Euclid Symbol" pitchFamily="18" charset="2"/>
              </a:rPr>
              <a:t>bài</a:t>
            </a:r>
            <a:r>
              <a:rPr lang="en-US" altLang="en-US" b="1" i="1" dirty="0">
                <a:solidFill>
                  <a:srgbClr val="FF3300"/>
                </a:solidFill>
                <a:latin typeface="Times New Roman" panose="02020603050405020304" pitchFamily="18" charset="0"/>
                <a:cs typeface="Times New Roman" panose="02020603050405020304" pitchFamily="18" charset="0"/>
                <a:sym typeface="Euclid Symbol" pitchFamily="18" charset="2"/>
              </a:rPr>
              <a:t> </a:t>
            </a:r>
            <a:r>
              <a:rPr lang="en-US" altLang="en-US" b="1" i="1" dirty="0" err="1">
                <a:solidFill>
                  <a:srgbClr val="FF3300"/>
                </a:solidFill>
                <a:latin typeface="Times New Roman" panose="02020603050405020304" pitchFamily="18" charset="0"/>
                <a:cs typeface="Times New Roman" panose="02020603050405020304" pitchFamily="18" charset="0"/>
                <a:sym typeface="Euclid Symbol" pitchFamily="18" charset="2"/>
              </a:rPr>
              <a:t>mở</a:t>
            </a:r>
            <a:r>
              <a:rPr lang="en-US" altLang="en-US" b="1" i="1" dirty="0">
                <a:solidFill>
                  <a:srgbClr val="FF3300"/>
                </a:solidFill>
                <a:latin typeface="Times New Roman" panose="02020603050405020304" pitchFamily="18" charset="0"/>
                <a:cs typeface="Times New Roman" panose="02020603050405020304" pitchFamily="18" charset="0"/>
                <a:sym typeface="Euclid Symbol" pitchFamily="18" charset="2"/>
              </a:rPr>
              <a:t> </a:t>
            </a:r>
            <a:r>
              <a:rPr lang="en-US" altLang="en-US" b="1" i="1" dirty="0" err="1">
                <a:solidFill>
                  <a:srgbClr val="FF3300"/>
                </a:solidFill>
                <a:latin typeface="Times New Roman" panose="02020603050405020304" pitchFamily="18" charset="0"/>
                <a:cs typeface="Times New Roman" panose="02020603050405020304" pitchFamily="18" charset="0"/>
                <a:sym typeface="Euclid Symbol" pitchFamily="18" charset="2"/>
              </a:rPr>
              <a:t>rộng</a:t>
            </a:r>
            <a:r>
              <a:rPr lang="en-US" altLang="en-US" b="1" i="1" dirty="0">
                <a:solidFill>
                  <a:srgbClr val="FF3300"/>
                </a:solidFill>
                <a:latin typeface="Times New Roman" panose="02020603050405020304" pitchFamily="18" charset="0"/>
                <a:cs typeface="Times New Roman" panose="02020603050405020304" pitchFamily="18" charset="0"/>
                <a:sym typeface="Euclid Symbol" pitchFamily="18" charset="2"/>
              </a:rPr>
              <a:t> </a:t>
            </a:r>
            <a:r>
              <a:rPr lang="en-US" altLang="en-US" b="1" i="1" dirty="0" err="1">
                <a:solidFill>
                  <a:srgbClr val="FF3300"/>
                </a:solidFill>
                <a:latin typeface="Times New Roman" panose="02020603050405020304" pitchFamily="18" charset="0"/>
                <a:cs typeface="Times New Roman" panose="02020603050405020304" pitchFamily="18" charset="0"/>
                <a:sym typeface="Euclid Symbol" pitchFamily="18" charset="2"/>
              </a:rPr>
              <a:t>trong</a:t>
            </a:r>
            <a:r>
              <a:rPr lang="en-US" altLang="en-US" b="1" i="1" dirty="0">
                <a:solidFill>
                  <a:srgbClr val="FF3300"/>
                </a:solidFill>
                <a:latin typeface="Times New Roman" panose="02020603050405020304" pitchFamily="18" charset="0"/>
                <a:cs typeface="Times New Roman" panose="02020603050405020304" pitchFamily="18" charset="0"/>
                <a:sym typeface="Euclid Symbol" pitchFamily="18" charset="2"/>
              </a:rPr>
              <a:t> </a:t>
            </a:r>
            <a:r>
              <a:rPr lang="en-US" altLang="en-US" b="1" i="1" dirty="0" err="1">
                <a:solidFill>
                  <a:srgbClr val="FF3300"/>
                </a:solidFill>
                <a:latin typeface="Times New Roman" panose="02020603050405020304" pitchFamily="18" charset="0"/>
                <a:cs typeface="Times New Roman" panose="02020603050405020304" pitchFamily="18" charset="0"/>
                <a:sym typeface="Euclid Symbol" pitchFamily="18" charset="2"/>
              </a:rPr>
              <a:t>văn</a:t>
            </a:r>
            <a:r>
              <a:rPr lang="en-US" altLang="en-US" b="1" i="1" dirty="0">
                <a:solidFill>
                  <a:srgbClr val="FF3300"/>
                </a:solidFill>
                <a:latin typeface="Times New Roman" panose="02020603050405020304" pitchFamily="18" charset="0"/>
                <a:cs typeface="Times New Roman" panose="02020603050405020304" pitchFamily="18" charset="0"/>
                <a:sym typeface="Euclid Symbol" pitchFamily="18" charset="2"/>
              </a:rPr>
              <a:t> </a:t>
            </a:r>
            <a:r>
              <a:rPr lang="en-US" altLang="en-US" b="1" i="1" dirty="0" err="1">
                <a:solidFill>
                  <a:srgbClr val="FF3300"/>
                </a:solidFill>
                <a:latin typeface="Times New Roman" panose="02020603050405020304" pitchFamily="18" charset="0"/>
                <a:cs typeface="Times New Roman" panose="02020603050405020304" pitchFamily="18" charset="0"/>
                <a:sym typeface="Euclid Symbol" pitchFamily="18" charset="2"/>
              </a:rPr>
              <a:t>kể</a:t>
            </a:r>
            <a:r>
              <a:rPr lang="en-US" altLang="en-US" b="1" i="1" dirty="0">
                <a:solidFill>
                  <a:srgbClr val="FF3300"/>
                </a:solidFill>
                <a:latin typeface="Times New Roman" panose="02020603050405020304" pitchFamily="18" charset="0"/>
                <a:cs typeface="Times New Roman" panose="02020603050405020304" pitchFamily="18" charset="0"/>
                <a:sym typeface="Euclid Symbol" pitchFamily="18" charset="2"/>
              </a:rPr>
              <a:t> </a:t>
            </a:r>
            <a:r>
              <a:rPr lang="en-US" altLang="en-US" b="1" i="1" dirty="0" err="1">
                <a:solidFill>
                  <a:srgbClr val="FF3300"/>
                </a:solidFill>
                <a:latin typeface="Times New Roman" panose="02020603050405020304" pitchFamily="18" charset="0"/>
                <a:cs typeface="Times New Roman" panose="02020603050405020304" pitchFamily="18" charset="0"/>
                <a:sym typeface="Euclid Symbol" pitchFamily="18" charset="2"/>
              </a:rPr>
              <a:t>chuyện</a:t>
            </a:r>
            <a:r>
              <a:rPr lang="en-US" altLang="en-US" b="1" i="1" dirty="0">
                <a:solidFill>
                  <a:srgbClr val="FF3300"/>
                </a:solidFill>
                <a:latin typeface="Times New Roman" panose="02020603050405020304" pitchFamily="18" charset="0"/>
                <a:cs typeface="Times New Roman" panose="02020603050405020304" pitchFamily="18" charset="0"/>
                <a:sym typeface="Euclid Symbol" pitchFamily="18" charset="2"/>
              </a:rPr>
              <a:t>.</a:t>
            </a:r>
          </a:p>
        </p:txBody>
      </p:sp>
      <p:sp>
        <p:nvSpPr>
          <p:cNvPr id="4" name="TextBox 3">
            <a:extLst>
              <a:ext uri="{FF2B5EF4-FFF2-40B4-BE49-F238E27FC236}">
                <a16:creationId xmlns:a16="http://schemas.microsoft.com/office/drawing/2014/main" id="{B0C7AE92-0C4E-3E42-96C4-11D8D69F69AE}"/>
              </a:ext>
            </a:extLst>
          </p:cNvPr>
          <p:cNvSpPr txBox="1">
            <a:spLocks noChangeArrowheads="1"/>
          </p:cNvSpPr>
          <p:nvPr/>
        </p:nvSpPr>
        <p:spPr bwMode="auto">
          <a:xfrm>
            <a:off x="825190" y="149004"/>
            <a:ext cx="1074977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dirty="0">
                <a:solidFill>
                  <a:srgbClr val="0000FF"/>
                </a:solidFill>
                <a:latin typeface="Times New Roman" panose="02020603050405020304" pitchFamily="18" charset="0"/>
                <a:cs typeface="Times New Roman" panose="02020603050405020304" pitchFamily="18" charset="0"/>
              </a:rPr>
              <a:t>  </a:t>
            </a:r>
            <a:r>
              <a:rPr lang="vi-VN"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Phần</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mở</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bài</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dùng</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giới</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thiệu</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đồ</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vật</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được</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miêu</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tả</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Phần</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kết</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bài</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thường</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nói</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đến</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tình</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cảm</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sự</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gắn</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bó</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thân</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thiết</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của</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người</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với</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đồ</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vật</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đó</a:t>
            </a:r>
            <a:r>
              <a:rPr lang="en-GB" altLang="en-US" dirty="0">
                <a:solidFill>
                  <a:srgbClr val="0000FF"/>
                </a:solidFill>
                <a:latin typeface="Times New Roman" panose="02020603050405020304" pitchFamily="18" charset="0"/>
                <a:cs typeface="Times New Roman" panose="02020603050405020304" pitchFamily="18" charset="0"/>
              </a:rPr>
              <a:t> hay </a:t>
            </a:r>
            <a:r>
              <a:rPr lang="en-GB" altLang="en-US" dirty="0" err="1">
                <a:solidFill>
                  <a:srgbClr val="0000FF"/>
                </a:solidFill>
                <a:latin typeface="Times New Roman" panose="02020603050405020304" pitchFamily="18" charset="0"/>
                <a:cs typeface="Times New Roman" panose="02020603050405020304" pitchFamily="18" charset="0"/>
              </a:rPr>
              <a:t>ích</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lợi</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của</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đồ</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vật</a:t>
            </a:r>
            <a:r>
              <a:rPr lang="en-GB" altLang="en-US" dirty="0">
                <a:solidFill>
                  <a:srgbClr val="0000FF"/>
                </a:solidFill>
                <a:latin typeface="Times New Roman" panose="02020603050405020304" pitchFamily="18" charset="0"/>
                <a:cs typeface="Times New Roman" panose="02020603050405020304" pitchFamily="18" charset="0"/>
              </a:rPr>
              <a:t> </a:t>
            </a:r>
            <a:r>
              <a:rPr lang="en-GB" altLang="en-US" dirty="0" err="1">
                <a:solidFill>
                  <a:srgbClr val="0000FF"/>
                </a:solidFill>
                <a:latin typeface="Times New Roman" panose="02020603050405020304" pitchFamily="18" charset="0"/>
                <a:cs typeface="Times New Roman" panose="02020603050405020304" pitchFamily="18" charset="0"/>
              </a:rPr>
              <a:t>ấy</a:t>
            </a:r>
            <a:r>
              <a:rPr lang="en-GB" altLang="en-US" dirty="0">
                <a:solidFill>
                  <a:srgbClr val="0000FF"/>
                </a:solidFill>
                <a:latin typeface="Times New Roman" panose="02020603050405020304" pitchFamily="18" charset="0"/>
                <a:cs typeface="Times New Roman" panose="02020603050405020304" pitchFamily="18" charset="0"/>
              </a:rPr>
              <a:t>.</a:t>
            </a:r>
          </a:p>
        </p:txBody>
      </p:sp>
      <p:sp>
        <p:nvSpPr>
          <p:cNvPr id="5" name="AutoShape 16">
            <a:extLst>
              <a:ext uri="{FF2B5EF4-FFF2-40B4-BE49-F238E27FC236}">
                <a16:creationId xmlns:a16="http://schemas.microsoft.com/office/drawing/2014/main" id="{A2B4D6FE-2690-EC42-AC19-AD8F17AA43F0}"/>
              </a:ext>
            </a:extLst>
          </p:cNvPr>
          <p:cNvSpPr>
            <a:spLocks noChangeArrowheads="1"/>
          </p:cNvSpPr>
          <p:nvPr/>
        </p:nvSpPr>
        <p:spPr bwMode="auto">
          <a:xfrm>
            <a:off x="2113579" y="3781389"/>
            <a:ext cx="4465637" cy="474662"/>
          </a:xfrm>
          <a:prstGeom prst="flowChartAlternateProcess">
            <a:avLst/>
          </a:prstGeom>
          <a:noFill/>
          <a:ln w="9525">
            <a:solidFill>
              <a:schemeClr val="bg1"/>
            </a:solidFill>
            <a:miter lim="800000"/>
            <a:headEnd/>
            <a:tailEnd/>
          </a:ln>
        </p:spPr>
        <p:txBody>
          <a:bodyPr wrap="none" anchor="ctr"/>
          <a:lstStyle/>
          <a:p>
            <a:pPr marL="342900" indent="-342900" eaLnBrk="1" hangingPunct="1">
              <a:spcBef>
                <a:spcPts val="0"/>
              </a:spcBef>
              <a:defRPr/>
            </a:pP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Thế</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nào</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là</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mở</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bài</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trực</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tiếp</a:t>
            </a:r>
            <a:r>
              <a:rPr lang="en-US" sz="3200" dirty="0">
                <a:solidFill>
                  <a:schemeClr val="accent2">
                    <a:lumMod val="10000"/>
                  </a:schemeClr>
                </a:solidFill>
                <a:latin typeface="Times New Roman" pitchFamily="18" charset="0"/>
                <a:cs typeface="Times New Roman" pitchFamily="18" charset="0"/>
              </a:rPr>
              <a:t>?</a:t>
            </a:r>
          </a:p>
        </p:txBody>
      </p:sp>
      <p:sp>
        <p:nvSpPr>
          <p:cNvPr id="6" name="AutoShape 16">
            <a:extLst>
              <a:ext uri="{FF2B5EF4-FFF2-40B4-BE49-F238E27FC236}">
                <a16:creationId xmlns:a16="http://schemas.microsoft.com/office/drawing/2014/main" id="{2C51B819-1F77-6F46-BAB6-D71C14B40319}"/>
              </a:ext>
            </a:extLst>
          </p:cNvPr>
          <p:cNvSpPr>
            <a:spLocks noChangeArrowheads="1"/>
          </p:cNvSpPr>
          <p:nvPr/>
        </p:nvSpPr>
        <p:spPr bwMode="auto">
          <a:xfrm>
            <a:off x="1141140" y="4233749"/>
            <a:ext cx="8915400" cy="474663"/>
          </a:xfrm>
          <a:prstGeom prst="flowChartAlternateProcess">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Mở</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bài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trực</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tiếp</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là</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giới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thiệu</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ngay</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đồ</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vật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sẽ</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tả</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là</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cái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cối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tân</a:t>
            </a:r>
            <a:r>
              <a:rPr lang="en-US" altLang="en-US" dirty="0">
                <a:solidFill>
                  <a:srgbClr val="0000FF"/>
                </a:solidFill>
                <a:latin typeface="Times New Roman" panose="02020603050405020304" pitchFamily="18" charset="0"/>
                <a:cs typeface="Times New Roman" panose="02020603050405020304" pitchFamily="18" charset="0"/>
              </a:rPr>
              <a:t>. </a:t>
            </a:r>
          </a:p>
        </p:txBody>
      </p:sp>
      <p:sp>
        <p:nvSpPr>
          <p:cNvPr id="7" name="AutoShape 16">
            <a:extLst>
              <a:ext uri="{FF2B5EF4-FFF2-40B4-BE49-F238E27FC236}">
                <a16:creationId xmlns:a16="http://schemas.microsoft.com/office/drawing/2014/main" id="{656D137D-AC60-2646-828A-1CDAA469D7D9}"/>
              </a:ext>
            </a:extLst>
          </p:cNvPr>
          <p:cNvSpPr>
            <a:spLocks noChangeArrowheads="1"/>
          </p:cNvSpPr>
          <p:nvPr/>
        </p:nvSpPr>
        <p:spPr bwMode="auto">
          <a:xfrm>
            <a:off x="2113579" y="4858607"/>
            <a:ext cx="4465637" cy="474663"/>
          </a:xfrm>
          <a:prstGeom prst="flowChartAlternateProcess">
            <a:avLst/>
          </a:prstGeom>
          <a:noFill/>
          <a:ln w="9525">
            <a:solidFill>
              <a:schemeClr val="bg1"/>
            </a:solidFill>
            <a:miter lim="800000"/>
            <a:headEnd/>
            <a:tailEnd/>
          </a:ln>
        </p:spPr>
        <p:txBody>
          <a:bodyPr wrap="none" anchor="ctr"/>
          <a:lstStyle/>
          <a:p>
            <a:pPr marL="342900" indent="-342900" eaLnBrk="1" hangingPunct="1">
              <a:spcBef>
                <a:spcPts val="0"/>
              </a:spcBef>
              <a:defRPr/>
            </a:pP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Thế</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nào</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là</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kết</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bài</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mở</a:t>
            </a:r>
            <a:r>
              <a:rPr lang="en-US" sz="3200" dirty="0">
                <a:solidFill>
                  <a:schemeClr val="accent2">
                    <a:lumMod val="10000"/>
                  </a:schemeClr>
                </a:solidFill>
                <a:latin typeface="Times New Roman" pitchFamily="18" charset="0"/>
                <a:cs typeface="Times New Roman" pitchFamily="18" charset="0"/>
              </a:rPr>
              <a:t> </a:t>
            </a:r>
            <a:r>
              <a:rPr lang="en-US" sz="3200" dirty="0" err="1">
                <a:solidFill>
                  <a:schemeClr val="accent2">
                    <a:lumMod val="10000"/>
                  </a:schemeClr>
                </a:solidFill>
                <a:latin typeface="Times New Roman" pitchFamily="18" charset="0"/>
                <a:cs typeface="Times New Roman" pitchFamily="18" charset="0"/>
              </a:rPr>
              <a:t>rộng</a:t>
            </a:r>
            <a:r>
              <a:rPr lang="en-US" sz="3200" dirty="0">
                <a:solidFill>
                  <a:schemeClr val="accent2">
                    <a:lumMod val="10000"/>
                  </a:schemeClr>
                </a:solidFill>
                <a:latin typeface="Times New Roman" pitchFamily="18" charset="0"/>
                <a:cs typeface="Times New Roman" pitchFamily="18" charset="0"/>
              </a:rPr>
              <a:t>?</a:t>
            </a:r>
          </a:p>
        </p:txBody>
      </p:sp>
      <p:sp>
        <p:nvSpPr>
          <p:cNvPr id="8" name="AutoShape 16">
            <a:extLst>
              <a:ext uri="{FF2B5EF4-FFF2-40B4-BE49-F238E27FC236}">
                <a16:creationId xmlns:a16="http://schemas.microsoft.com/office/drawing/2014/main" id="{FF722F3C-1815-CE4F-9AB8-219FDF852857}"/>
              </a:ext>
            </a:extLst>
          </p:cNvPr>
          <p:cNvSpPr>
            <a:spLocks noChangeArrowheads="1"/>
          </p:cNvSpPr>
          <p:nvPr/>
        </p:nvSpPr>
        <p:spPr bwMode="auto">
          <a:xfrm>
            <a:off x="1466813" y="5399791"/>
            <a:ext cx="6705600" cy="474663"/>
          </a:xfrm>
          <a:prstGeom prst="flowChartAlternateProcess">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Kết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bài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mở</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rộng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là</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bình</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luận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thêm</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về</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đồ</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vật</a:t>
            </a:r>
            <a:r>
              <a:rPr lang="en-US" altLang="en-US" dirty="0">
                <a:solidFill>
                  <a:srgbClr val="0000FF"/>
                </a:solidFill>
                <a:latin typeface="Times New Roman" panose="02020603050405020304" pitchFamily="18" charset="0"/>
                <a:cs typeface="Times New Roman" panose="02020603050405020304" pitchFamily="18" charset="0"/>
              </a:rPr>
              <a:t>.</a:t>
            </a:r>
          </a:p>
        </p:txBody>
      </p:sp>
      <p:pic>
        <p:nvPicPr>
          <p:cNvPr id="9" name="Google Shape;192;p12">
            <a:extLst>
              <a:ext uri="{FF2B5EF4-FFF2-40B4-BE49-F238E27FC236}">
                <a16:creationId xmlns:a16="http://schemas.microsoft.com/office/drawing/2014/main" id="{52AEE893-A14D-1A43-B79F-C37254860479}"/>
              </a:ext>
            </a:extLst>
          </p:cNvPr>
          <p:cNvPicPr preferRelativeResize="0"/>
          <p:nvPr/>
        </p:nvPicPr>
        <p:blipFill rotWithShape="1">
          <a:blip r:embed="rId2">
            <a:alphaModFix/>
          </a:blip>
          <a:srcRect t="42716" r="54005" b="6903"/>
          <a:stretch/>
        </p:blipFill>
        <p:spPr>
          <a:xfrm>
            <a:off x="9433964" y="4858607"/>
            <a:ext cx="2579272" cy="2191475"/>
          </a:xfrm>
          <a:prstGeom prst="rect">
            <a:avLst/>
          </a:prstGeom>
          <a:noFill/>
          <a:ln>
            <a:noFill/>
          </a:ln>
        </p:spPr>
      </p:pic>
    </p:spTree>
    <p:extLst>
      <p:ext uri="{BB962C8B-B14F-4D97-AF65-F5344CB8AC3E}">
        <p14:creationId xmlns:p14="http://schemas.microsoft.com/office/powerpoint/2010/main" val="3998693659"/>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a:extLst>
              <a:ext uri="{FF2B5EF4-FFF2-40B4-BE49-F238E27FC236}">
                <a16:creationId xmlns:a16="http://schemas.microsoft.com/office/drawing/2014/main" id="{1B42269A-F805-EE46-9EA6-8C5C70C1D7CC}"/>
              </a:ext>
            </a:extLst>
          </p:cNvPr>
          <p:cNvSpPr>
            <a:spLocks noChangeArrowheads="1"/>
          </p:cNvSpPr>
          <p:nvPr/>
        </p:nvSpPr>
        <p:spPr bwMode="auto">
          <a:xfrm>
            <a:off x="592874" y="534988"/>
            <a:ext cx="10937488" cy="622610"/>
          </a:xfrm>
          <a:prstGeom prst="flowChartAlternateProcess">
            <a:avLst/>
          </a:prstGeom>
          <a:noFill/>
          <a:ln w="9525">
            <a:solidFill>
              <a:schemeClr val="bg1"/>
            </a:solidFill>
            <a:miter lim="800000"/>
            <a:headEnd/>
            <a:tailEnd/>
          </a:ln>
        </p:spPr>
        <p:txBody>
          <a:bodyPr wrap="none" anchor="ctr"/>
          <a:lstStyle/>
          <a:p>
            <a:pPr marL="342900" indent="-342900" eaLnBrk="1" hangingPunct="1">
              <a:defRPr/>
            </a:pPr>
            <a:r>
              <a:rPr lang="en-US" sz="4000" dirty="0">
                <a:solidFill>
                  <a:schemeClr val="accent2">
                    <a:lumMod val="10000"/>
                  </a:schemeClr>
                </a:solidFill>
                <a:latin typeface="Times New Roman" pitchFamily="18" charset="0"/>
                <a:cs typeface="Times New Roman" pitchFamily="18" charset="0"/>
              </a:rPr>
              <a:t>d) </a:t>
            </a:r>
            <a:r>
              <a:rPr lang="en-US" sz="4000" dirty="0" err="1">
                <a:solidFill>
                  <a:schemeClr val="accent2">
                    <a:lumMod val="10000"/>
                  </a:schemeClr>
                </a:solidFill>
                <a:latin typeface="Times New Roman" pitchFamily="18" charset="0"/>
                <a:cs typeface="Times New Roman" pitchFamily="18" charset="0"/>
              </a:rPr>
              <a:t>Phần</a:t>
            </a:r>
            <a:r>
              <a:rPr lang="en-US" sz="4000" dirty="0">
                <a:solidFill>
                  <a:schemeClr val="accent2">
                    <a:lumMod val="10000"/>
                  </a:schemeClr>
                </a:solidFill>
                <a:latin typeface="Times New Roman" pitchFamily="18" charset="0"/>
                <a:cs typeface="Times New Roman" pitchFamily="18" charset="0"/>
              </a:rPr>
              <a:t> </a:t>
            </a:r>
            <a:r>
              <a:rPr lang="en-US" sz="4000" dirty="0" err="1">
                <a:solidFill>
                  <a:schemeClr val="accent2">
                    <a:lumMod val="10000"/>
                  </a:schemeClr>
                </a:solidFill>
                <a:latin typeface="Times New Roman" pitchFamily="18" charset="0"/>
                <a:cs typeface="Times New Roman" pitchFamily="18" charset="0"/>
              </a:rPr>
              <a:t>thân</a:t>
            </a:r>
            <a:r>
              <a:rPr lang="en-US" sz="4000" dirty="0">
                <a:solidFill>
                  <a:schemeClr val="accent2">
                    <a:lumMod val="10000"/>
                  </a:schemeClr>
                </a:solidFill>
                <a:latin typeface="Times New Roman" pitchFamily="18" charset="0"/>
                <a:cs typeface="Times New Roman" pitchFamily="18" charset="0"/>
              </a:rPr>
              <a:t> </a:t>
            </a:r>
            <a:r>
              <a:rPr lang="en-US" sz="4000" dirty="0" err="1">
                <a:solidFill>
                  <a:schemeClr val="accent2">
                    <a:lumMod val="10000"/>
                  </a:schemeClr>
                </a:solidFill>
                <a:latin typeface="Times New Roman" pitchFamily="18" charset="0"/>
                <a:cs typeface="Times New Roman" pitchFamily="18" charset="0"/>
              </a:rPr>
              <a:t>bài</a:t>
            </a:r>
            <a:r>
              <a:rPr lang="en-US" sz="4000" dirty="0">
                <a:solidFill>
                  <a:schemeClr val="accent2">
                    <a:lumMod val="10000"/>
                  </a:schemeClr>
                </a:solidFill>
                <a:latin typeface="Times New Roman" pitchFamily="18" charset="0"/>
                <a:cs typeface="Times New Roman" pitchFamily="18" charset="0"/>
              </a:rPr>
              <a:t> </a:t>
            </a:r>
            <a:r>
              <a:rPr lang="en-US" sz="4000" dirty="0" err="1">
                <a:solidFill>
                  <a:schemeClr val="accent2">
                    <a:lumMod val="10000"/>
                  </a:schemeClr>
                </a:solidFill>
                <a:latin typeface="Times New Roman" pitchFamily="18" charset="0"/>
                <a:cs typeface="Times New Roman" pitchFamily="18" charset="0"/>
              </a:rPr>
              <a:t>tả</a:t>
            </a:r>
            <a:r>
              <a:rPr lang="en-US" sz="4000" dirty="0">
                <a:solidFill>
                  <a:schemeClr val="accent2">
                    <a:lumMod val="10000"/>
                  </a:schemeClr>
                </a:solidFill>
                <a:latin typeface="Times New Roman" pitchFamily="18" charset="0"/>
                <a:cs typeface="Times New Roman" pitchFamily="18" charset="0"/>
              </a:rPr>
              <a:t> </a:t>
            </a:r>
            <a:r>
              <a:rPr lang="en-US" sz="4000" dirty="0" err="1">
                <a:solidFill>
                  <a:schemeClr val="accent2">
                    <a:lumMod val="10000"/>
                  </a:schemeClr>
                </a:solidFill>
                <a:latin typeface="Times New Roman" pitchFamily="18" charset="0"/>
                <a:cs typeface="Times New Roman" pitchFamily="18" charset="0"/>
              </a:rPr>
              <a:t>cái</a:t>
            </a:r>
            <a:r>
              <a:rPr lang="en-US" sz="4000" dirty="0">
                <a:solidFill>
                  <a:schemeClr val="accent2">
                    <a:lumMod val="10000"/>
                  </a:schemeClr>
                </a:solidFill>
                <a:latin typeface="Times New Roman" pitchFamily="18" charset="0"/>
                <a:cs typeface="Times New Roman" pitchFamily="18" charset="0"/>
              </a:rPr>
              <a:t> </a:t>
            </a:r>
            <a:r>
              <a:rPr lang="en-US" sz="4000" dirty="0" err="1">
                <a:solidFill>
                  <a:schemeClr val="accent2">
                    <a:lumMod val="10000"/>
                  </a:schemeClr>
                </a:solidFill>
                <a:latin typeface="Times New Roman" pitchFamily="18" charset="0"/>
                <a:cs typeface="Times New Roman" pitchFamily="18" charset="0"/>
              </a:rPr>
              <a:t>cối</a:t>
            </a:r>
            <a:r>
              <a:rPr lang="en-US" sz="4000" dirty="0">
                <a:solidFill>
                  <a:schemeClr val="accent2">
                    <a:lumMod val="10000"/>
                  </a:schemeClr>
                </a:solidFill>
                <a:latin typeface="Times New Roman" pitchFamily="18" charset="0"/>
                <a:cs typeface="Times New Roman" pitchFamily="18" charset="0"/>
              </a:rPr>
              <a:t> </a:t>
            </a:r>
            <a:r>
              <a:rPr lang="en-US" sz="4000" dirty="0" err="1">
                <a:solidFill>
                  <a:schemeClr val="accent2">
                    <a:lumMod val="10000"/>
                  </a:schemeClr>
                </a:solidFill>
                <a:latin typeface="Times New Roman" pitchFamily="18" charset="0"/>
                <a:cs typeface="Times New Roman" pitchFamily="18" charset="0"/>
              </a:rPr>
              <a:t>theo</a:t>
            </a:r>
            <a:r>
              <a:rPr lang="en-US" sz="4000" dirty="0">
                <a:solidFill>
                  <a:schemeClr val="accent2">
                    <a:lumMod val="10000"/>
                  </a:schemeClr>
                </a:solidFill>
                <a:latin typeface="Times New Roman" pitchFamily="18" charset="0"/>
                <a:cs typeface="Times New Roman" pitchFamily="18" charset="0"/>
              </a:rPr>
              <a:t> </a:t>
            </a:r>
            <a:r>
              <a:rPr lang="en-US" sz="4000" dirty="0" err="1">
                <a:solidFill>
                  <a:schemeClr val="accent2">
                    <a:lumMod val="10000"/>
                  </a:schemeClr>
                </a:solidFill>
                <a:latin typeface="Times New Roman" pitchFamily="18" charset="0"/>
                <a:cs typeface="Times New Roman" pitchFamily="18" charset="0"/>
              </a:rPr>
              <a:t>trình</a:t>
            </a:r>
            <a:r>
              <a:rPr lang="en-US" sz="4000" dirty="0">
                <a:solidFill>
                  <a:schemeClr val="accent2">
                    <a:lumMod val="10000"/>
                  </a:schemeClr>
                </a:solidFill>
                <a:latin typeface="Times New Roman" pitchFamily="18" charset="0"/>
                <a:cs typeface="Times New Roman" pitchFamily="18" charset="0"/>
              </a:rPr>
              <a:t> </a:t>
            </a:r>
            <a:r>
              <a:rPr lang="en-US" sz="4000" dirty="0" err="1">
                <a:solidFill>
                  <a:schemeClr val="accent2">
                    <a:lumMod val="10000"/>
                  </a:schemeClr>
                </a:solidFill>
                <a:latin typeface="Times New Roman" pitchFamily="18" charset="0"/>
                <a:cs typeface="Times New Roman" pitchFamily="18" charset="0"/>
              </a:rPr>
              <a:t>tự</a:t>
            </a:r>
            <a:r>
              <a:rPr lang="en-US" sz="4000" dirty="0">
                <a:solidFill>
                  <a:schemeClr val="accent2">
                    <a:lumMod val="10000"/>
                  </a:schemeClr>
                </a:solidFill>
                <a:latin typeface="Times New Roman" pitchFamily="18" charset="0"/>
                <a:cs typeface="Times New Roman" pitchFamily="18" charset="0"/>
              </a:rPr>
              <a:t> </a:t>
            </a:r>
            <a:r>
              <a:rPr lang="en-US" sz="4000" dirty="0" err="1">
                <a:solidFill>
                  <a:schemeClr val="accent2">
                    <a:lumMod val="10000"/>
                  </a:schemeClr>
                </a:solidFill>
                <a:latin typeface="Times New Roman" pitchFamily="18" charset="0"/>
                <a:cs typeface="Times New Roman" pitchFamily="18" charset="0"/>
              </a:rPr>
              <a:t>như</a:t>
            </a:r>
            <a:r>
              <a:rPr lang="en-US" sz="4000" dirty="0">
                <a:solidFill>
                  <a:schemeClr val="accent2">
                    <a:lumMod val="10000"/>
                  </a:schemeClr>
                </a:solidFill>
                <a:latin typeface="Times New Roman" pitchFamily="18" charset="0"/>
                <a:cs typeface="Times New Roman" pitchFamily="18" charset="0"/>
              </a:rPr>
              <a:t> </a:t>
            </a:r>
            <a:r>
              <a:rPr lang="en-US" sz="4000" dirty="0" err="1">
                <a:solidFill>
                  <a:schemeClr val="accent2">
                    <a:lumMod val="10000"/>
                  </a:schemeClr>
                </a:solidFill>
                <a:latin typeface="Times New Roman" pitchFamily="18" charset="0"/>
                <a:cs typeface="Times New Roman" pitchFamily="18" charset="0"/>
              </a:rPr>
              <a:t>thế</a:t>
            </a:r>
            <a:r>
              <a:rPr lang="en-US" sz="4000" dirty="0">
                <a:solidFill>
                  <a:schemeClr val="accent2">
                    <a:lumMod val="10000"/>
                  </a:schemeClr>
                </a:solidFill>
                <a:latin typeface="Times New Roman" pitchFamily="18" charset="0"/>
                <a:cs typeface="Times New Roman" pitchFamily="18" charset="0"/>
              </a:rPr>
              <a:t> </a:t>
            </a:r>
            <a:r>
              <a:rPr lang="en-US" sz="4000" dirty="0" err="1">
                <a:solidFill>
                  <a:schemeClr val="accent2">
                    <a:lumMod val="10000"/>
                  </a:schemeClr>
                </a:solidFill>
                <a:latin typeface="Times New Roman" pitchFamily="18" charset="0"/>
                <a:cs typeface="Times New Roman" pitchFamily="18" charset="0"/>
              </a:rPr>
              <a:t>nào</a:t>
            </a:r>
            <a:r>
              <a:rPr lang="en-US" sz="4000" dirty="0">
                <a:solidFill>
                  <a:schemeClr val="accent2">
                    <a:lumMod val="10000"/>
                  </a:schemeClr>
                </a:solidFill>
                <a:latin typeface="Times New Roman" pitchFamily="18" charset="0"/>
                <a:cs typeface="Times New Roman" pitchFamily="18" charset="0"/>
              </a:rPr>
              <a:t> ?</a:t>
            </a:r>
          </a:p>
        </p:txBody>
      </p:sp>
      <p:sp>
        <p:nvSpPr>
          <p:cNvPr id="4" name="TextBox 3">
            <a:extLst>
              <a:ext uri="{FF2B5EF4-FFF2-40B4-BE49-F238E27FC236}">
                <a16:creationId xmlns:a16="http://schemas.microsoft.com/office/drawing/2014/main" id="{CAA316DB-B8B3-8741-B407-5B990691E5D4}"/>
              </a:ext>
            </a:extLst>
          </p:cNvPr>
          <p:cNvSpPr txBox="1"/>
          <p:nvPr/>
        </p:nvSpPr>
        <p:spPr>
          <a:xfrm>
            <a:off x="949712" y="1371710"/>
            <a:ext cx="10402229" cy="4062651"/>
          </a:xfrm>
          <a:prstGeom prst="rect">
            <a:avLst/>
          </a:prstGeom>
          <a:noFill/>
        </p:spPr>
        <p:txBody>
          <a:bodyPr wrap="square" rtlCol="0">
            <a:spAutoFit/>
          </a:bodyPr>
          <a:lstStyle/>
          <a:p>
            <a:pPr lvl="0" fontAlgn="base">
              <a:spcBef>
                <a:spcPct val="0"/>
              </a:spcBef>
              <a:spcAft>
                <a:spcPct val="0"/>
              </a:spcAft>
            </a:pPr>
            <a:r>
              <a:rPr lang="en-US" altLang="en-US" sz="4000" dirty="0" err="1">
                <a:solidFill>
                  <a:srgbClr val="0000FF"/>
                </a:solidFill>
                <a:latin typeface="Times New Roman" panose="02020603050405020304" pitchFamily="18" charset="0"/>
                <a:cs typeface="Times New Roman" panose="02020603050405020304" pitchFamily="18" charset="0"/>
              </a:rPr>
              <a:t>Phần</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thân</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bài</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tả</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hình</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dáng</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cái</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cối</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theo</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trình</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tự</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từ</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bộ</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phận</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lớn</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đến</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bộ</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phận</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nhỏ</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từ</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ngoài</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vào</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trong</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từ</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phần</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chính</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đến</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phần</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phụ</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cái</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vành</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hai</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cái</a:t>
            </a:r>
            <a:r>
              <a:rPr lang="en-US" altLang="en-US" sz="4000" dirty="0">
                <a:solidFill>
                  <a:srgbClr val="0000FF"/>
                </a:solidFill>
                <a:latin typeface="Times New Roman" panose="02020603050405020304" pitchFamily="18" charset="0"/>
                <a:cs typeface="Times New Roman" panose="02020603050405020304" pitchFamily="18" charset="0"/>
              </a:rPr>
              <a:t> tai, </a:t>
            </a:r>
            <a:r>
              <a:rPr lang="en-US" altLang="en-US" sz="4000" dirty="0" err="1">
                <a:solidFill>
                  <a:srgbClr val="0000FF"/>
                </a:solidFill>
                <a:latin typeface="Times New Roman" panose="02020603050405020304" pitchFamily="18" charset="0"/>
                <a:cs typeface="Times New Roman" panose="02020603050405020304" pitchFamily="18" charset="0"/>
              </a:rPr>
              <a:t>hàng</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răng</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côi</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cần</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cối</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đầu</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cần</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cái</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chốt</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dây</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thừng</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buộc</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cần</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và</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tả</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công</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dụng</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của</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cái</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cối</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dùng</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đẻ</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xay</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lúa</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tiếng</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cối</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làm</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vui</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cả</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xóm</a:t>
            </a:r>
            <a:r>
              <a:rPr lang="en-US" altLang="en-US" sz="4000" dirty="0">
                <a:solidFill>
                  <a:srgbClr val="0000FF"/>
                </a:solidFill>
                <a:latin typeface="Times New Roman" panose="02020603050405020304" pitchFamily="18" charset="0"/>
                <a:cs typeface="Times New Roman" panose="02020603050405020304" pitchFamily="18" charset="0"/>
              </a:rPr>
              <a:t>.</a:t>
            </a:r>
          </a:p>
          <a:p>
            <a:endParaRPr lang="en-VN" dirty="0"/>
          </a:p>
        </p:txBody>
      </p:sp>
      <p:pic>
        <p:nvPicPr>
          <p:cNvPr id="5" name="Google Shape;228;p17">
            <a:extLst>
              <a:ext uri="{FF2B5EF4-FFF2-40B4-BE49-F238E27FC236}">
                <a16:creationId xmlns:a16="http://schemas.microsoft.com/office/drawing/2014/main" id="{AF169FCA-B52A-DB43-B76C-94487AD01B76}"/>
              </a:ext>
            </a:extLst>
          </p:cNvPr>
          <p:cNvPicPr preferRelativeResize="0"/>
          <p:nvPr/>
        </p:nvPicPr>
        <p:blipFill rotWithShape="1">
          <a:blip r:embed="rId2">
            <a:alphaModFix/>
          </a:blip>
          <a:srcRect b="15236"/>
          <a:stretch/>
        </p:blipFill>
        <p:spPr>
          <a:xfrm>
            <a:off x="7021558" y="5084954"/>
            <a:ext cx="1944022" cy="1787371"/>
          </a:xfrm>
          <a:prstGeom prst="rect">
            <a:avLst/>
          </a:prstGeom>
          <a:noFill/>
          <a:ln>
            <a:noFill/>
          </a:ln>
        </p:spPr>
      </p:pic>
      <p:pic>
        <p:nvPicPr>
          <p:cNvPr id="6" name="Google Shape;228;p17">
            <a:extLst>
              <a:ext uri="{FF2B5EF4-FFF2-40B4-BE49-F238E27FC236}">
                <a16:creationId xmlns:a16="http://schemas.microsoft.com/office/drawing/2014/main" id="{B15227DA-6B98-744A-8E43-B50B7E72FE7F}"/>
              </a:ext>
            </a:extLst>
          </p:cNvPr>
          <p:cNvPicPr preferRelativeResize="0"/>
          <p:nvPr/>
        </p:nvPicPr>
        <p:blipFill rotWithShape="1">
          <a:blip r:embed="rId2">
            <a:alphaModFix/>
          </a:blip>
          <a:srcRect b="15236"/>
          <a:stretch/>
        </p:blipFill>
        <p:spPr>
          <a:xfrm>
            <a:off x="3671720" y="5487878"/>
            <a:ext cx="1207206" cy="1409784"/>
          </a:xfrm>
          <a:prstGeom prst="rect">
            <a:avLst/>
          </a:prstGeom>
          <a:noFill/>
          <a:ln>
            <a:noFill/>
          </a:ln>
        </p:spPr>
      </p:pic>
    </p:spTree>
    <p:extLst>
      <p:ext uri="{BB962C8B-B14F-4D97-AF65-F5344CB8AC3E}">
        <p14:creationId xmlns:p14="http://schemas.microsoft.com/office/powerpoint/2010/main" val="3092012556"/>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7">
            <a:extLst>
              <a:ext uri="{FF2B5EF4-FFF2-40B4-BE49-F238E27FC236}">
                <a16:creationId xmlns:a16="http://schemas.microsoft.com/office/drawing/2014/main" id="{BD952434-8F0E-FE4F-8E3D-E1D0E022AE17}"/>
              </a:ext>
            </a:extLst>
          </p:cNvPr>
          <p:cNvSpPr txBox="1">
            <a:spLocks noChangeArrowheads="1"/>
          </p:cNvSpPr>
          <p:nvPr/>
        </p:nvSpPr>
        <p:spPr bwMode="auto">
          <a:xfrm>
            <a:off x="1733165" y="755727"/>
            <a:ext cx="152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err="1">
                <a:latin typeface="Times New Roman" panose="02020603050405020304" pitchFamily="18" charset="0"/>
              </a:rPr>
              <a:t>Đoạn</a:t>
            </a:r>
            <a:r>
              <a:rPr lang="en-US" altLang="en-US" sz="2800" b="1" dirty="0">
                <a:latin typeface="Times New Roman" panose="02020603050405020304" pitchFamily="18" charset="0"/>
              </a:rPr>
              <a:t> 2.</a:t>
            </a:r>
          </a:p>
        </p:txBody>
      </p:sp>
      <p:sp>
        <p:nvSpPr>
          <p:cNvPr id="3" name="Rectangle 6">
            <a:extLst>
              <a:ext uri="{FF2B5EF4-FFF2-40B4-BE49-F238E27FC236}">
                <a16:creationId xmlns:a16="http://schemas.microsoft.com/office/drawing/2014/main" id="{4F1883CB-E83C-6346-AB4C-BF7320F09BEA}"/>
              </a:ext>
            </a:extLst>
          </p:cNvPr>
          <p:cNvSpPr>
            <a:spLocks noChangeArrowheads="1"/>
          </p:cNvSpPr>
          <p:nvPr/>
        </p:nvSpPr>
        <p:spPr bwMode="auto">
          <a:xfrm>
            <a:off x="9940783" y="4461000"/>
            <a:ext cx="257333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FontTx/>
              <a:buNone/>
            </a:pPr>
            <a:r>
              <a:rPr lang="en-US" altLang="en-US" sz="2800" b="1">
                <a:solidFill>
                  <a:srgbClr val="000000"/>
                </a:solidFill>
                <a:latin typeface="Times New Roman" panose="02020603050405020304" pitchFamily="18" charset="0"/>
                <a:cs typeface="Times New Roman" panose="02020603050405020304" pitchFamily="18" charset="0"/>
              </a:rPr>
              <a:t>dây thừng</a:t>
            </a:r>
          </a:p>
        </p:txBody>
      </p:sp>
      <p:sp>
        <p:nvSpPr>
          <p:cNvPr id="4" name="Line 14">
            <a:extLst>
              <a:ext uri="{FF2B5EF4-FFF2-40B4-BE49-F238E27FC236}">
                <a16:creationId xmlns:a16="http://schemas.microsoft.com/office/drawing/2014/main" id="{F0AD1EEF-5458-8743-84F4-B4C6C9E2C267}"/>
              </a:ext>
            </a:extLst>
          </p:cNvPr>
          <p:cNvSpPr>
            <a:spLocks noChangeShapeType="1"/>
          </p:cNvSpPr>
          <p:nvPr/>
        </p:nvSpPr>
        <p:spPr bwMode="auto">
          <a:xfrm>
            <a:off x="6767682" y="4726343"/>
            <a:ext cx="887413" cy="0"/>
          </a:xfrm>
          <a:prstGeom prst="line">
            <a:avLst/>
          </a:prstGeom>
          <a:noFill/>
          <a:ln w="38100" cmpd="dbl">
            <a:solidFill>
              <a:srgbClr val="FF0000"/>
            </a:solidFill>
            <a:round/>
            <a:headEnd/>
            <a:tailEnd type="triangle" w="med" len="med"/>
          </a:ln>
        </p:spPr>
        <p:txBody>
          <a:bodyPr/>
          <a:lstStyle/>
          <a:p>
            <a:pPr eaLnBrk="1" hangingPunct="1">
              <a:defRPr/>
            </a:pPr>
            <a:endParaRPr lang="en-US" sz="1350">
              <a:latin typeface="Arial" charset="0"/>
            </a:endParaRPr>
          </a:p>
        </p:txBody>
      </p:sp>
      <p:sp>
        <p:nvSpPr>
          <p:cNvPr id="5" name="Line 15">
            <a:extLst>
              <a:ext uri="{FF2B5EF4-FFF2-40B4-BE49-F238E27FC236}">
                <a16:creationId xmlns:a16="http://schemas.microsoft.com/office/drawing/2014/main" id="{E90BA466-0FE2-E94A-B9C5-829EA76CF38C}"/>
              </a:ext>
            </a:extLst>
          </p:cNvPr>
          <p:cNvSpPr>
            <a:spLocks noChangeShapeType="1"/>
          </p:cNvSpPr>
          <p:nvPr/>
        </p:nvSpPr>
        <p:spPr bwMode="auto">
          <a:xfrm>
            <a:off x="5059759" y="3339022"/>
            <a:ext cx="889000" cy="0"/>
          </a:xfrm>
          <a:prstGeom prst="line">
            <a:avLst/>
          </a:prstGeom>
          <a:noFill/>
          <a:ln w="38100" cmpd="dbl">
            <a:solidFill>
              <a:srgbClr val="FF0000"/>
            </a:solidFill>
            <a:round/>
            <a:headEnd/>
            <a:tailEnd type="triangle" w="med" len="med"/>
          </a:ln>
        </p:spPr>
        <p:txBody>
          <a:bodyPr/>
          <a:lstStyle/>
          <a:p>
            <a:pPr eaLnBrk="1" hangingPunct="1">
              <a:defRPr/>
            </a:pPr>
            <a:endParaRPr lang="en-US" sz="1350">
              <a:latin typeface="Arial" charset="0"/>
            </a:endParaRPr>
          </a:p>
        </p:txBody>
      </p:sp>
      <p:sp>
        <p:nvSpPr>
          <p:cNvPr id="6" name="Line 16">
            <a:extLst>
              <a:ext uri="{FF2B5EF4-FFF2-40B4-BE49-F238E27FC236}">
                <a16:creationId xmlns:a16="http://schemas.microsoft.com/office/drawing/2014/main" id="{ABAD830D-585C-B147-BCF1-ADA46065B42C}"/>
              </a:ext>
            </a:extLst>
          </p:cNvPr>
          <p:cNvSpPr>
            <a:spLocks noChangeShapeType="1"/>
          </p:cNvSpPr>
          <p:nvPr/>
        </p:nvSpPr>
        <p:spPr bwMode="auto">
          <a:xfrm>
            <a:off x="9085432" y="4718175"/>
            <a:ext cx="889000" cy="0"/>
          </a:xfrm>
          <a:prstGeom prst="line">
            <a:avLst/>
          </a:prstGeom>
          <a:noFill/>
          <a:ln w="38100" cmpd="dbl">
            <a:solidFill>
              <a:srgbClr val="FF0000"/>
            </a:solidFill>
            <a:round/>
            <a:headEnd/>
            <a:tailEnd type="triangle" w="med" len="med"/>
          </a:ln>
        </p:spPr>
        <p:txBody>
          <a:bodyPr/>
          <a:lstStyle/>
          <a:p>
            <a:pPr eaLnBrk="1" hangingPunct="1">
              <a:defRPr/>
            </a:pPr>
            <a:endParaRPr lang="en-US" sz="1350">
              <a:latin typeface="Arial" charset="0"/>
            </a:endParaRPr>
          </a:p>
        </p:txBody>
      </p:sp>
      <p:sp>
        <p:nvSpPr>
          <p:cNvPr id="7" name="Rectangle 23">
            <a:extLst>
              <a:ext uri="{FF2B5EF4-FFF2-40B4-BE49-F238E27FC236}">
                <a16:creationId xmlns:a16="http://schemas.microsoft.com/office/drawing/2014/main" id="{57738560-8159-C549-B696-D63FA684F714}"/>
              </a:ext>
            </a:extLst>
          </p:cNvPr>
          <p:cNvSpPr>
            <a:spLocks noChangeArrowheads="1"/>
          </p:cNvSpPr>
          <p:nvPr/>
        </p:nvSpPr>
        <p:spPr bwMode="auto">
          <a:xfrm>
            <a:off x="3223022" y="4637597"/>
            <a:ext cx="16843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FontTx/>
              <a:buNone/>
            </a:pPr>
            <a:r>
              <a:rPr lang="en-US" altLang="en-US" sz="2800" b="1">
                <a:solidFill>
                  <a:srgbClr val="000000"/>
                </a:solidFill>
                <a:latin typeface="Times New Roman" panose="02020603050405020304" pitchFamily="18" charset="0"/>
                <a:cs typeface="Times New Roman" panose="02020603050405020304" pitchFamily="18" charset="0"/>
              </a:rPr>
              <a:t>cần cối</a:t>
            </a:r>
          </a:p>
        </p:txBody>
      </p:sp>
      <p:sp>
        <p:nvSpPr>
          <p:cNvPr id="8" name="Rectangle 25">
            <a:extLst>
              <a:ext uri="{FF2B5EF4-FFF2-40B4-BE49-F238E27FC236}">
                <a16:creationId xmlns:a16="http://schemas.microsoft.com/office/drawing/2014/main" id="{BCA7E729-34BF-8F4D-A3FB-C3E6D79C9214}"/>
              </a:ext>
            </a:extLst>
          </p:cNvPr>
          <p:cNvSpPr>
            <a:spLocks noChangeArrowheads="1"/>
          </p:cNvSpPr>
          <p:nvPr/>
        </p:nvSpPr>
        <p:spPr bwMode="auto">
          <a:xfrm>
            <a:off x="5356622" y="4420110"/>
            <a:ext cx="1511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solidFill>
                  <a:srgbClr val="000000"/>
                </a:solidFill>
                <a:latin typeface="Times New Roman" panose="02020603050405020304" pitchFamily="18" charset="0"/>
                <a:cs typeface="Times New Roman" panose="02020603050405020304" pitchFamily="18" charset="0"/>
              </a:rPr>
              <a:t>đầu cần</a:t>
            </a:r>
          </a:p>
        </p:txBody>
      </p:sp>
      <p:sp>
        <p:nvSpPr>
          <p:cNvPr id="9" name="Rectangle 26">
            <a:extLst>
              <a:ext uri="{FF2B5EF4-FFF2-40B4-BE49-F238E27FC236}">
                <a16:creationId xmlns:a16="http://schemas.microsoft.com/office/drawing/2014/main" id="{623F0B50-1599-9D47-AB64-CCA92ED86A69}"/>
              </a:ext>
            </a:extLst>
          </p:cNvPr>
          <p:cNvSpPr>
            <a:spLocks noChangeArrowheads="1"/>
          </p:cNvSpPr>
          <p:nvPr/>
        </p:nvSpPr>
        <p:spPr bwMode="auto">
          <a:xfrm>
            <a:off x="7672784" y="4415116"/>
            <a:ext cx="13700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dirty="0" err="1">
                <a:solidFill>
                  <a:srgbClr val="000000"/>
                </a:solidFill>
                <a:latin typeface="Times New Roman" panose="02020603050405020304" pitchFamily="18" charset="0"/>
                <a:cs typeface="Times New Roman" panose="02020603050405020304" pitchFamily="18" charset="0"/>
              </a:rPr>
              <a:t>cái</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chốt</a:t>
            </a:r>
            <a:endParaRPr lang="en-US" altLang="en-US" sz="2800" b="1" dirty="0">
              <a:solidFill>
                <a:srgbClr val="000000"/>
              </a:solidFill>
              <a:latin typeface="Times New Roman" panose="02020603050405020304" pitchFamily="18" charset="0"/>
              <a:cs typeface="Times New Roman" panose="02020603050405020304" pitchFamily="18" charset="0"/>
            </a:endParaRPr>
          </a:p>
        </p:txBody>
      </p:sp>
      <p:sp>
        <p:nvSpPr>
          <p:cNvPr id="10" name="Rectangle 42">
            <a:extLst>
              <a:ext uri="{FF2B5EF4-FFF2-40B4-BE49-F238E27FC236}">
                <a16:creationId xmlns:a16="http://schemas.microsoft.com/office/drawing/2014/main" id="{9108CFBA-9C45-8D47-8E3B-84A03AFDE2E4}"/>
              </a:ext>
            </a:extLst>
          </p:cNvPr>
          <p:cNvSpPr>
            <a:spLocks noChangeArrowheads="1"/>
          </p:cNvSpPr>
          <p:nvPr/>
        </p:nvSpPr>
        <p:spPr bwMode="auto">
          <a:xfrm>
            <a:off x="1552190" y="1535190"/>
            <a:ext cx="3714750" cy="5238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defRPr/>
            </a:pPr>
            <a:r>
              <a:rPr lang="en-US"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Euclid Symbol" pitchFamily="18" charset="2"/>
              </a:rPr>
              <a:t>*</a:t>
            </a:r>
            <a:r>
              <a:rPr lang="en-US" b="1" dirty="0">
                <a:solidFill>
                  <a:srgbClr val="000000"/>
                </a:solidFill>
                <a:effectLst>
                  <a:outerShdw blurRad="38100" dist="38100" dir="2700000" algn="tl">
                    <a:srgbClr val="000000">
                      <a:alpha val="43137"/>
                    </a:srgbClr>
                  </a:outerShdw>
                </a:effectLst>
                <a:latin typeface="Arial" charset="0"/>
                <a:sym typeface="Euclid Symbol" pitchFamily="18" charset="2"/>
              </a:rPr>
              <a:t> </a:t>
            </a:r>
            <a:r>
              <a:rPr lang="en-US" sz="2800" b="1" dirty="0" err="1">
                <a:solidFill>
                  <a:srgbClr val="000000"/>
                </a:solidFill>
                <a:latin typeface="Times New Roman" panose="02020603050405020304" pitchFamily="18" charset="0"/>
                <a:cs typeface="Times New Roman" panose="02020603050405020304" pitchFamily="18" charset="0"/>
                <a:sym typeface="Euclid Symbol" pitchFamily="18" charset="2"/>
              </a:rPr>
              <a:t>Tả</a:t>
            </a:r>
            <a:r>
              <a:rPr lang="en-US" sz="2800" b="1" dirty="0">
                <a:solidFill>
                  <a:srgbClr val="000000"/>
                </a:solidFill>
                <a:latin typeface="Times New Roman" panose="02020603050405020304" pitchFamily="18" charset="0"/>
                <a:cs typeface="Times New Roman" panose="02020603050405020304" pitchFamily="18" charset="0"/>
                <a:sym typeface="Euclid Symbol" pitchFamily="18" charset="2"/>
              </a:rPr>
              <a:t> </a:t>
            </a:r>
            <a:r>
              <a:rPr lang="en-US" sz="2800" b="1" dirty="0" err="1">
                <a:solidFill>
                  <a:srgbClr val="000000"/>
                </a:solidFill>
                <a:latin typeface="Times New Roman" panose="02020603050405020304" pitchFamily="18" charset="0"/>
                <a:cs typeface="Times New Roman" panose="02020603050405020304" pitchFamily="18" charset="0"/>
                <a:sym typeface="Euclid Symbol" pitchFamily="18" charset="2"/>
              </a:rPr>
              <a:t>hình</a:t>
            </a:r>
            <a:r>
              <a:rPr lang="en-US" sz="2800" b="1" dirty="0">
                <a:solidFill>
                  <a:srgbClr val="000000"/>
                </a:solidFill>
                <a:latin typeface="Times New Roman" panose="02020603050405020304" pitchFamily="18" charset="0"/>
                <a:cs typeface="Times New Roman" panose="02020603050405020304" pitchFamily="18" charset="0"/>
                <a:sym typeface="Euclid Symbol" pitchFamily="18" charset="2"/>
              </a:rPr>
              <a:t> </a:t>
            </a:r>
            <a:r>
              <a:rPr lang="en-US" sz="2800" b="1" dirty="0" err="1">
                <a:solidFill>
                  <a:srgbClr val="000000"/>
                </a:solidFill>
                <a:latin typeface="Times New Roman" panose="02020603050405020304" pitchFamily="18" charset="0"/>
                <a:cs typeface="Times New Roman" panose="02020603050405020304" pitchFamily="18" charset="0"/>
                <a:sym typeface="Euclid Symbol" pitchFamily="18" charset="2"/>
              </a:rPr>
              <a:t>dáng</a:t>
            </a:r>
            <a:r>
              <a:rPr lang="en-US" sz="2800" b="1" dirty="0">
                <a:solidFill>
                  <a:srgbClr val="000000"/>
                </a:solidFill>
                <a:latin typeface="Times New Roman" panose="02020603050405020304" pitchFamily="18" charset="0"/>
                <a:cs typeface="Times New Roman" panose="02020603050405020304" pitchFamily="18" charset="0"/>
                <a:sym typeface="Euclid Symbol" pitchFamily="18" charset="2"/>
              </a:rPr>
              <a:t> </a:t>
            </a:r>
            <a:r>
              <a:rPr lang="en-US" sz="2800" b="1" dirty="0" err="1">
                <a:solidFill>
                  <a:srgbClr val="000000"/>
                </a:solidFill>
                <a:latin typeface="Times New Roman" panose="02020603050405020304" pitchFamily="18" charset="0"/>
                <a:cs typeface="Times New Roman" panose="02020603050405020304" pitchFamily="18" charset="0"/>
                <a:sym typeface="Euclid Symbol" pitchFamily="18" charset="2"/>
              </a:rPr>
              <a:t>cái</a:t>
            </a:r>
            <a:r>
              <a:rPr lang="en-US" sz="2800" b="1" dirty="0">
                <a:solidFill>
                  <a:srgbClr val="000000"/>
                </a:solidFill>
                <a:latin typeface="Times New Roman" panose="02020603050405020304" pitchFamily="18" charset="0"/>
                <a:cs typeface="Times New Roman" panose="02020603050405020304" pitchFamily="18" charset="0"/>
                <a:sym typeface="Euclid Symbol" pitchFamily="18" charset="2"/>
              </a:rPr>
              <a:t> </a:t>
            </a:r>
            <a:r>
              <a:rPr lang="en-US" sz="2800" b="1" dirty="0" err="1">
                <a:solidFill>
                  <a:srgbClr val="000000"/>
                </a:solidFill>
                <a:latin typeface="Times New Roman" panose="02020603050405020304" pitchFamily="18" charset="0"/>
                <a:cs typeface="Times New Roman" panose="02020603050405020304" pitchFamily="18" charset="0"/>
                <a:sym typeface="Euclid Symbol" pitchFamily="18" charset="2"/>
              </a:rPr>
              <a:t>cối</a:t>
            </a:r>
            <a:r>
              <a:rPr lang="en-US" sz="2800" b="1" dirty="0">
                <a:solidFill>
                  <a:srgbClr val="000000"/>
                </a:solidFill>
                <a:latin typeface="Times New Roman" panose="02020603050405020304" pitchFamily="18" charset="0"/>
                <a:cs typeface="Times New Roman" panose="02020603050405020304" pitchFamily="18" charset="0"/>
                <a:sym typeface="Euclid Symbol" pitchFamily="18" charset="2"/>
              </a:rPr>
              <a:t>. </a:t>
            </a:r>
          </a:p>
        </p:txBody>
      </p:sp>
      <p:grpSp>
        <p:nvGrpSpPr>
          <p:cNvPr id="11" name="Group 55">
            <a:extLst>
              <a:ext uri="{FF2B5EF4-FFF2-40B4-BE49-F238E27FC236}">
                <a16:creationId xmlns:a16="http://schemas.microsoft.com/office/drawing/2014/main" id="{E32E4B09-6E46-A94E-AE6C-5996A57C982D}"/>
              </a:ext>
            </a:extLst>
          </p:cNvPr>
          <p:cNvGrpSpPr>
            <a:grpSpLocks/>
          </p:cNvGrpSpPr>
          <p:nvPr/>
        </p:nvGrpSpPr>
        <p:grpSpPr bwMode="auto">
          <a:xfrm>
            <a:off x="5946390" y="2279727"/>
            <a:ext cx="4310063" cy="522288"/>
            <a:chOff x="2632" y="1866"/>
            <a:chExt cx="2741" cy="439"/>
          </a:xfrm>
        </p:grpSpPr>
        <p:sp>
          <p:nvSpPr>
            <p:cNvPr id="12" name="Rectangle 50">
              <a:extLst>
                <a:ext uri="{FF2B5EF4-FFF2-40B4-BE49-F238E27FC236}">
                  <a16:creationId xmlns:a16="http://schemas.microsoft.com/office/drawing/2014/main" id="{EC7E5974-9B7F-B940-A936-5FC350922C34}"/>
                </a:ext>
              </a:extLst>
            </p:cNvPr>
            <p:cNvSpPr>
              <a:spLocks noChangeArrowheads="1"/>
            </p:cNvSpPr>
            <p:nvPr/>
          </p:nvSpPr>
          <p:spPr bwMode="auto">
            <a:xfrm>
              <a:off x="2632" y="1866"/>
              <a:ext cx="2741" cy="439"/>
            </a:xfrm>
            <a:prstGeom prst="rect">
              <a:avLst/>
            </a:prstGeom>
            <a:solidFill>
              <a:srgbClr val="FF99FF"/>
            </a:solidFill>
            <a:ln w="9525">
              <a:solidFill>
                <a:srgbClr val="00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 typeface="Euclid Symbol" pitchFamily="18" charset="2"/>
                <a:buNone/>
              </a:pPr>
              <a:r>
                <a:rPr lang="en-US" altLang="en-US" sz="2800" b="1">
                  <a:solidFill>
                    <a:srgbClr val="000000"/>
                  </a:solidFill>
                  <a:latin typeface="Times New Roman" panose="02020603050405020304" pitchFamily="18" charset="0"/>
                  <a:cs typeface="Times New Roman" panose="02020603050405020304" pitchFamily="18" charset="0"/>
                  <a:sym typeface="Euclid Symbol" pitchFamily="18" charset="2"/>
                </a:rPr>
                <a:t>phần chính          phần phụ</a:t>
              </a:r>
            </a:p>
          </p:txBody>
        </p:sp>
        <p:sp>
          <p:nvSpPr>
            <p:cNvPr id="13" name="Line 51">
              <a:extLst>
                <a:ext uri="{FF2B5EF4-FFF2-40B4-BE49-F238E27FC236}">
                  <a16:creationId xmlns:a16="http://schemas.microsoft.com/office/drawing/2014/main" id="{47F50EAA-09B3-9040-A6C5-C6D51EFB4A6B}"/>
                </a:ext>
              </a:extLst>
            </p:cNvPr>
            <p:cNvSpPr>
              <a:spLocks noChangeShapeType="1"/>
            </p:cNvSpPr>
            <p:nvPr/>
          </p:nvSpPr>
          <p:spPr bwMode="auto">
            <a:xfrm>
              <a:off x="3944" y="2120"/>
              <a:ext cx="296" cy="0"/>
            </a:xfrm>
            <a:prstGeom prst="line">
              <a:avLst/>
            </a:prstGeom>
            <a:noFill/>
            <a:ln w="38100" cmpd="dbl">
              <a:solidFill>
                <a:srgbClr val="000000"/>
              </a:solidFill>
              <a:round/>
              <a:headEnd/>
              <a:tailEnd type="triangle" w="med" len="med"/>
            </a:ln>
          </p:spPr>
          <p:txBody>
            <a:bodyPr/>
            <a:lstStyle/>
            <a:p>
              <a:pPr algn="ctr">
                <a:defRPr/>
              </a:pPr>
              <a:endParaRPr lang="en-US" sz="1350" b="1">
                <a:effectLst>
                  <a:outerShdw blurRad="38100" dist="38100" dir="2700000" algn="tl">
                    <a:srgbClr val="000000">
                      <a:alpha val="43137"/>
                    </a:srgbClr>
                  </a:outerShdw>
                </a:effectLst>
                <a:latin typeface="Arial" charset="0"/>
              </a:endParaRPr>
            </a:p>
          </p:txBody>
        </p:sp>
      </p:grpSp>
      <p:grpSp>
        <p:nvGrpSpPr>
          <p:cNvPr id="14" name="Group 53">
            <a:extLst>
              <a:ext uri="{FF2B5EF4-FFF2-40B4-BE49-F238E27FC236}">
                <a16:creationId xmlns:a16="http://schemas.microsoft.com/office/drawing/2014/main" id="{BDF2A71B-E281-B745-969C-C0A08BE106B4}"/>
              </a:ext>
            </a:extLst>
          </p:cNvPr>
          <p:cNvGrpSpPr>
            <a:grpSpLocks/>
          </p:cNvGrpSpPr>
          <p:nvPr/>
        </p:nvGrpSpPr>
        <p:grpSpPr bwMode="auto">
          <a:xfrm>
            <a:off x="5946192" y="836698"/>
            <a:ext cx="4610298" cy="522684"/>
            <a:chOff x="2651" y="942"/>
            <a:chExt cx="2724" cy="439"/>
          </a:xfrm>
          <a:solidFill>
            <a:schemeClr val="tx2">
              <a:lumMod val="20000"/>
              <a:lumOff val="80000"/>
            </a:schemeClr>
          </a:solidFill>
        </p:grpSpPr>
        <p:sp>
          <p:nvSpPr>
            <p:cNvPr id="15" name="Rectangle 48">
              <a:extLst>
                <a:ext uri="{FF2B5EF4-FFF2-40B4-BE49-F238E27FC236}">
                  <a16:creationId xmlns:a16="http://schemas.microsoft.com/office/drawing/2014/main" id="{F53EC618-604D-DF49-8B73-4FA18E1ED3A9}"/>
                </a:ext>
              </a:extLst>
            </p:cNvPr>
            <p:cNvSpPr>
              <a:spLocks noChangeArrowheads="1"/>
            </p:cNvSpPr>
            <p:nvPr/>
          </p:nvSpPr>
          <p:spPr bwMode="auto">
            <a:xfrm>
              <a:off x="2651" y="942"/>
              <a:ext cx="2724" cy="439"/>
            </a:xfrm>
            <a:prstGeom prst="rect">
              <a:avLst/>
            </a:prstGeom>
            <a:solidFill>
              <a:srgbClr val="CCFF99"/>
            </a:solidFill>
            <a:ln w="9525">
              <a:solidFill>
                <a:srgbClr val="000000"/>
              </a:solidFill>
              <a:miter lim="800000"/>
              <a:headEnd/>
              <a:tailEnd/>
            </a:ln>
            <a:effectLst/>
          </p:spPr>
          <p:txBody>
            <a:bodyPr>
              <a:spAutoFit/>
            </a:bodyPr>
            <a:lstStyle/>
            <a:p>
              <a:pPr algn="ctr">
                <a:spcBef>
                  <a:spcPct val="50000"/>
                </a:spcBef>
                <a:buFont typeface="Euclid Symbol" pitchFamily="18" charset="2"/>
                <a:buNone/>
                <a:defRPr/>
              </a:pPr>
              <a:r>
                <a:rPr lang="en-US" sz="2800" b="1" dirty="0" err="1">
                  <a:solidFill>
                    <a:srgbClr val="000000"/>
                  </a:solidFill>
                  <a:latin typeface="Times New Roman" panose="02020603050405020304" pitchFamily="18" charset="0"/>
                  <a:cs typeface="Times New Roman" panose="02020603050405020304" pitchFamily="18" charset="0"/>
                  <a:sym typeface="Euclid Symbol" pitchFamily="18" charset="2"/>
                </a:rPr>
                <a:t>bộ</a:t>
              </a:r>
              <a:r>
                <a:rPr lang="en-US" sz="2800" b="1" dirty="0">
                  <a:solidFill>
                    <a:srgbClr val="000000"/>
                  </a:solidFill>
                  <a:latin typeface="Times New Roman" panose="02020603050405020304" pitchFamily="18" charset="0"/>
                  <a:cs typeface="Times New Roman" panose="02020603050405020304" pitchFamily="18" charset="0"/>
                  <a:sym typeface="Euclid Symbol" pitchFamily="18" charset="2"/>
                </a:rPr>
                <a:t> </a:t>
              </a:r>
              <a:r>
                <a:rPr lang="en-US" sz="2800" b="1" dirty="0" err="1">
                  <a:solidFill>
                    <a:srgbClr val="000000"/>
                  </a:solidFill>
                  <a:latin typeface="Times New Roman" panose="02020603050405020304" pitchFamily="18" charset="0"/>
                  <a:cs typeface="Times New Roman" panose="02020603050405020304" pitchFamily="18" charset="0"/>
                  <a:sym typeface="Euclid Symbol" pitchFamily="18" charset="2"/>
                </a:rPr>
                <a:t>phận</a:t>
              </a:r>
              <a:r>
                <a:rPr lang="en-US" sz="2800" b="1" dirty="0">
                  <a:solidFill>
                    <a:srgbClr val="000000"/>
                  </a:solidFill>
                  <a:latin typeface="Times New Roman" panose="02020603050405020304" pitchFamily="18" charset="0"/>
                  <a:cs typeface="Times New Roman" panose="02020603050405020304" pitchFamily="18" charset="0"/>
                  <a:sym typeface="Euclid Symbol" pitchFamily="18" charset="2"/>
                </a:rPr>
                <a:t> </a:t>
              </a:r>
              <a:r>
                <a:rPr lang="en-US" sz="2800" b="1" dirty="0" err="1">
                  <a:solidFill>
                    <a:srgbClr val="000000"/>
                  </a:solidFill>
                  <a:latin typeface="Times New Roman" panose="02020603050405020304" pitchFamily="18" charset="0"/>
                  <a:cs typeface="Times New Roman" panose="02020603050405020304" pitchFamily="18" charset="0"/>
                  <a:sym typeface="Euclid Symbol" pitchFamily="18" charset="2"/>
                </a:rPr>
                <a:t>lớn</a:t>
              </a:r>
              <a:r>
                <a:rPr lang="en-US" sz="2800" b="1" dirty="0">
                  <a:solidFill>
                    <a:srgbClr val="000000"/>
                  </a:solidFill>
                  <a:latin typeface="Times New Roman" panose="02020603050405020304" pitchFamily="18" charset="0"/>
                  <a:cs typeface="Times New Roman" panose="02020603050405020304" pitchFamily="18" charset="0"/>
                  <a:sym typeface="Euclid Symbol" pitchFamily="18" charset="2"/>
                </a:rPr>
                <a:t>     </a:t>
              </a:r>
              <a:r>
                <a:rPr lang="en-US" sz="2800" b="1" dirty="0" err="1">
                  <a:solidFill>
                    <a:srgbClr val="000000"/>
                  </a:solidFill>
                  <a:latin typeface="Times New Roman" panose="02020603050405020304" pitchFamily="18" charset="0"/>
                  <a:cs typeface="Times New Roman" panose="02020603050405020304" pitchFamily="18" charset="0"/>
                  <a:sym typeface="Euclid Symbol" pitchFamily="18" charset="2"/>
                </a:rPr>
                <a:t>bộ</a:t>
              </a:r>
              <a:r>
                <a:rPr lang="en-US" sz="2800" b="1" dirty="0">
                  <a:solidFill>
                    <a:srgbClr val="000000"/>
                  </a:solidFill>
                  <a:latin typeface="Times New Roman" panose="02020603050405020304" pitchFamily="18" charset="0"/>
                  <a:cs typeface="Times New Roman" panose="02020603050405020304" pitchFamily="18" charset="0"/>
                  <a:sym typeface="Euclid Symbol" pitchFamily="18" charset="2"/>
                </a:rPr>
                <a:t> </a:t>
              </a:r>
              <a:r>
                <a:rPr lang="en-US" sz="2800" b="1" dirty="0" err="1">
                  <a:solidFill>
                    <a:srgbClr val="000000"/>
                  </a:solidFill>
                  <a:latin typeface="Times New Roman" panose="02020603050405020304" pitchFamily="18" charset="0"/>
                  <a:cs typeface="Times New Roman" panose="02020603050405020304" pitchFamily="18" charset="0"/>
                  <a:sym typeface="Euclid Symbol" pitchFamily="18" charset="2"/>
                </a:rPr>
                <a:t>phận</a:t>
              </a:r>
              <a:r>
                <a:rPr lang="en-US" sz="2800" b="1" dirty="0">
                  <a:solidFill>
                    <a:srgbClr val="000000"/>
                  </a:solidFill>
                  <a:latin typeface="Times New Roman" panose="02020603050405020304" pitchFamily="18" charset="0"/>
                  <a:cs typeface="Times New Roman" panose="02020603050405020304" pitchFamily="18" charset="0"/>
                  <a:sym typeface="Euclid Symbol" pitchFamily="18" charset="2"/>
                </a:rPr>
                <a:t> </a:t>
              </a:r>
              <a:r>
                <a:rPr lang="en-US" sz="2800" b="1" dirty="0" err="1">
                  <a:solidFill>
                    <a:srgbClr val="000000"/>
                  </a:solidFill>
                  <a:latin typeface="Times New Roman" panose="02020603050405020304" pitchFamily="18" charset="0"/>
                  <a:cs typeface="Times New Roman" panose="02020603050405020304" pitchFamily="18" charset="0"/>
                  <a:sym typeface="Euclid Symbol" pitchFamily="18" charset="2"/>
                </a:rPr>
                <a:t>nhỏ</a:t>
              </a:r>
              <a:endParaRPr lang="en-US" sz="2800" b="1" dirty="0">
                <a:solidFill>
                  <a:srgbClr val="000000"/>
                </a:solidFill>
                <a:latin typeface="Times New Roman" panose="02020603050405020304" pitchFamily="18" charset="0"/>
                <a:cs typeface="Times New Roman" panose="02020603050405020304" pitchFamily="18" charset="0"/>
                <a:sym typeface="Euclid Symbol" pitchFamily="18" charset="2"/>
              </a:endParaRPr>
            </a:p>
          </p:txBody>
        </p:sp>
        <p:sp>
          <p:nvSpPr>
            <p:cNvPr id="16" name="Line 52">
              <a:extLst>
                <a:ext uri="{FF2B5EF4-FFF2-40B4-BE49-F238E27FC236}">
                  <a16:creationId xmlns:a16="http://schemas.microsoft.com/office/drawing/2014/main" id="{E6914BAD-B375-DF42-8069-28BCFF564284}"/>
                </a:ext>
              </a:extLst>
            </p:cNvPr>
            <p:cNvSpPr>
              <a:spLocks noChangeShapeType="1"/>
            </p:cNvSpPr>
            <p:nvPr/>
          </p:nvSpPr>
          <p:spPr bwMode="auto">
            <a:xfrm>
              <a:off x="3859" y="1185"/>
              <a:ext cx="296" cy="0"/>
            </a:xfrm>
            <a:prstGeom prst="line">
              <a:avLst/>
            </a:prstGeom>
            <a:grpFill/>
            <a:ln w="38100" cmpd="dbl">
              <a:solidFill>
                <a:srgbClr val="000000"/>
              </a:solidFill>
              <a:round/>
              <a:headEnd/>
              <a:tailEnd type="triangle" w="med" len="med"/>
            </a:ln>
            <a:effectLst/>
          </p:spPr>
          <p:txBody>
            <a:bodyPr/>
            <a:lstStyle/>
            <a:p>
              <a:pPr algn="ctr">
                <a:defRPr/>
              </a:pPr>
              <a:endParaRPr lang="en-US" sz="1350" b="1">
                <a:effectLst>
                  <a:outerShdw blurRad="38100" dist="38100" dir="2700000" algn="tl">
                    <a:srgbClr val="000000">
                      <a:alpha val="43137"/>
                    </a:srgbClr>
                  </a:outerShdw>
                </a:effectLst>
                <a:latin typeface="Arial" charset="0"/>
              </a:endParaRPr>
            </a:p>
          </p:txBody>
        </p:sp>
      </p:grpSp>
      <p:grpSp>
        <p:nvGrpSpPr>
          <p:cNvPr id="17" name="Group 62">
            <a:extLst>
              <a:ext uri="{FF2B5EF4-FFF2-40B4-BE49-F238E27FC236}">
                <a16:creationId xmlns:a16="http://schemas.microsoft.com/office/drawing/2014/main" id="{2A54772C-8444-E447-93F6-606F59DE6632}"/>
              </a:ext>
            </a:extLst>
          </p:cNvPr>
          <p:cNvGrpSpPr>
            <a:grpSpLocks/>
          </p:cNvGrpSpPr>
          <p:nvPr/>
        </p:nvGrpSpPr>
        <p:grpSpPr bwMode="auto">
          <a:xfrm>
            <a:off x="5949565" y="1557415"/>
            <a:ext cx="4373563" cy="523875"/>
            <a:chOff x="2783" y="2160"/>
            <a:chExt cx="2541" cy="439"/>
          </a:xfrm>
        </p:grpSpPr>
        <p:sp>
          <p:nvSpPr>
            <p:cNvPr id="18" name="Rectangle 57">
              <a:extLst>
                <a:ext uri="{FF2B5EF4-FFF2-40B4-BE49-F238E27FC236}">
                  <a16:creationId xmlns:a16="http://schemas.microsoft.com/office/drawing/2014/main" id="{DEB5317A-EAF2-694A-90D3-9CFCDD205F78}"/>
                </a:ext>
              </a:extLst>
            </p:cNvPr>
            <p:cNvSpPr>
              <a:spLocks noChangeArrowheads="1"/>
            </p:cNvSpPr>
            <p:nvPr/>
          </p:nvSpPr>
          <p:spPr bwMode="auto">
            <a:xfrm>
              <a:off x="2783" y="2160"/>
              <a:ext cx="2541" cy="439"/>
            </a:xfrm>
            <a:prstGeom prst="rect">
              <a:avLst/>
            </a:prstGeom>
            <a:solidFill>
              <a:srgbClr val="FFC000"/>
            </a:solidFill>
            <a:ln w="9525">
              <a:solidFill>
                <a:srgbClr val="000000"/>
              </a:solidFill>
              <a:miter lim="800000"/>
              <a:headEnd/>
              <a:tailEnd/>
            </a:ln>
            <a:effectLst/>
          </p:spPr>
          <p:txBody>
            <a:bodyPr>
              <a:spAutoFit/>
            </a:bodyPr>
            <a:lstStyle/>
            <a:p>
              <a:pPr algn="ctr">
                <a:buFont typeface="Euclid Symbol" pitchFamily="18" charset="2"/>
                <a:buNone/>
                <a:defRPr/>
              </a:pPr>
              <a:r>
                <a:rPr lang="en-US" sz="2800" b="1"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Euclid Symbol" pitchFamily="18" charset="2"/>
                </a:rPr>
                <a:t>từ</a:t>
              </a:r>
              <a:r>
                <a:rPr lang="en-US" sz="28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Euclid Symbol" pitchFamily="18" charset="2"/>
                </a:rPr>
                <a:t> </a:t>
              </a:r>
              <a:r>
                <a:rPr lang="en-US" sz="2800" b="1"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Euclid Symbol" pitchFamily="18" charset="2"/>
                </a:rPr>
                <a:t>ngoài</a:t>
              </a:r>
              <a:r>
                <a:rPr lang="en-US" sz="28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Euclid Symbol" pitchFamily="18" charset="2"/>
                </a:rPr>
                <a:t>           </a:t>
              </a:r>
              <a:r>
                <a:rPr lang="en-US" sz="2800" b="1"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Euclid Symbol" pitchFamily="18" charset="2"/>
                </a:rPr>
                <a:t>vào</a:t>
              </a:r>
              <a:r>
                <a:rPr lang="en-US" sz="28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Euclid Symbol" pitchFamily="18" charset="2"/>
                </a:rPr>
                <a:t> </a:t>
              </a:r>
              <a:r>
                <a:rPr lang="en-US" sz="2800" b="1"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Euclid Symbol" pitchFamily="18" charset="2"/>
                </a:rPr>
                <a:t>trong</a:t>
              </a:r>
              <a:endParaRPr lang="en-US" sz="28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Euclid Symbol" pitchFamily="18" charset="2"/>
              </a:endParaRPr>
            </a:p>
          </p:txBody>
        </p:sp>
        <p:sp>
          <p:nvSpPr>
            <p:cNvPr id="19" name="Line 58">
              <a:extLst>
                <a:ext uri="{FF2B5EF4-FFF2-40B4-BE49-F238E27FC236}">
                  <a16:creationId xmlns:a16="http://schemas.microsoft.com/office/drawing/2014/main" id="{BF16F6EF-C0AC-C44B-BE14-4FC127A4B03B}"/>
                </a:ext>
              </a:extLst>
            </p:cNvPr>
            <p:cNvSpPr>
              <a:spLocks noChangeShapeType="1"/>
            </p:cNvSpPr>
            <p:nvPr/>
          </p:nvSpPr>
          <p:spPr bwMode="auto">
            <a:xfrm>
              <a:off x="3870" y="2391"/>
              <a:ext cx="292" cy="0"/>
            </a:xfrm>
            <a:prstGeom prst="line">
              <a:avLst/>
            </a:prstGeom>
            <a:noFill/>
            <a:ln w="38100" cmpd="dbl">
              <a:solidFill>
                <a:srgbClr val="000000"/>
              </a:solidFill>
              <a:round/>
              <a:headEnd/>
              <a:tailEnd type="triangle" w="med" len="med"/>
            </a:ln>
          </p:spPr>
          <p:txBody>
            <a:bodyPr/>
            <a:lstStyle/>
            <a:p>
              <a:pPr algn="ctr">
                <a:defRPr/>
              </a:pPr>
              <a:endParaRPr lang="en-US" sz="1350" b="1">
                <a:effectLst>
                  <a:outerShdw blurRad="38100" dist="38100" dir="2700000" algn="tl">
                    <a:srgbClr val="000000">
                      <a:alpha val="43137"/>
                    </a:srgbClr>
                  </a:outerShdw>
                </a:effectLst>
                <a:latin typeface="Arial" charset="0"/>
              </a:endParaRPr>
            </a:p>
          </p:txBody>
        </p:sp>
      </p:grpSp>
      <p:sp>
        <p:nvSpPr>
          <p:cNvPr id="20" name="Line 59">
            <a:extLst>
              <a:ext uri="{FF2B5EF4-FFF2-40B4-BE49-F238E27FC236}">
                <a16:creationId xmlns:a16="http://schemas.microsoft.com/office/drawing/2014/main" id="{3DF0C82A-EA51-5D4E-9733-9D102C6A42FC}"/>
              </a:ext>
            </a:extLst>
          </p:cNvPr>
          <p:cNvSpPr>
            <a:spLocks noChangeShapeType="1"/>
          </p:cNvSpPr>
          <p:nvPr/>
        </p:nvSpPr>
        <p:spPr bwMode="auto">
          <a:xfrm>
            <a:off x="5266940" y="1863802"/>
            <a:ext cx="725488" cy="0"/>
          </a:xfrm>
          <a:prstGeom prst="line">
            <a:avLst/>
          </a:prstGeom>
          <a:noFill/>
          <a:ln w="38100" cmpd="dbl">
            <a:solidFill>
              <a:srgbClr val="000000"/>
            </a:solidFill>
            <a:round/>
            <a:headEnd/>
            <a:tailEnd type="triangle" w="med" len="med"/>
          </a:ln>
        </p:spPr>
        <p:txBody>
          <a:bodyPr/>
          <a:lstStyle/>
          <a:p>
            <a:pPr eaLnBrk="1" hangingPunct="1">
              <a:defRPr/>
            </a:pPr>
            <a:endParaRPr lang="en-US" sz="1350">
              <a:latin typeface="Arial" charset="0"/>
            </a:endParaRPr>
          </a:p>
        </p:txBody>
      </p:sp>
      <p:sp>
        <p:nvSpPr>
          <p:cNvPr id="21" name="Line 60">
            <a:extLst>
              <a:ext uri="{FF2B5EF4-FFF2-40B4-BE49-F238E27FC236}">
                <a16:creationId xmlns:a16="http://schemas.microsoft.com/office/drawing/2014/main" id="{418D681F-A125-D74C-A620-836BBAAE2C6D}"/>
              </a:ext>
            </a:extLst>
          </p:cNvPr>
          <p:cNvSpPr>
            <a:spLocks noChangeShapeType="1"/>
          </p:cNvSpPr>
          <p:nvPr/>
        </p:nvSpPr>
        <p:spPr bwMode="auto">
          <a:xfrm flipV="1">
            <a:off x="5301865" y="1119265"/>
            <a:ext cx="635000" cy="403225"/>
          </a:xfrm>
          <a:prstGeom prst="line">
            <a:avLst/>
          </a:prstGeom>
          <a:noFill/>
          <a:ln w="38100" cmpd="dbl">
            <a:solidFill>
              <a:srgbClr val="000000"/>
            </a:solidFill>
            <a:round/>
            <a:headEnd/>
            <a:tailEnd type="triangle" w="med" len="med"/>
          </a:ln>
        </p:spPr>
        <p:txBody>
          <a:bodyPr/>
          <a:lstStyle/>
          <a:p>
            <a:pPr eaLnBrk="1" hangingPunct="1">
              <a:defRPr/>
            </a:pPr>
            <a:endParaRPr lang="en-US" sz="1350">
              <a:latin typeface="Arial" charset="0"/>
            </a:endParaRPr>
          </a:p>
        </p:txBody>
      </p:sp>
      <p:sp>
        <p:nvSpPr>
          <p:cNvPr id="22" name="Line 61">
            <a:extLst>
              <a:ext uri="{FF2B5EF4-FFF2-40B4-BE49-F238E27FC236}">
                <a16:creationId xmlns:a16="http://schemas.microsoft.com/office/drawing/2014/main" id="{3EA40051-C243-4743-A1AA-A4B0C6B029B9}"/>
              </a:ext>
            </a:extLst>
          </p:cNvPr>
          <p:cNvSpPr>
            <a:spLocks noChangeShapeType="1"/>
          </p:cNvSpPr>
          <p:nvPr/>
        </p:nvSpPr>
        <p:spPr bwMode="auto">
          <a:xfrm>
            <a:off x="5228840" y="2059065"/>
            <a:ext cx="717550" cy="504825"/>
          </a:xfrm>
          <a:prstGeom prst="line">
            <a:avLst/>
          </a:prstGeom>
          <a:noFill/>
          <a:ln w="38100" cmpd="dbl">
            <a:solidFill>
              <a:srgbClr val="000000"/>
            </a:solidFill>
            <a:round/>
            <a:headEnd/>
            <a:tailEnd type="triangle" w="med" len="med"/>
          </a:ln>
        </p:spPr>
        <p:txBody>
          <a:bodyPr/>
          <a:lstStyle/>
          <a:p>
            <a:pPr eaLnBrk="1" hangingPunct="1">
              <a:defRPr/>
            </a:pPr>
            <a:endParaRPr lang="en-US" sz="1350">
              <a:latin typeface="Arial" charset="0"/>
            </a:endParaRPr>
          </a:p>
        </p:txBody>
      </p:sp>
      <p:sp>
        <p:nvSpPr>
          <p:cNvPr id="23" name="Line 15">
            <a:extLst>
              <a:ext uri="{FF2B5EF4-FFF2-40B4-BE49-F238E27FC236}">
                <a16:creationId xmlns:a16="http://schemas.microsoft.com/office/drawing/2014/main" id="{9F25D6A1-978D-F546-898D-160427E28025}"/>
              </a:ext>
            </a:extLst>
          </p:cNvPr>
          <p:cNvSpPr>
            <a:spLocks noChangeShapeType="1"/>
          </p:cNvSpPr>
          <p:nvPr/>
        </p:nvSpPr>
        <p:spPr bwMode="auto">
          <a:xfrm>
            <a:off x="5059759" y="3807335"/>
            <a:ext cx="738188" cy="0"/>
          </a:xfrm>
          <a:prstGeom prst="line">
            <a:avLst/>
          </a:prstGeom>
          <a:noFill/>
          <a:ln w="38100" cmpd="dbl">
            <a:solidFill>
              <a:srgbClr val="FF0000"/>
            </a:solidFill>
            <a:round/>
            <a:headEnd/>
            <a:tailEnd type="triangle" w="med" len="med"/>
          </a:ln>
        </p:spPr>
        <p:txBody>
          <a:bodyPr/>
          <a:lstStyle/>
          <a:p>
            <a:pPr eaLnBrk="1" hangingPunct="1">
              <a:defRPr/>
            </a:pPr>
            <a:endParaRPr lang="en-US" sz="1350">
              <a:latin typeface="Arial" charset="0"/>
            </a:endParaRPr>
          </a:p>
        </p:txBody>
      </p:sp>
      <p:sp>
        <p:nvSpPr>
          <p:cNvPr id="24" name="Rectangle 23">
            <a:extLst>
              <a:ext uri="{FF2B5EF4-FFF2-40B4-BE49-F238E27FC236}">
                <a16:creationId xmlns:a16="http://schemas.microsoft.com/office/drawing/2014/main" id="{F0D28350-36CA-684D-879C-298094804F22}"/>
              </a:ext>
            </a:extLst>
          </p:cNvPr>
          <p:cNvSpPr>
            <a:spLocks noChangeArrowheads="1"/>
          </p:cNvSpPr>
          <p:nvPr/>
        </p:nvSpPr>
        <p:spPr bwMode="auto">
          <a:xfrm>
            <a:off x="3273822" y="3177097"/>
            <a:ext cx="16843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FontTx/>
              <a:buNone/>
            </a:pPr>
            <a:r>
              <a:rPr lang="en-US" altLang="en-US" sz="2800" b="1">
                <a:solidFill>
                  <a:srgbClr val="000000"/>
                </a:solidFill>
                <a:latin typeface="Times New Roman" panose="02020603050405020304" pitchFamily="18" charset="0"/>
                <a:cs typeface="Times New Roman" panose="02020603050405020304" pitchFamily="18" charset="0"/>
              </a:rPr>
              <a:t>cái vành</a:t>
            </a:r>
          </a:p>
        </p:txBody>
      </p:sp>
      <p:sp>
        <p:nvSpPr>
          <p:cNvPr id="25" name="Rectangle 23">
            <a:extLst>
              <a:ext uri="{FF2B5EF4-FFF2-40B4-BE49-F238E27FC236}">
                <a16:creationId xmlns:a16="http://schemas.microsoft.com/office/drawing/2014/main" id="{901C3D43-6431-894A-AB09-D0DF6E39A710}"/>
              </a:ext>
            </a:extLst>
          </p:cNvPr>
          <p:cNvSpPr>
            <a:spLocks noChangeArrowheads="1"/>
          </p:cNvSpPr>
          <p:nvPr/>
        </p:nvSpPr>
        <p:spPr bwMode="auto">
          <a:xfrm>
            <a:off x="6151959" y="3108835"/>
            <a:ext cx="168433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FontTx/>
              <a:buNone/>
            </a:pPr>
            <a:r>
              <a:rPr lang="en-US" altLang="en-US" sz="2800" b="1">
                <a:solidFill>
                  <a:srgbClr val="000000"/>
                </a:solidFill>
                <a:latin typeface="Times New Roman" panose="02020603050405020304" pitchFamily="18" charset="0"/>
                <a:cs typeface="Times New Roman" panose="02020603050405020304" pitchFamily="18" charset="0"/>
              </a:rPr>
              <a:t>cái áo</a:t>
            </a:r>
          </a:p>
        </p:txBody>
      </p:sp>
      <p:sp>
        <p:nvSpPr>
          <p:cNvPr id="26" name="Rectangle 23">
            <a:extLst>
              <a:ext uri="{FF2B5EF4-FFF2-40B4-BE49-F238E27FC236}">
                <a16:creationId xmlns:a16="http://schemas.microsoft.com/office/drawing/2014/main" id="{ECE439BD-4CA8-C046-8A9E-4CAD84788B87}"/>
              </a:ext>
            </a:extLst>
          </p:cNvPr>
          <p:cNvSpPr>
            <a:spLocks noChangeArrowheads="1"/>
          </p:cNvSpPr>
          <p:nvPr/>
        </p:nvSpPr>
        <p:spPr bwMode="auto">
          <a:xfrm>
            <a:off x="3273822" y="3653347"/>
            <a:ext cx="2266950" cy="323850"/>
          </a:xfrm>
          <a:prstGeom prst="rect">
            <a:avLst/>
          </a:prstGeom>
          <a:noFill/>
          <a:ln>
            <a:noFill/>
          </a:ln>
        </p:spPr>
        <p:txBody>
          <a:bodyPr anchor="b"/>
          <a:lstStyle/>
          <a:p>
            <a:pPr>
              <a:lnSpc>
                <a:spcPct val="90000"/>
              </a:lnSpc>
              <a:defRPr/>
            </a:pPr>
            <a:r>
              <a:rPr lang="en-US" sz="2800" b="1" dirty="0" err="1">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hai</a:t>
            </a:r>
            <a:r>
              <a:rPr lang="en-US" sz="2800" b="1" dirty="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cái</a:t>
            </a:r>
            <a:r>
              <a:rPr lang="en-US" sz="2800" b="1" dirty="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tai</a:t>
            </a:r>
          </a:p>
        </p:txBody>
      </p:sp>
      <p:sp>
        <p:nvSpPr>
          <p:cNvPr id="27" name="Rectangle 23">
            <a:extLst>
              <a:ext uri="{FF2B5EF4-FFF2-40B4-BE49-F238E27FC236}">
                <a16:creationId xmlns:a16="http://schemas.microsoft.com/office/drawing/2014/main" id="{1C5359D8-9C51-4F42-B5FC-A8E3553EB80B}"/>
              </a:ext>
            </a:extLst>
          </p:cNvPr>
          <p:cNvSpPr>
            <a:spLocks noChangeArrowheads="1"/>
          </p:cNvSpPr>
          <p:nvPr/>
        </p:nvSpPr>
        <p:spPr bwMode="auto">
          <a:xfrm>
            <a:off x="6094809" y="3689860"/>
            <a:ext cx="1684338" cy="323850"/>
          </a:xfrm>
          <a:prstGeom prst="rect">
            <a:avLst/>
          </a:prstGeom>
          <a:noFill/>
          <a:ln>
            <a:noFill/>
          </a:ln>
        </p:spPr>
        <p:txBody>
          <a:bodyPr anchor="b"/>
          <a:lstStyle/>
          <a:p>
            <a:pPr>
              <a:lnSpc>
                <a:spcPct val="90000"/>
              </a:lnSpc>
              <a:defRPr/>
            </a:pPr>
            <a:r>
              <a:rPr lang="en-US" sz="2800" b="1" dirty="0" err="1">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lỗ</a:t>
            </a:r>
            <a:r>
              <a:rPr lang="en-US" sz="2800" b="1" dirty="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tai </a:t>
            </a:r>
          </a:p>
        </p:txBody>
      </p:sp>
      <p:sp>
        <p:nvSpPr>
          <p:cNvPr id="28" name="Rectangle 23">
            <a:extLst>
              <a:ext uri="{FF2B5EF4-FFF2-40B4-BE49-F238E27FC236}">
                <a16:creationId xmlns:a16="http://schemas.microsoft.com/office/drawing/2014/main" id="{8B2C3650-FB3B-224B-8AC6-46D926DA63B3}"/>
              </a:ext>
            </a:extLst>
          </p:cNvPr>
          <p:cNvSpPr>
            <a:spLocks noChangeArrowheads="1"/>
          </p:cNvSpPr>
          <p:nvPr/>
        </p:nvSpPr>
        <p:spPr bwMode="auto">
          <a:xfrm>
            <a:off x="3273822" y="4140710"/>
            <a:ext cx="23717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FontTx/>
              <a:buNone/>
            </a:pPr>
            <a:r>
              <a:rPr lang="en-US" altLang="en-US" sz="2800" b="1">
                <a:solidFill>
                  <a:srgbClr val="000000"/>
                </a:solidFill>
                <a:latin typeface="Times New Roman" panose="02020603050405020304" pitchFamily="18" charset="0"/>
                <a:cs typeface="Times New Roman" panose="02020603050405020304" pitchFamily="18" charset="0"/>
              </a:rPr>
              <a:t>hàm răng cối</a:t>
            </a:r>
          </a:p>
        </p:txBody>
      </p:sp>
      <p:sp>
        <p:nvSpPr>
          <p:cNvPr id="29" name="Line 15">
            <a:extLst>
              <a:ext uri="{FF2B5EF4-FFF2-40B4-BE49-F238E27FC236}">
                <a16:creationId xmlns:a16="http://schemas.microsoft.com/office/drawing/2014/main" id="{A150CE44-2669-9E4B-B180-FE0DFA422F98}"/>
              </a:ext>
            </a:extLst>
          </p:cNvPr>
          <p:cNvSpPr>
            <a:spLocks noChangeShapeType="1"/>
          </p:cNvSpPr>
          <p:nvPr/>
        </p:nvSpPr>
        <p:spPr bwMode="auto">
          <a:xfrm>
            <a:off x="5570934" y="4302635"/>
            <a:ext cx="755650" cy="0"/>
          </a:xfrm>
          <a:prstGeom prst="line">
            <a:avLst/>
          </a:prstGeom>
          <a:noFill/>
          <a:ln w="38100" cmpd="dbl">
            <a:solidFill>
              <a:srgbClr val="FF0000"/>
            </a:solidFill>
            <a:round/>
            <a:headEnd/>
            <a:tailEnd type="triangle" w="med" len="med"/>
          </a:ln>
        </p:spPr>
        <p:txBody>
          <a:bodyPr/>
          <a:lstStyle/>
          <a:p>
            <a:pPr eaLnBrk="1" hangingPunct="1">
              <a:defRPr/>
            </a:pPr>
            <a:endParaRPr lang="en-US" sz="1350">
              <a:latin typeface="Arial" charset="0"/>
            </a:endParaRPr>
          </a:p>
        </p:txBody>
      </p:sp>
      <p:sp>
        <p:nvSpPr>
          <p:cNvPr id="30" name="Line 15">
            <a:extLst>
              <a:ext uri="{FF2B5EF4-FFF2-40B4-BE49-F238E27FC236}">
                <a16:creationId xmlns:a16="http://schemas.microsoft.com/office/drawing/2014/main" id="{99FFC239-6180-DA40-BD54-0CF46FC9A384}"/>
              </a:ext>
            </a:extLst>
          </p:cNvPr>
          <p:cNvSpPr>
            <a:spLocks noChangeShapeType="1"/>
          </p:cNvSpPr>
          <p:nvPr/>
        </p:nvSpPr>
        <p:spPr bwMode="auto">
          <a:xfrm>
            <a:off x="4437384" y="4726343"/>
            <a:ext cx="889000" cy="0"/>
          </a:xfrm>
          <a:prstGeom prst="line">
            <a:avLst/>
          </a:prstGeom>
          <a:noFill/>
          <a:ln w="38100" cmpd="dbl">
            <a:solidFill>
              <a:srgbClr val="FF0000"/>
            </a:solidFill>
            <a:round/>
            <a:headEnd/>
            <a:tailEnd type="triangle" w="med" len="med"/>
          </a:ln>
        </p:spPr>
        <p:txBody>
          <a:bodyPr/>
          <a:lstStyle/>
          <a:p>
            <a:pPr eaLnBrk="1" hangingPunct="1">
              <a:defRPr/>
            </a:pPr>
            <a:endParaRPr lang="en-US" sz="1350">
              <a:latin typeface="Arial" charset="0"/>
            </a:endParaRPr>
          </a:p>
        </p:txBody>
      </p:sp>
      <p:sp>
        <p:nvSpPr>
          <p:cNvPr id="31" name="Rectangle 23">
            <a:extLst>
              <a:ext uri="{FF2B5EF4-FFF2-40B4-BE49-F238E27FC236}">
                <a16:creationId xmlns:a16="http://schemas.microsoft.com/office/drawing/2014/main" id="{1166404D-5E0B-DA47-88E7-C1E83D05F9CE}"/>
              </a:ext>
            </a:extLst>
          </p:cNvPr>
          <p:cNvSpPr>
            <a:spLocks noChangeArrowheads="1"/>
          </p:cNvSpPr>
          <p:nvPr/>
        </p:nvSpPr>
        <p:spPr bwMode="auto">
          <a:xfrm>
            <a:off x="6409134" y="4207385"/>
            <a:ext cx="1684338" cy="323850"/>
          </a:xfrm>
          <a:prstGeom prst="rect">
            <a:avLst/>
          </a:prstGeom>
          <a:noFill/>
          <a:ln>
            <a:noFill/>
          </a:ln>
        </p:spPr>
        <p:txBody>
          <a:bodyPr anchor="b"/>
          <a:lstStyle/>
          <a:p>
            <a:pPr>
              <a:lnSpc>
                <a:spcPct val="90000"/>
              </a:lnSpc>
              <a:defRPr/>
            </a:pPr>
            <a:r>
              <a:rPr lang="en-US" sz="2800" b="1" dirty="0" err="1">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dăm</a:t>
            </a:r>
            <a:r>
              <a:rPr lang="en-US" sz="2800" b="1" dirty="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cối</a:t>
            </a:r>
            <a:endParaRPr lang="en-US" sz="2800" b="1" dirty="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32" name="Rectangle 3">
            <a:extLst>
              <a:ext uri="{FF2B5EF4-FFF2-40B4-BE49-F238E27FC236}">
                <a16:creationId xmlns:a16="http://schemas.microsoft.com/office/drawing/2014/main" id="{D5A4471C-0BE5-FA4D-B3DC-926C0391F552}"/>
              </a:ext>
            </a:extLst>
          </p:cNvPr>
          <p:cNvSpPr>
            <a:spLocks noChangeArrowheads="1"/>
          </p:cNvSpPr>
          <p:nvPr/>
        </p:nvSpPr>
        <p:spPr bwMode="auto">
          <a:xfrm>
            <a:off x="1487103" y="147715"/>
            <a:ext cx="9144000" cy="501650"/>
          </a:xfrm>
          <a:prstGeom prst="rect">
            <a:avLst/>
          </a:prstGeom>
          <a:solidFill>
            <a:srgbClr val="FFFFCC"/>
          </a:solidFill>
          <a:ln w="9525">
            <a:solidFill>
              <a:schemeClr val="folHlink"/>
            </a:solidFill>
            <a:miter lim="800000"/>
            <a:headEnd/>
            <a:tailEnd/>
          </a:ln>
        </p:spPr>
        <p:txBody>
          <a:bodyPr lIns="69056" tIns="34529" rIns="69056" bIns="34529">
            <a:spAutoFit/>
          </a:bodyPr>
          <a:lstStyle>
            <a:lvl1pPr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latin typeface="Times New Roman" panose="02020603050405020304" pitchFamily="18" charset="0"/>
                <a:cs typeface="Times New Roman" panose="02020603050405020304" pitchFamily="18" charset="0"/>
              </a:rPr>
              <a:t>d) Phần thân bài </a:t>
            </a:r>
            <a:r>
              <a:rPr lang="vi-VN" altLang="en-US" sz="2800" b="1">
                <a:latin typeface="Times New Roman" panose="02020603050405020304" pitchFamily="18" charset="0"/>
                <a:cs typeface="Times New Roman" panose="02020603050405020304" pitchFamily="18" charset="0"/>
              </a:rPr>
              <a:t>t</a:t>
            </a:r>
            <a:r>
              <a:rPr lang="en-US" altLang="en-US" sz="2800" b="1">
                <a:latin typeface="Times New Roman" panose="02020603050405020304" pitchFamily="18" charset="0"/>
                <a:cs typeface="Times New Roman" panose="02020603050405020304" pitchFamily="18" charset="0"/>
              </a:rPr>
              <a:t>ả cái cối theo trình </a:t>
            </a:r>
            <a:r>
              <a:rPr lang="vi-VN" altLang="en-US" sz="2800" b="1">
                <a:latin typeface="Times New Roman" panose="02020603050405020304" pitchFamily="18" charset="0"/>
                <a:cs typeface="Times New Roman" panose="02020603050405020304" pitchFamily="18" charset="0"/>
              </a:rPr>
              <a:t>t</a:t>
            </a:r>
            <a:r>
              <a:rPr lang="en-US" altLang="en-US" sz="2800" b="1">
                <a:latin typeface="Times New Roman" panose="02020603050405020304" pitchFamily="18" charset="0"/>
                <a:cs typeface="Times New Roman" panose="02020603050405020304" pitchFamily="18" charset="0"/>
              </a:rPr>
              <a:t>ự</a:t>
            </a:r>
            <a:r>
              <a:rPr lang="vi-VN" altLang="en-US" sz="2800" b="1">
                <a:latin typeface="Times New Roman" panose="02020603050405020304" pitchFamily="18" charset="0"/>
                <a:cs typeface="Times New Roman" panose="02020603050405020304" pitchFamily="18" charset="0"/>
              </a:rPr>
              <a:t> như th</a:t>
            </a:r>
            <a:r>
              <a:rPr lang="en-US" altLang="en-US" sz="2800" b="1">
                <a:latin typeface="Times New Roman" panose="02020603050405020304" pitchFamily="18" charset="0"/>
                <a:cs typeface="Times New Roman" panose="02020603050405020304" pitchFamily="18" charset="0"/>
              </a:rPr>
              <a:t>ế</a:t>
            </a:r>
            <a:r>
              <a:rPr lang="vi-VN" altLang="en-US" sz="2800" b="1">
                <a:latin typeface="Times New Roman" panose="02020603050405020304" pitchFamily="18" charset="0"/>
                <a:cs typeface="Times New Roman" panose="02020603050405020304" pitchFamily="18" charset="0"/>
              </a:rPr>
              <a:t> nào?</a:t>
            </a:r>
          </a:p>
        </p:txBody>
      </p:sp>
      <p:sp>
        <p:nvSpPr>
          <p:cNvPr id="34" name="Text Box 6">
            <a:extLst>
              <a:ext uri="{FF2B5EF4-FFF2-40B4-BE49-F238E27FC236}">
                <a16:creationId xmlns:a16="http://schemas.microsoft.com/office/drawing/2014/main" id="{36276F21-8A0D-D44B-8CD0-75FA31AB1A6D}"/>
              </a:ext>
            </a:extLst>
          </p:cNvPr>
          <p:cNvSpPr txBox="1">
            <a:spLocks noChangeArrowheads="1"/>
          </p:cNvSpPr>
          <p:nvPr/>
        </p:nvSpPr>
        <p:spPr bwMode="auto">
          <a:xfrm>
            <a:off x="1885565" y="5003809"/>
            <a:ext cx="152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dirty="0" err="1">
                <a:latin typeface="Times New Roman" panose="02020603050405020304" pitchFamily="18" charset="0"/>
              </a:rPr>
              <a:t>Đoạn</a:t>
            </a:r>
            <a:r>
              <a:rPr lang="en-US" altLang="en-US" b="1" dirty="0">
                <a:latin typeface="Times New Roman" panose="02020603050405020304" pitchFamily="18" charset="0"/>
              </a:rPr>
              <a:t> 3.</a:t>
            </a:r>
          </a:p>
        </p:txBody>
      </p:sp>
      <p:sp>
        <p:nvSpPr>
          <p:cNvPr id="35" name="Rectangle 43">
            <a:extLst>
              <a:ext uri="{FF2B5EF4-FFF2-40B4-BE49-F238E27FC236}">
                <a16:creationId xmlns:a16="http://schemas.microsoft.com/office/drawing/2014/main" id="{662A2387-678C-E14E-B284-3BED2F8B4C97}"/>
              </a:ext>
            </a:extLst>
          </p:cNvPr>
          <p:cNvSpPr>
            <a:spLocks noChangeArrowheads="1"/>
          </p:cNvSpPr>
          <p:nvPr/>
        </p:nvSpPr>
        <p:spPr bwMode="auto">
          <a:xfrm>
            <a:off x="1861148" y="5639283"/>
            <a:ext cx="4572000" cy="52322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spcBef>
                <a:spcPct val="50000"/>
              </a:spcBef>
              <a:defRPr/>
            </a:pPr>
            <a:r>
              <a:rPr lang="en-US" sz="2800" dirty="0">
                <a:solidFill>
                  <a:srgbClr val="000000"/>
                </a:solidFill>
                <a:effectLst>
                  <a:outerShdw blurRad="38100" dist="38100" dir="2700000" algn="tl">
                    <a:srgbClr val="C0C0C0"/>
                  </a:outerShdw>
                </a:effectLst>
                <a:latin typeface="Times New Roman" pitchFamily="18" charset="0"/>
                <a:cs typeface="Times New Roman" pitchFamily="18" charset="0"/>
                <a:sym typeface="Euclid Symbol" pitchFamily="18" charset="2"/>
              </a:rPr>
              <a:t>*</a:t>
            </a:r>
            <a:r>
              <a:rPr lang="en-US" sz="2800" b="1" dirty="0">
                <a:solidFill>
                  <a:srgbClr val="000000"/>
                </a:solidFill>
                <a:effectLst>
                  <a:outerShdw blurRad="38100" dist="38100" dir="2700000" algn="tl">
                    <a:srgbClr val="C0C0C0"/>
                  </a:outerShdw>
                </a:effectLst>
                <a:latin typeface="Times New Roman" pitchFamily="18" charset="0"/>
                <a:cs typeface="Times New Roman" pitchFamily="18" charset="0"/>
                <a:sym typeface="Euclid Symbol" pitchFamily="18" charset="2"/>
              </a:rPr>
              <a:t> </a:t>
            </a:r>
            <a:r>
              <a:rPr lang="en-US" sz="2800" b="1" dirty="0" err="1">
                <a:solidFill>
                  <a:srgbClr val="000000"/>
                </a:solidFill>
                <a:effectLst>
                  <a:outerShdw blurRad="38100" dist="38100" dir="2700000" algn="tl">
                    <a:srgbClr val="C0C0C0"/>
                  </a:outerShdw>
                </a:effectLst>
                <a:latin typeface="Times New Roman" pitchFamily="18" charset="0"/>
                <a:cs typeface="Times New Roman" pitchFamily="18" charset="0"/>
                <a:sym typeface="Euclid Symbol" pitchFamily="18" charset="2"/>
              </a:rPr>
              <a:t>Tả</a:t>
            </a:r>
            <a:r>
              <a:rPr lang="en-US" sz="2800" b="1" dirty="0">
                <a:solidFill>
                  <a:srgbClr val="000000"/>
                </a:solidFill>
                <a:effectLst>
                  <a:outerShdw blurRad="38100" dist="38100" dir="2700000" algn="tl">
                    <a:srgbClr val="C0C0C0"/>
                  </a:outerShdw>
                </a:effectLst>
                <a:latin typeface="Times New Roman" pitchFamily="18" charset="0"/>
                <a:cs typeface="Times New Roman" pitchFamily="18" charset="0"/>
                <a:sym typeface="Euclid Symbol" pitchFamily="18" charset="2"/>
              </a:rPr>
              <a:t> </a:t>
            </a:r>
            <a:r>
              <a:rPr lang="en-US" sz="2800" b="1" dirty="0" err="1">
                <a:solidFill>
                  <a:srgbClr val="000000"/>
                </a:solidFill>
                <a:effectLst>
                  <a:outerShdw blurRad="38100" dist="38100" dir="2700000" algn="tl">
                    <a:srgbClr val="C0C0C0"/>
                  </a:outerShdw>
                </a:effectLst>
                <a:latin typeface="Times New Roman" pitchFamily="18" charset="0"/>
                <a:cs typeface="Times New Roman" pitchFamily="18" charset="0"/>
                <a:sym typeface="Euclid Symbol" pitchFamily="18" charset="2"/>
              </a:rPr>
              <a:t>công</a:t>
            </a:r>
            <a:r>
              <a:rPr lang="en-US" sz="2800" b="1" dirty="0">
                <a:solidFill>
                  <a:srgbClr val="000000"/>
                </a:solidFill>
                <a:effectLst>
                  <a:outerShdw blurRad="38100" dist="38100" dir="2700000" algn="tl">
                    <a:srgbClr val="C0C0C0"/>
                  </a:outerShdw>
                </a:effectLst>
                <a:latin typeface="Times New Roman" pitchFamily="18" charset="0"/>
                <a:cs typeface="Times New Roman" pitchFamily="18" charset="0"/>
                <a:sym typeface="Euclid Symbol" pitchFamily="18" charset="2"/>
              </a:rPr>
              <a:t> </a:t>
            </a:r>
            <a:r>
              <a:rPr lang="en-US" sz="2800" b="1" dirty="0" err="1">
                <a:solidFill>
                  <a:srgbClr val="000000"/>
                </a:solidFill>
                <a:effectLst>
                  <a:outerShdw blurRad="38100" dist="38100" dir="2700000" algn="tl">
                    <a:srgbClr val="C0C0C0"/>
                  </a:outerShdw>
                </a:effectLst>
                <a:latin typeface="Times New Roman" pitchFamily="18" charset="0"/>
                <a:cs typeface="Times New Roman" pitchFamily="18" charset="0"/>
                <a:sym typeface="Euclid Symbol" pitchFamily="18" charset="2"/>
              </a:rPr>
              <a:t>dụng</a:t>
            </a:r>
            <a:r>
              <a:rPr lang="en-US" sz="2800" b="1" dirty="0">
                <a:solidFill>
                  <a:srgbClr val="000000"/>
                </a:solidFill>
                <a:effectLst>
                  <a:outerShdw blurRad="38100" dist="38100" dir="2700000" algn="tl">
                    <a:srgbClr val="C0C0C0"/>
                  </a:outerShdw>
                </a:effectLst>
                <a:latin typeface="Times New Roman" pitchFamily="18" charset="0"/>
                <a:cs typeface="Times New Roman" pitchFamily="18" charset="0"/>
                <a:sym typeface="Euclid Symbol" pitchFamily="18" charset="2"/>
              </a:rPr>
              <a:t> </a:t>
            </a:r>
            <a:r>
              <a:rPr lang="en-US" sz="2800" b="1" dirty="0" err="1">
                <a:solidFill>
                  <a:srgbClr val="000000"/>
                </a:solidFill>
                <a:effectLst>
                  <a:outerShdw blurRad="38100" dist="38100" dir="2700000" algn="tl">
                    <a:srgbClr val="C0C0C0"/>
                  </a:outerShdw>
                </a:effectLst>
                <a:latin typeface="Times New Roman" pitchFamily="18" charset="0"/>
                <a:cs typeface="Times New Roman" pitchFamily="18" charset="0"/>
                <a:sym typeface="Euclid Symbol" pitchFamily="18" charset="2"/>
              </a:rPr>
              <a:t>của</a:t>
            </a:r>
            <a:r>
              <a:rPr lang="en-US" sz="2800" b="1" dirty="0">
                <a:solidFill>
                  <a:srgbClr val="000000"/>
                </a:solidFill>
                <a:effectLst>
                  <a:outerShdw blurRad="38100" dist="38100" dir="2700000" algn="tl">
                    <a:srgbClr val="C0C0C0"/>
                  </a:outerShdw>
                </a:effectLst>
                <a:latin typeface="Times New Roman" pitchFamily="18" charset="0"/>
                <a:cs typeface="Times New Roman" pitchFamily="18" charset="0"/>
                <a:sym typeface="Euclid Symbol" pitchFamily="18" charset="2"/>
              </a:rPr>
              <a:t> </a:t>
            </a:r>
            <a:r>
              <a:rPr lang="en-US" sz="2800" b="1" dirty="0" err="1">
                <a:solidFill>
                  <a:srgbClr val="000000"/>
                </a:solidFill>
                <a:effectLst>
                  <a:outerShdw blurRad="38100" dist="38100" dir="2700000" algn="tl">
                    <a:srgbClr val="C0C0C0"/>
                  </a:outerShdw>
                </a:effectLst>
                <a:latin typeface="Times New Roman" pitchFamily="18" charset="0"/>
                <a:cs typeface="Times New Roman" pitchFamily="18" charset="0"/>
                <a:sym typeface="Euclid Symbol" pitchFamily="18" charset="2"/>
              </a:rPr>
              <a:t>cái</a:t>
            </a:r>
            <a:r>
              <a:rPr lang="en-US" sz="2800" b="1" dirty="0">
                <a:solidFill>
                  <a:srgbClr val="000000"/>
                </a:solidFill>
                <a:effectLst>
                  <a:outerShdw blurRad="38100" dist="38100" dir="2700000" algn="tl">
                    <a:srgbClr val="C0C0C0"/>
                  </a:outerShdw>
                </a:effectLst>
                <a:latin typeface="Times New Roman" pitchFamily="18" charset="0"/>
                <a:cs typeface="Times New Roman" pitchFamily="18" charset="0"/>
                <a:sym typeface="Euclid Symbol" pitchFamily="18" charset="2"/>
              </a:rPr>
              <a:t> </a:t>
            </a:r>
            <a:r>
              <a:rPr lang="en-US" sz="2800" b="1" dirty="0" err="1">
                <a:solidFill>
                  <a:srgbClr val="000000"/>
                </a:solidFill>
                <a:effectLst>
                  <a:outerShdw blurRad="38100" dist="38100" dir="2700000" algn="tl">
                    <a:srgbClr val="C0C0C0"/>
                  </a:outerShdw>
                </a:effectLst>
                <a:latin typeface="Times New Roman" pitchFamily="18" charset="0"/>
                <a:cs typeface="Times New Roman" pitchFamily="18" charset="0"/>
                <a:sym typeface="Euclid Symbol" pitchFamily="18" charset="2"/>
              </a:rPr>
              <a:t>cối</a:t>
            </a:r>
            <a:r>
              <a:rPr lang="en-US" sz="2800" b="1" dirty="0">
                <a:solidFill>
                  <a:srgbClr val="000000"/>
                </a:solidFill>
                <a:effectLst>
                  <a:outerShdw blurRad="38100" dist="38100" dir="2700000" algn="tl">
                    <a:srgbClr val="C0C0C0"/>
                  </a:outerShdw>
                </a:effectLst>
                <a:latin typeface="Times New Roman" pitchFamily="18" charset="0"/>
                <a:cs typeface="Times New Roman" pitchFamily="18" charset="0"/>
                <a:sym typeface="Euclid Symbol" pitchFamily="18" charset="2"/>
              </a:rPr>
              <a:t>.</a:t>
            </a:r>
          </a:p>
        </p:txBody>
      </p:sp>
      <p:pic>
        <p:nvPicPr>
          <p:cNvPr id="36" name="Google Shape;154;p8">
            <a:extLst>
              <a:ext uri="{FF2B5EF4-FFF2-40B4-BE49-F238E27FC236}">
                <a16:creationId xmlns:a16="http://schemas.microsoft.com/office/drawing/2014/main" id="{52E13039-8BAE-964A-9C22-568DD215D046}"/>
              </a:ext>
            </a:extLst>
          </p:cNvPr>
          <p:cNvPicPr preferRelativeResize="0"/>
          <p:nvPr/>
        </p:nvPicPr>
        <p:blipFill rotWithShape="1">
          <a:blip r:embed="rId2">
            <a:alphaModFix/>
          </a:blip>
          <a:srcRect/>
          <a:stretch/>
        </p:blipFill>
        <p:spPr>
          <a:xfrm>
            <a:off x="-146778" y="2114077"/>
            <a:ext cx="2144249" cy="2945795"/>
          </a:xfrm>
          <a:prstGeom prst="rect">
            <a:avLst/>
          </a:prstGeom>
          <a:noFill/>
          <a:ln>
            <a:noFill/>
          </a:ln>
        </p:spPr>
      </p:pic>
    </p:spTree>
    <p:extLst>
      <p:ext uri="{BB962C8B-B14F-4D97-AF65-F5344CB8AC3E}">
        <p14:creationId xmlns:p14="http://schemas.microsoft.com/office/powerpoint/2010/main" val="1976074889"/>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ppt_x"/>
                                          </p:val>
                                        </p:tav>
                                        <p:tav tm="100000">
                                          <p:val>
                                            <p:strVal val="#ppt_x"/>
                                          </p:val>
                                        </p:tav>
                                      </p:tavLst>
                                    </p:anim>
                                    <p:anim calcmode="lin" valueType="num">
                                      <p:cBhvr additive="base">
                                        <p:cTn id="5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ppt_x"/>
                                          </p:val>
                                        </p:tav>
                                        <p:tav tm="100000">
                                          <p:val>
                                            <p:strVal val="#ppt_x"/>
                                          </p:val>
                                        </p:tav>
                                      </p:tavLst>
                                    </p:anim>
                                    <p:anim calcmode="lin" valueType="num">
                                      <p:cBhvr additive="base">
                                        <p:cTn id="6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ppt_x"/>
                                          </p:val>
                                        </p:tav>
                                        <p:tav tm="100000">
                                          <p:val>
                                            <p:strVal val="#ppt_x"/>
                                          </p:val>
                                        </p:tav>
                                      </p:tavLst>
                                    </p:anim>
                                    <p:anim calcmode="lin" valueType="num">
                                      <p:cBhvr additive="base">
                                        <p:cTn id="6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additive="base">
                                        <p:cTn id="73" dur="500" fill="hold"/>
                                        <p:tgtEl>
                                          <p:spTgt spid="30"/>
                                        </p:tgtEl>
                                        <p:attrNameLst>
                                          <p:attrName>ppt_x</p:attrName>
                                        </p:attrNameLst>
                                      </p:cBhvr>
                                      <p:tavLst>
                                        <p:tav tm="0">
                                          <p:val>
                                            <p:strVal val="#ppt_x"/>
                                          </p:val>
                                        </p:tav>
                                        <p:tav tm="100000">
                                          <p:val>
                                            <p:strVal val="#ppt_x"/>
                                          </p:val>
                                        </p:tav>
                                      </p:tavLst>
                                    </p:anim>
                                    <p:anim calcmode="lin" valueType="num">
                                      <p:cBhvr additive="base">
                                        <p:cTn id="7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additive="base">
                                        <p:cTn id="79" dur="500" fill="hold"/>
                                        <p:tgtEl>
                                          <p:spTgt spid="8"/>
                                        </p:tgtEl>
                                        <p:attrNameLst>
                                          <p:attrName>ppt_x</p:attrName>
                                        </p:attrNameLst>
                                      </p:cBhvr>
                                      <p:tavLst>
                                        <p:tav tm="0">
                                          <p:val>
                                            <p:strVal val="#ppt_x"/>
                                          </p:val>
                                        </p:tav>
                                        <p:tav tm="100000">
                                          <p:val>
                                            <p:strVal val="#ppt_x"/>
                                          </p:val>
                                        </p:tav>
                                      </p:tavLst>
                                    </p:anim>
                                    <p:anim calcmode="lin" valueType="num">
                                      <p:cBhvr additive="base">
                                        <p:cTn id="8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4"/>
                                        </p:tgtEl>
                                        <p:attrNameLst>
                                          <p:attrName>style.visibility</p:attrName>
                                        </p:attrNameLst>
                                      </p:cBhvr>
                                      <p:to>
                                        <p:strVal val="visible"/>
                                      </p:to>
                                    </p:set>
                                    <p:anim calcmode="lin" valueType="num">
                                      <p:cBhvr additive="base">
                                        <p:cTn id="85" dur="500" fill="hold"/>
                                        <p:tgtEl>
                                          <p:spTgt spid="4"/>
                                        </p:tgtEl>
                                        <p:attrNameLst>
                                          <p:attrName>ppt_x</p:attrName>
                                        </p:attrNameLst>
                                      </p:cBhvr>
                                      <p:tavLst>
                                        <p:tav tm="0">
                                          <p:val>
                                            <p:strVal val="#ppt_x"/>
                                          </p:val>
                                        </p:tav>
                                        <p:tav tm="100000">
                                          <p:val>
                                            <p:strVal val="#ppt_x"/>
                                          </p:val>
                                        </p:tav>
                                      </p:tavLst>
                                    </p:anim>
                                    <p:anim calcmode="lin" valueType="num">
                                      <p:cBhvr additive="base">
                                        <p:cTn id="8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additive="base">
                                        <p:cTn id="91" dur="500" fill="hold"/>
                                        <p:tgtEl>
                                          <p:spTgt spid="9"/>
                                        </p:tgtEl>
                                        <p:attrNameLst>
                                          <p:attrName>ppt_x</p:attrName>
                                        </p:attrNameLst>
                                      </p:cBhvr>
                                      <p:tavLst>
                                        <p:tav tm="0">
                                          <p:val>
                                            <p:strVal val="#ppt_x"/>
                                          </p:val>
                                        </p:tav>
                                        <p:tav tm="100000">
                                          <p:val>
                                            <p:strVal val="#ppt_x"/>
                                          </p:val>
                                        </p:tav>
                                      </p:tavLst>
                                    </p:anim>
                                    <p:anim calcmode="lin" valueType="num">
                                      <p:cBhvr additive="base">
                                        <p:cTn id="9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6"/>
                                        </p:tgtEl>
                                        <p:attrNameLst>
                                          <p:attrName>style.visibility</p:attrName>
                                        </p:attrNameLst>
                                      </p:cBhvr>
                                      <p:to>
                                        <p:strVal val="visible"/>
                                      </p:to>
                                    </p:set>
                                    <p:anim calcmode="lin" valueType="num">
                                      <p:cBhvr additive="base">
                                        <p:cTn id="97" dur="500" fill="hold"/>
                                        <p:tgtEl>
                                          <p:spTgt spid="6"/>
                                        </p:tgtEl>
                                        <p:attrNameLst>
                                          <p:attrName>ppt_x</p:attrName>
                                        </p:attrNameLst>
                                      </p:cBhvr>
                                      <p:tavLst>
                                        <p:tav tm="0">
                                          <p:val>
                                            <p:strVal val="#ppt_x"/>
                                          </p:val>
                                        </p:tav>
                                        <p:tav tm="100000">
                                          <p:val>
                                            <p:strVal val="#ppt_x"/>
                                          </p:val>
                                        </p:tav>
                                      </p:tavLst>
                                    </p:anim>
                                    <p:anim calcmode="lin" valueType="num">
                                      <p:cBhvr additive="base">
                                        <p:cTn id="9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
                                        </p:tgtEl>
                                        <p:attrNameLst>
                                          <p:attrName>style.visibility</p:attrName>
                                        </p:attrNameLst>
                                      </p:cBhvr>
                                      <p:to>
                                        <p:strVal val="visible"/>
                                      </p:to>
                                    </p:set>
                                    <p:anim calcmode="lin" valueType="num">
                                      <p:cBhvr additive="base">
                                        <p:cTn id="103" dur="500" fill="hold"/>
                                        <p:tgtEl>
                                          <p:spTgt spid="3"/>
                                        </p:tgtEl>
                                        <p:attrNameLst>
                                          <p:attrName>ppt_x</p:attrName>
                                        </p:attrNameLst>
                                      </p:cBhvr>
                                      <p:tavLst>
                                        <p:tav tm="0">
                                          <p:val>
                                            <p:strVal val="#ppt_x"/>
                                          </p:val>
                                        </p:tav>
                                        <p:tav tm="100000">
                                          <p:val>
                                            <p:strVal val="#ppt_x"/>
                                          </p:val>
                                        </p:tav>
                                      </p:tavLst>
                                    </p:anim>
                                    <p:anim calcmode="lin" valueType="num">
                                      <p:cBhvr additive="base">
                                        <p:cTn id="10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21"/>
                                        </p:tgtEl>
                                        <p:attrNameLst>
                                          <p:attrName>style.visibility</p:attrName>
                                        </p:attrNameLst>
                                      </p:cBhvr>
                                      <p:to>
                                        <p:strVal val="visible"/>
                                      </p:to>
                                    </p:set>
                                    <p:anim calcmode="lin" valueType="num">
                                      <p:cBhvr additive="base">
                                        <p:cTn id="109" dur="500" fill="hold"/>
                                        <p:tgtEl>
                                          <p:spTgt spid="21"/>
                                        </p:tgtEl>
                                        <p:attrNameLst>
                                          <p:attrName>ppt_x</p:attrName>
                                        </p:attrNameLst>
                                      </p:cBhvr>
                                      <p:tavLst>
                                        <p:tav tm="0">
                                          <p:val>
                                            <p:strVal val="#ppt_x"/>
                                          </p:val>
                                        </p:tav>
                                        <p:tav tm="100000">
                                          <p:val>
                                            <p:strVal val="#ppt_x"/>
                                          </p:val>
                                        </p:tav>
                                      </p:tavLst>
                                    </p:anim>
                                    <p:anim calcmode="lin" valueType="num">
                                      <p:cBhvr additive="base">
                                        <p:cTn id="110" dur="500" fill="hold"/>
                                        <p:tgtEl>
                                          <p:spTgt spid="21"/>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14"/>
                                        </p:tgtEl>
                                        <p:attrNameLst>
                                          <p:attrName>style.visibility</p:attrName>
                                        </p:attrNameLst>
                                      </p:cBhvr>
                                      <p:to>
                                        <p:strVal val="visible"/>
                                      </p:to>
                                    </p:set>
                                    <p:anim calcmode="lin" valueType="num">
                                      <p:cBhvr additive="base">
                                        <p:cTn id="113" dur="500" fill="hold"/>
                                        <p:tgtEl>
                                          <p:spTgt spid="14"/>
                                        </p:tgtEl>
                                        <p:attrNameLst>
                                          <p:attrName>ppt_x</p:attrName>
                                        </p:attrNameLst>
                                      </p:cBhvr>
                                      <p:tavLst>
                                        <p:tav tm="0">
                                          <p:val>
                                            <p:strVal val="#ppt_x"/>
                                          </p:val>
                                        </p:tav>
                                        <p:tav tm="100000">
                                          <p:val>
                                            <p:strVal val="#ppt_x"/>
                                          </p:val>
                                        </p:tav>
                                      </p:tavLst>
                                    </p:anim>
                                    <p:anim calcmode="lin" valueType="num">
                                      <p:cBhvr additive="base">
                                        <p:cTn id="1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additive="base">
                                        <p:cTn id="119" dur="500" fill="hold"/>
                                        <p:tgtEl>
                                          <p:spTgt spid="20"/>
                                        </p:tgtEl>
                                        <p:attrNameLst>
                                          <p:attrName>ppt_x</p:attrName>
                                        </p:attrNameLst>
                                      </p:cBhvr>
                                      <p:tavLst>
                                        <p:tav tm="0">
                                          <p:val>
                                            <p:strVal val="#ppt_x"/>
                                          </p:val>
                                        </p:tav>
                                        <p:tav tm="100000">
                                          <p:val>
                                            <p:strVal val="#ppt_x"/>
                                          </p:val>
                                        </p:tav>
                                      </p:tavLst>
                                    </p:anim>
                                    <p:anim calcmode="lin" valueType="num">
                                      <p:cBhvr additive="base">
                                        <p:cTn id="120" dur="500" fill="hold"/>
                                        <p:tgtEl>
                                          <p:spTgt spid="20"/>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17"/>
                                        </p:tgtEl>
                                        <p:attrNameLst>
                                          <p:attrName>style.visibility</p:attrName>
                                        </p:attrNameLst>
                                      </p:cBhvr>
                                      <p:to>
                                        <p:strVal val="visible"/>
                                      </p:to>
                                    </p:set>
                                    <p:anim calcmode="lin" valueType="num">
                                      <p:cBhvr additive="base">
                                        <p:cTn id="123" dur="500" fill="hold"/>
                                        <p:tgtEl>
                                          <p:spTgt spid="17"/>
                                        </p:tgtEl>
                                        <p:attrNameLst>
                                          <p:attrName>ppt_x</p:attrName>
                                        </p:attrNameLst>
                                      </p:cBhvr>
                                      <p:tavLst>
                                        <p:tav tm="0">
                                          <p:val>
                                            <p:strVal val="#ppt_x"/>
                                          </p:val>
                                        </p:tav>
                                        <p:tav tm="100000">
                                          <p:val>
                                            <p:strVal val="#ppt_x"/>
                                          </p:val>
                                        </p:tav>
                                      </p:tavLst>
                                    </p:anim>
                                    <p:anim calcmode="lin" valueType="num">
                                      <p:cBhvr additive="base">
                                        <p:cTn id="1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nodeType="clickEffect">
                                  <p:stCondLst>
                                    <p:cond delay="0"/>
                                  </p:stCondLst>
                                  <p:childTnLst>
                                    <p:set>
                                      <p:cBhvr>
                                        <p:cTn id="128" dur="1" fill="hold">
                                          <p:stCondLst>
                                            <p:cond delay="0"/>
                                          </p:stCondLst>
                                        </p:cTn>
                                        <p:tgtEl>
                                          <p:spTgt spid="22"/>
                                        </p:tgtEl>
                                        <p:attrNameLst>
                                          <p:attrName>style.visibility</p:attrName>
                                        </p:attrNameLst>
                                      </p:cBhvr>
                                      <p:to>
                                        <p:strVal val="visible"/>
                                      </p:to>
                                    </p:set>
                                    <p:anim calcmode="lin" valueType="num">
                                      <p:cBhvr additive="base">
                                        <p:cTn id="129" dur="500" fill="hold"/>
                                        <p:tgtEl>
                                          <p:spTgt spid="22"/>
                                        </p:tgtEl>
                                        <p:attrNameLst>
                                          <p:attrName>ppt_x</p:attrName>
                                        </p:attrNameLst>
                                      </p:cBhvr>
                                      <p:tavLst>
                                        <p:tav tm="0">
                                          <p:val>
                                            <p:strVal val="#ppt_x"/>
                                          </p:val>
                                        </p:tav>
                                        <p:tav tm="100000">
                                          <p:val>
                                            <p:strVal val="#ppt_x"/>
                                          </p:val>
                                        </p:tav>
                                      </p:tavLst>
                                    </p:anim>
                                    <p:anim calcmode="lin" valueType="num">
                                      <p:cBhvr additive="base">
                                        <p:cTn id="130" dur="500" fill="hold"/>
                                        <p:tgtEl>
                                          <p:spTgt spid="22"/>
                                        </p:tgtEl>
                                        <p:attrNameLst>
                                          <p:attrName>ppt_y</p:attrName>
                                        </p:attrNameLst>
                                      </p:cBhvr>
                                      <p:tavLst>
                                        <p:tav tm="0">
                                          <p:val>
                                            <p:strVal val="1+#ppt_h/2"/>
                                          </p:val>
                                        </p:tav>
                                        <p:tav tm="100000">
                                          <p:val>
                                            <p:strVal val="#ppt_y"/>
                                          </p:val>
                                        </p:tav>
                                      </p:tavLst>
                                    </p:anim>
                                  </p:childTnLst>
                                </p:cTn>
                              </p:par>
                              <p:par>
                                <p:cTn id="131" presetID="2" presetClass="entr" presetSubtype="4" fill="hold" nodeType="withEffect">
                                  <p:stCondLst>
                                    <p:cond delay="0"/>
                                  </p:stCondLst>
                                  <p:childTnLst>
                                    <p:set>
                                      <p:cBhvr>
                                        <p:cTn id="132" dur="1" fill="hold">
                                          <p:stCondLst>
                                            <p:cond delay="0"/>
                                          </p:stCondLst>
                                        </p:cTn>
                                        <p:tgtEl>
                                          <p:spTgt spid="11"/>
                                        </p:tgtEl>
                                        <p:attrNameLst>
                                          <p:attrName>style.visibility</p:attrName>
                                        </p:attrNameLst>
                                      </p:cBhvr>
                                      <p:to>
                                        <p:strVal val="visible"/>
                                      </p:to>
                                    </p:set>
                                    <p:anim calcmode="lin" valueType="num">
                                      <p:cBhvr additive="base">
                                        <p:cTn id="133" dur="500" fill="hold"/>
                                        <p:tgtEl>
                                          <p:spTgt spid="11"/>
                                        </p:tgtEl>
                                        <p:attrNameLst>
                                          <p:attrName>ppt_x</p:attrName>
                                        </p:attrNameLst>
                                      </p:cBhvr>
                                      <p:tavLst>
                                        <p:tav tm="0">
                                          <p:val>
                                            <p:strVal val="#ppt_x"/>
                                          </p:val>
                                        </p:tav>
                                        <p:tav tm="100000">
                                          <p:val>
                                            <p:strVal val="#ppt_x"/>
                                          </p:val>
                                        </p:tav>
                                      </p:tavLst>
                                    </p:anim>
                                    <p:anim calcmode="lin" valueType="num">
                                      <p:cBhvr additive="base">
                                        <p:cTn id="1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47" presetClass="entr" presetSubtype="0" fill="hold" grpId="0" nodeType="click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fade">
                                      <p:cBhvr>
                                        <p:cTn id="139" dur="1000"/>
                                        <p:tgtEl>
                                          <p:spTgt spid="35"/>
                                        </p:tgtEl>
                                      </p:cBhvr>
                                    </p:animEffect>
                                    <p:anim calcmode="lin" valueType="num">
                                      <p:cBhvr>
                                        <p:cTn id="140" dur="1000" fill="hold"/>
                                        <p:tgtEl>
                                          <p:spTgt spid="35"/>
                                        </p:tgtEl>
                                        <p:attrNameLst>
                                          <p:attrName>ppt_x</p:attrName>
                                        </p:attrNameLst>
                                      </p:cBhvr>
                                      <p:tavLst>
                                        <p:tav tm="0">
                                          <p:val>
                                            <p:strVal val="#ppt_x"/>
                                          </p:val>
                                        </p:tav>
                                        <p:tav tm="100000">
                                          <p:val>
                                            <p:strVal val="#ppt_x"/>
                                          </p:val>
                                        </p:tav>
                                      </p:tavLst>
                                    </p:anim>
                                    <p:anim calcmode="lin" valueType="num">
                                      <p:cBhvr>
                                        <p:cTn id="14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0" grpId="0" animBg="1"/>
      <p:bldP spid="24" grpId="0"/>
      <p:bldP spid="25" grpId="0"/>
      <p:bldP spid="26" grpId="0"/>
      <p:bldP spid="27" grpId="0"/>
      <p:bldP spid="28" grpId="0"/>
      <p:bldP spid="31" grpId="0"/>
      <p:bldP spid="3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5">
            <a:extLst>
              <a:ext uri="{FF2B5EF4-FFF2-40B4-BE49-F238E27FC236}">
                <a16:creationId xmlns:a16="http://schemas.microsoft.com/office/drawing/2014/main" id="{1A5FBD9C-E3E3-9C49-BB66-EA7143726C62}"/>
              </a:ext>
            </a:extLst>
          </p:cNvPr>
          <p:cNvSpPr txBox="1">
            <a:spLocks noChangeArrowheads="1"/>
          </p:cNvSpPr>
          <p:nvPr/>
        </p:nvSpPr>
        <p:spPr bwMode="auto">
          <a:xfrm>
            <a:off x="1524000" y="3074757"/>
            <a:ext cx="2590800" cy="601662"/>
          </a:xfrm>
          <a:prstGeom prst="rect">
            <a:avLst/>
          </a:prstGeom>
          <a:solidFill>
            <a:srgbClr val="FF9C98"/>
          </a:solidFill>
          <a:ln w="19050" algn="ctr">
            <a:solidFill>
              <a:srgbClr val="000080"/>
            </a:solidFill>
            <a:miter lim="800000"/>
            <a:headEnd/>
            <a:tailEnd/>
          </a:ln>
        </p:spPr>
        <p:txBody>
          <a:bodyPr lIns="95787" tIns="47894" rIns="95787" bIns="47894">
            <a:spAutoFit/>
          </a:bodyPr>
          <a:lstStyle>
            <a:lvl1pPr>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algn="ctr" eaLnBrk="0" fontAlgn="base" hangingPunct="0">
              <a:spcBef>
                <a:spcPct val="0"/>
              </a:spcBef>
              <a:spcAft>
                <a:spcPct val="0"/>
              </a:spcAft>
              <a:defRPr b="1">
                <a:solidFill>
                  <a:schemeClr val="tx1"/>
                </a:solidFill>
                <a:latin typeface="Times New Roman" pitchFamily="18" charset="0"/>
              </a:defRPr>
            </a:lvl6pPr>
            <a:lvl7pPr marL="2971800" indent="-228600" algn="ctr" eaLnBrk="0" fontAlgn="base" hangingPunct="0">
              <a:spcBef>
                <a:spcPct val="0"/>
              </a:spcBef>
              <a:spcAft>
                <a:spcPct val="0"/>
              </a:spcAft>
              <a:defRPr b="1">
                <a:solidFill>
                  <a:schemeClr val="tx1"/>
                </a:solidFill>
                <a:latin typeface="Times New Roman" pitchFamily="18" charset="0"/>
              </a:defRPr>
            </a:lvl7pPr>
            <a:lvl8pPr marL="3429000" indent="-228600" algn="ctr" eaLnBrk="0" fontAlgn="base" hangingPunct="0">
              <a:spcBef>
                <a:spcPct val="0"/>
              </a:spcBef>
              <a:spcAft>
                <a:spcPct val="0"/>
              </a:spcAft>
              <a:defRPr b="1">
                <a:solidFill>
                  <a:schemeClr val="tx1"/>
                </a:solidFill>
                <a:latin typeface="Times New Roman" pitchFamily="18" charset="0"/>
              </a:defRPr>
            </a:lvl8pPr>
            <a:lvl9pPr marL="3886200" indent="-228600" algn="ctr" eaLnBrk="0" fontAlgn="base" hangingPunct="0">
              <a:spcBef>
                <a:spcPct val="0"/>
              </a:spcBef>
              <a:spcAft>
                <a:spcPct val="0"/>
              </a:spcAft>
              <a:defRPr b="1">
                <a:solidFill>
                  <a:schemeClr val="tx1"/>
                </a:solidFill>
                <a:latin typeface="Times New Roman" pitchFamily="18" charset="0"/>
              </a:defRPr>
            </a:lvl9pPr>
          </a:lstStyle>
          <a:p>
            <a:pPr algn="ctr" eaLnBrk="1" hangingPunct="1">
              <a:spcBef>
                <a:spcPct val="50000"/>
              </a:spcBef>
              <a:defRPr/>
            </a:pPr>
            <a:r>
              <a:rPr lang="en-US" sz="3200">
                <a:effectLst>
                  <a:outerShdw blurRad="38100" dist="38100" dir="2700000" algn="tl">
                    <a:srgbClr val="000000">
                      <a:alpha val="43137"/>
                    </a:srgbClr>
                  </a:outerShdw>
                </a:effectLst>
                <a:cs typeface="Times New Roman" pitchFamily="18" charset="0"/>
              </a:rPr>
              <a:t>Thân bài</a:t>
            </a:r>
          </a:p>
        </p:txBody>
      </p:sp>
      <p:sp>
        <p:nvSpPr>
          <p:cNvPr id="3" name="Text Box 16">
            <a:extLst>
              <a:ext uri="{FF2B5EF4-FFF2-40B4-BE49-F238E27FC236}">
                <a16:creationId xmlns:a16="http://schemas.microsoft.com/office/drawing/2014/main" id="{FA99741D-9810-ED47-A6FD-5636D763D519}"/>
              </a:ext>
            </a:extLst>
          </p:cNvPr>
          <p:cNvSpPr txBox="1">
            <a:spLocks noChangeArrowheads="1"/>
          </p:cNvSpPr>
          <p:nvPr/>
        </p:nvSpPr>
        <p:spPr bwMode="auto">
          <a:xfrm>
            <a:off x="2819400" y="999894"/>
            <a:ext cx="1447800" cy="1089025"/>
          </a:xfrm>
          <a:prstGeom prst="rect">
            <a:avLst/>
          </a:prstGeom>
          <a:noFill/>
          <a:ln w="19050" algn="ctr">
            <a:solidFill>
              <a:srgbClr val="0000FF"/>
            </a:solidFill>
            <a:miter lim="800000"/>
            <a:headEnd/>
            <a:tailEnd/>
          </a:ln>
        </p:spPr>
        <p:txBody>
          <a:bodyPr lIns="95787" tIns="47894" rIns="95787" bIns="47894">
            <a:spAutoFit/>
          </a:bodyPr>
          <a:lstStyle>
            <a:lvl1pPr>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algn="ctr" eaLnBrk="0" fontAlgn="base" hangingPunct="0">
              <a:spcBef>
                <a:spcPct val="0"/>
              </a:spcBef>
              <a:spcAft>
                <a:spcPct val="0"/>
              </a:spcAft>
              <a:defRPr b="1">
                <a:solidFill>
                  <a:schemeClr val="tx1"/>
                </a:solidFill>
                <a:latin typeface="Times New Roman" pitchFamily="18" charset="0"/>
              </a:defRPr>
            </a:lvl6pPr>
            <a:lvl7pPr marL="2971800" indent="-228600" algn="ctr" eaLnBrk="0" fontAlgn="base" hangingPunct="0">
              <a:spcBef>
                <a:spcPct val="0"/>
              </a:spcBef>
              <a:spcAft>
                <a:spcPct val="0"/>
              </a:spcAft>
              <a:defRPr b="1">
                <a:solidFill>
                  <a:schemeClr val="tx1"/>
                </a:solidFill>
                <a:latin typeface="Times New Roman" pitchFamily="18" charset="0"/>
              </a:defRPr>
            </a:lvl7pPr>
            <a:lvl8pPr marL="3429000" indent="-228600" algn="ctr" eaLnBrk="0" fontAlgn="base" hangingPunct="0">
              <a:spcBef>
                <a:spcPct val="0"/>
              </a:spcBef>
              <a:spcAft>
                <a:spcPct val="0"/>
              </a:spcAft>
              <a:defRPr b="1">
                <a:solidFill>
                  <a:schemeClr val="tx1"/>
                </a:solidFill>
                <a:latin typeface="Times New Roman" pitchFamily="18" charset="0"/>
              </a:defRPr>
            </a:lvl8pPr>
            <a:lvl9pPr marL="3886200" indent="-228600" algn="ctr" eaLnBrk="0" fontAlgn="base" hangingPunct="0">
              <a:spcBef>
                <a:spcPct val="0"/>
              </a:spcBef>
              <a:spcAft>
                <a:spcPct val="0"/>
              </a:spcAft>
              <a:defRPr b="1">
                <a:solidFill>
                  <a:schemeClr val="tx1"/>
                </a:solidFill>
                <a:latin typeface="Times New Roman" pitchFamily="18" charset="0"/>
              </a:defRPr>
            </a:lvl9pPr>
          </a:lstStyle>
          <a:p>
            <a:pPr algn="ctr" eaLnBrk="1" hangingPunct="1">
              <a:spcBef>
                <a:spcPct val="50000"/>
              </a:spcBef>
              <a:defRPr/>
            </a:pPr>
            <a:r>
              <a:rPr lang="en-US" sz="3200" dirty="0" err="1">
                <a:effectLst>
                  <a:outerShdw blurRad="38100" dist="38100" dir="2700000" algn="tl">
                    <a:srgbClr val="000000">
                      <a:alpha val="43137"/>
                    </a:srgbClr>
                  </a:outerShdw>
                </a:effectLst>
                <a:cs typeface="Times New Roman" pitchFamily="18" charset="0"/>
              </a:rPr>
              <a:t>Hình</a:t>
            </a:r>
            <a:r>
              <a:rPr lang="en-US" sz="3200" dirty="0">
                <a:effectLst>
                  <a:outerShdw blurRad="38100" dist="38100" dir="2700000" algn="tl">
                    <a:srgbClr val="000000">
                      <a:alpha val="43137"/>
                    </a:srgbClr>
                  </a:outerShdw>
                </a:effectLst>
                <a:cs typeface="Times New Roman" pitchFamily="18" charset="0"/>
              </a:rPr>
              <a:t> </a:t>
            </a:r>
            <a:r>
              <a:rPr lang="en-US" sz="3200" dirty="0" err="1">
                <a:effectLst>
                  <a:outerShdw blurRad="38100" dist="38100" dir="2700000" algn="tl">
                    <a:srgbClr val="000000">
                      <a:alpha val="43137"/>
                    </a:srgbClr>
                  </a:outerShdw>
                </a:effectLst>
                <a:cs typeface="Times New Roman" pitchFamily="18" charset="0"/>
              </a:rPr>
              <a:t>dáng</a:t>
            </a:r>
            <a:endParaRPr lang="en-US" sz="3200" dirty="0">
              <a:effectLst>
                <a:outerShdw blurRad="38100" dist="38100" dir="2700000" algn="tl">
                  <a:srgbClr val="000000">
                    <a:alpha val="43137"/>
                  </a:srgbClr>
                </a:outerShdw>
              </a:effectLst>
              <a:cs typeface="Times New Roman" pitchFamily="18" charset="0"/>
            </a:endParaRPr>
          </a:p>
        </p:txBody>
      </p:sp>
      <p:sp>
        <p:nvSpPr>
          <p:cNvPr id="4" name="Text Box 18">
            <a:extLst>
              <a:ext uri="{FF2B5EF4-FFF2-40B4-BE49-F238E27FC236}">
                <a16:creationId xmlns:a16="http://schemas.microsoft.com/office/drawing/2014/main" id="{F9DB56A3-E22A-F74C-B4B3-1AF7E7B28606}"/>
              </a:ext>
            </a:extLst>
          </p:cNvPr>
          <p:cNvSpPr txBox="1">
            <a:spLocks noChangeArrowheads="1"/>
          </p:cNvSpPr>
          <p:nvPr/>
        </p:nvSpPr>
        <p:spPr bwMode="auto">
          <a:xfrm>
            <a:off x="2590800" y="5495694"/>
            <a:ext cx="1447800" cy="1089025"/>
          </a:xfrm>
          <a:prstGeom prst="rect">
            <a:avLst/>
          </a:prstGeom>
          <a:ln>
            <a:solidFill>
              <a:srgbClr val="1421FD"/>
            </a:solidFill>
            <a:headEnd/>
            <a:tailEnd/>
          </a:ln>
        </p:spPr>
        <p:style>
          <a:lnRef idx="2">
            <a:schemeClr val="accent1"/>
          </a:lnRef>
          <a:fillRef idx="1">
            <a:schemeClr val="lt1"/>
          </a:fillRef>
          <a:effectRef idx="0">
            <a:schemeClr val="accent1"/>
          </a:effectRef>
          <a:fontRef idx="minor">
            <a:schemeClr val="dk1"/>
          </a:fontRef>
        </p:style>
        <p:txBody>
          <a:bodyPr lIns="95787" tIns="47894" rIns="95787" bIns="47894">
            <a:spAutoFit/>
          </a:bodyPr>
          <a:lstStyle>
            <a:lvl1pPr>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algn="ctr" eaLnBrk="0" fontAlgn="base" hangingPunct="0">
              <a:spcBef>
                <a:spcPct val="0"/>
              </a:spcBef>
              <a:spcAft>
                <a:spcPct val="0"/>
              </a:spcAft>
              <a:defRPr b="1">
                <a:solidFill>
                  <a:schemeClr val="tx1"/>
                </a:solidFill>
                <a:latin typeface="Times New Roman" pitchFamily="18" charset="0"/>
              </a:defRPr>
            </a:lvl6pPr>
            <a:lvl7pPr marL="2971800" indent="-228600" algn="ctr" eaLnBrk="0" fontAlgn="base" hangingPunct="0">
              <a:spcBef>
                <a:spcPct val="0"/>
              </a:spcBef>
              <a:spcAft>
                <a:spcPct val="0"/>
              </a:spcAft>
              <a:defRPr b="1">
                <a:solidFill>
                  <a:schemeClr val="tx1"/>
                </a:solidFill>
                <a:latin typeface="Times New Roman" pitchFamily="18" charset="0"/>
              </a:defRPr>
            </a:lvl7pPr>
            <a:lvl8pPr marL="3429000" indent="-228600" algn="ctr" eaLnBrk="0" fontAlgn="base" hangingPunct="0">
              <a:spcBef>
                <a:spcPct val="0"/>
              </a:spcBef>
              <a:spcAft>
                <a:spcPct val="0"/>
              </a:spcAft>
              <a:defRPr b="1">
                <a:solidFill>
                  <a:schemeClr val="tx1"/>
                </a:solidFill>
                <a:latin typeface="Times New Roman" pitchFamily="18" charset="0"/>
              </a:defRPr>
            </a:lvl8pPr>
            <a:lvl9pPr marL="3886200" indent="-228600" algn="ctr" eaLnBrk="0" fontAlgn="base" hangingPunct="0">
              <a:spcBef>
                <a:spcPct val="0"/>
              </a:spcBef>
              <a:spcAft>
                <a:spcPct val="0"/>
              </a:spcAft>
              <a:defRPr b="1">
                <a:solidFill>
                  <a:schemeClr val="tx1"/>
                </a:solidFill>
                <a:latin typeface="Times New Roman" pitchFamily="18" charset="0"/>
              </a:defRPr>
            </a:lvl9pPr>
          </a:lstStyle>
          <a:p>
            <a:pPr algn="ctr" eaLnBrk="1" hangingPunct="1">
              <a:spcBef>
                <a:spcPct val="50000"/>
              </a:spcBef>
              <a:defRPr/>
            </a:pPr>
            <a:r>
              <a:rPr lang="en-US" sz="3200" dirty="0" err="1">
                <a:effectLst>
                  <a:outerShdw blurRad="38100" dist="38100" dir="2700000" algn="tl">
                    <a:srgbClr val="000000">
                      <a:alpha val="43137"/>
                    </a:srgbClr>
                  </a:outerShdw>
                </a:effectLst>
                <a:cs typeface="Times New Roman" pitchFamily="18" charset="0"/>
              </a:rPr>
              <a:t>Công</a:t>
            </a:r>
            <a:r>
              <a:rPr lang="en-US" sz="3200" dirty="0">
                <a:effectLst>
                  <a:outerShdw blurRad="38100" dist="38100" dir="2700000" algn="tl">
                    <a:srgbClr val="000000">
                      <a:alpha val="43137"/>
                    </a:srgbClr>
                  </a:outerShdw>
                </a:effectLst>
                <a:cs typeface="Times New Roman" pitchFamily="18" charset="0"/>
              </a:rPr>
              <a:t> </a:t>
            </a:r>
            <a:r>
              <a:rPr lang="en-US" sz="3200" dirty="0" err="1">
                <a:effectLst>
                  <a:outerShdw blurRad="38100" dist="38100" dir="2700000" algn="tl">
                    <a:srgbClr val="000000">
                      <a:alpha val="43137"/>
                    </a:srgbClr>
                  </a:outerShdw>
                </a:effectLst>
                <a:cs typeface="Times New Roman" pitchFamily="18" charset="0"/>
              </a:rPr>
              <a:t>dụng</a:t>
            </a:r>
            <a:endParaRPr lang="en-US" sz="3200" dirty="0">
              <a:effectLst>
                <a:outerShdw blurRad="38100" dist="38100" dir="2700000" algn="tl">
                  <a:srgbClr val="000000">
                    <a:alpha val="43137"/>
                  </a:srgbClr>
                </a:outerShdw>
              </a:effectLst>
              <a:cs typeface="Times New Roman" pitchFamily="18" charset="0"/>
            </a:endParaRPr>
          </a:p>
        </p:txBody>
      </p:sp>
      <p:sp>
        <p:nvSpPr>
          <p:cNvPr id="5" name="Rectangle 21">
            <a:extLst>
              <a:ext uri="{FF2B5EF4-FFF2-40B4-BE49-F238E27FC236}">
                <a16:creationId xmlns:a16="http://schemas.microsoft.com/office/drawing/2014/main" id="{B775571C-3272-E045-8661-8D1DD11B5925}"/>
              </a:ext>
            </a:extLst>
          </p:cNvPr>
          <p:cNvSpPr>
            <a:spLocks noChangeArrowheads="1"/>
          </p:cNvSpPr>
          <p:nvPr/>
        </p:nvSpPr>
        <p:spPr bwMode="auto">
          <a:xfrm>
            <a:off x="4800600" y="85494"/>
            <a:ext cx="2590800" cy="588963"/>
          </a:xfrm>
          <a:prstGeom prst="rect">
            <a:avLst/>
          </a:prstGeom>
          <a:solidFill>
            <a:srgbClr val="FFFFFF"/>
          </a:solidFill>
          <a:ln w="19050" algn="ctr">
            <a:solidFill>
              <a:srgbClr val="000080"/>
            </a:solidFill>
            <a:miter lim="800000"/>
            <a:headEnd/>
            <a:tailEnd/>
          </a:ln>
        </p:spPr>
        <p:txBody>
          <a:bodyPr lIns="95787" tIns="47894" rIns="95787" bIns="47894" anchor="ctr">
            <a:spAutoFit/>
          </a:bodyPr>
          <a:lstStyle/>
          <a:p>
            <a:pPr algn="ctr" eaLnBrk="1" hangingPunct="1">
              <a:defRPr/>
            </a:pPr>
            <a:r>
              <a:rPr lang="en-US" sz="3200" b="1">
                <a:effectLst>
                  <a:outerShdw blurRad="38100" dist="38100" dir="2700000" algn="tl">
                    <a:srgbClr val="000000">
                      <a:alpha val="43137"/>
                    </a:srgbClr>
                  </a:outerShdw>
                </a:effectLst>
                <a:latin typeface="Times New Roman" pitchFamily="18" charset="0"/>
                <a:cs typeface="Times New Roman" pitchFamily="18" charset="0"/>
              </a:rPr>
              <a:t>Cái vành</a:t>
            </a:r>
          </a:p>
        </p:txBody>
      </p:sp>
      <p:sp>
        <p:nvSpPr>
          <p:cNvPr id="6" name="Rectangle 22">
            <a:extLst>
              <a:ext uri="{FF2B5EF4-FFF2-40B4-BE49-F238E27FC236}">
                <a16:creationId xmlns:a16="http://schemas.microsoft.com/office/drawing/2014/main" id="{385252FB-F27E-4048-BF5C-8143F79F800B}"/>
              </a:ext>
            </a:extLst>
          </p:cNvPr>
          <p:cNvSpPr>
            <a:spLocks noChangeArrowheads="1"/>
          </p:cNvSpPr>
          <p:nvPr/>
        </p:nvSpPr>
        <p:spPr bwMode="auto">
          <a:xfrm>
            <a:off x="8077200" y="161694"/>
            <a:ext cx="2286000" cy="588963"/>
          </a:xfrm>
          <a:prstGeom prst="rect">
            <a:avLst/>
          </a:prstGeom>
          <a:noFill/>
          <a:ln w="19050" algn="ctr">
            <a:solidFill>
              <a:srgbClr val="000080"/>
            </a:solidFill>
            <a:miter lim="800000"/>
            <a:headEnd/>
            <a:tailEnd/>
          </a:ln>
        </p:spPr>
        <p:txBody>
          <a:bodyPr lIns="95787" tIns="47894" rIns="95787" bIns="47894" anchor="ctr">
            <a:spAutoFit/>
          </a:bodyPr>
          <a:lstStyle/>
          <a:p>
            <a:pPr algn="ctr" eaLnBrk="1" hangingPunct="1">
              <a:defRPr/>
            </a:pPr>
            <a:r>
              <a:rPr lang="en-US" sz="3200" b="1">
                <a:effectLst>
                  <a:outerShdw blurRad="38100" dist="38100" dir="2700000" algn="tl">
                    <a:srgbClr val="000000">
                      <a:alpha val="43137"/>
                    </a:srgbClr>
                  </a:outerShdw>
                </a:effectLst>
                <a:latin typeface="Times New Roman" pitchFamily="18" charset="0"/>
                <a:cs typeface="Times New Roman" pitchFamily="18" charset="0"/>
              </a:rPr>
              <a:t>Cái áo</a:t>
            </a:r>
          </a:p>
        </p:txBody>
      </p:sp>
      <p:sp>
        <p:nvSpPr>
          <p:cNvPr id="7" name="Rectangle 23">
            <a:extLst>
              <a:ext uri="{FF2B5EF4-FFF2-40B4-BE49-F238E27FC236}">
                <a16:creationId xmlns:a16="http://schemas.microsoft.com/office/drawing/2014/main" id="{D1D2928E-8B78-C64C-A72A-67C9FF9BA707}"/>
              </a:ext>
            </a:extLst>
          </p:cNvPr>
          <p:cNvSpPr>
            <a:spLocks noChangeArrowheads="1"/>
          </p:cNvSpPr>
          <p:nvPr/>
        </p:nvSpPr>
        <p:spPr bwMode="auto">
          <a:xfrm>
            <a:off x="8077200" y="923694"/>
            <a:ext cx="2286000" cy="588963"/>
          </a:xfrm>
          <a:prstGeom prst="rect">
            <a:avLst/>
          </a:prstGeom>
          <a:noFill/>
          <a:ln w="19050" algn="ctr">
            <a:solidFill>
              <a:srgbClr val="000080"/>
            </a:solidFill>
            <a:miter lim="800000"/>
            <a:headEnd/>
            <a:tailEnd/>
          </a:ln>
        </p:spPr>
        <p:txBody>
          <a:bodyPr lIns="95787" tIns="47894" rIns="95787" bIns="47894" anchor="ctr">
            <a:spAutoFit/>
          </a:bodyPr>
          <a:lstStyle/>
          <a:p>
            <a:pPr algn="ctr" eaLnBrk="1" hangingPunct="1">
              <a:defRPr/>
            </a:pPr>
            <a:r>
              <a:rPr lang="en-US" sz="3200" b="1">
                <a:effectLst>
                  <a:outerShdw blurRad="38100" dist="38100" dir="2700000" algn="tl">
                    <a:srgbClr val="000000">
                      <a:alpha val="43137"/>
                    </a:srgbClr>
                  </a:outerShdw>
                </a:effectLst>
                <a:latin typeface="Times New Roman" pitchFamily="18" charset="0"/>
                <a:cs typeface="Times New Roman" pitchFamily="18" charset="0"/>
              </a:rPr>
              <a:t>Lỗ tai</a:t>
            </a:r>
          </a:p>
        </p:txBody>
      </p:sp>
      <p:sp>
        <p:nvSpPr>
          <p:cNvPr id="8" name="Rectangle 24">
            <a:extLst>
              <a:ext uri="{FF2B5EF4-FFF2-40B4-BE49-F238E27FC236}">
                <a16:creationId xmlns:a16="http://schemas.microsoft.com/office/drawing/2014/main" id="{3D70D187-E7A0-0B43-A0B5-862B0C515E32}"/>
              </a:ext>
            </a:extLst>
          </p:cNvPr>
          <p:cNvSpPr>
            <a:spLocks noChangeArrowheads="1"/>
          </p:cNvSpPr>
          <p:nvPr/>
        </p:nvSpPr>
        <p:spPr bwMode="auto">
          <a:xfrm>
            <a:off x="4800600" y="895119"/>
            <a:ext cx="2514600" cy="588963"/>
          </a:xfrm>
          <a:prstGeom prst="rect">
            <a:avLst/>
          </a:prstGeom>
          <a:noFill/>
          <a:ln w="28575" algn="ctr">
            <a:solidFill>
              <a:srgbClr val="002060"/>
            </a:solidFill>
            <a:miter lim="800000"/>
            <a:headEnd/>
            <a:tailEnd/>
          </a:ln>
        </p:spPr>
        <p:txBody>
          <a:bodyPr lIns="95787" tIns="47894" rIns="95787" bIns="47894" anchor="ctr">
            <a:spAutoFit/>
          </a:bodyPr>
          <a:lstStyle/>
          <a:p>
            <a:pPr algn="ctr" eaLnBrk="1" hangingPunct="1">
              <a:defRPr/>
            </a:pP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Hai</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cái</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tai</a:t>
            </a:r>
          </a:p>
        </p:txBody>
      </p:sp>
      <p:sp>
        <p:nvSpPr>
          <p:cNvPr id="9" name="Rectangle 25">
            <a:extLst>
              <a:ext uri="{FF2B5EF4-FFF2-40B4-BE49-F238E27FC236}">
                <a16:creationId xmlns:a16="http://schemas.microsoft.com/office/drawing/2014/main" id="{FFFF89C3-421A-1D45-B70C-FBFBDA6A76A1}"/>
              </a:ext>
            </a:extLst>
          </p:cNvPr>
          <p:cNvSpPr>
            <a:spLocks noChangeArrowheads="1"/>
          </p:cNvSpPr>
          <p:nvPr/>
        </p:nvSpPr>
        <p:spPr bwMode="auto">
          <a:xfrm>
            <a:off x="4790922" y="5806074"/>
            <a:ext cx="4808692" cy="588963"/>
          </a:xfrm>
          <a:prstGeom prst="rect">
            <a:avLst/>
          </a:prstGeom>
          <a:noFill/>
          <a:ln w="19050" algn="ctr">
            <a:solidFill>
              <a:srgbClr val="CC0000"/>
            </a:solidFill>
            <a:miter lim="800000"/>
            <a:headEnd/>
            <a:tailEnd/>
          </a:ln>
        </p:spPr>
        <p:txBody>
          <a:bodyPr wrap="square" lIns="95787" tIns="47894" rIns="95787" bIns="47894" anchor="ctr">
            <a:spAutoFit/>
          </a:bodyPr>
          <a:lstStyle/>
          <a:p>
            <a:pPr algn="ctr" eaLnBrk="1" hangingPunct="1">
              <a:defRPr/>
            </a:pP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Tiếng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cối</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làm</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vui</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cả</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xóm</a:t>
            </a:r>
            <a:endParaRPr lang="en-US" sz="32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Rectangle 26">
            <a:extLst>
              <a:ext uri="{FF2B5EF4-FFF2-40B4-BE49-F238E27FC236}">
                <a16:creationId xmlns:a16="http://schemas.microsoft.com/office/drawing/2014/main" id="{AFF987E1-4A08-1447-988F-03B782F6ACD8}"/>
              </a:ext>
            </a:extLst>
          </p:cNvPr>
          <p:cNvSpPr>
            <a:spLocks noChangeArrowheads="1"/>
          </p:cNvSpPr>
          <p:nvPr/>
        </p:nvSpPr>
        <p:spPr bwMode="auto">
          <a:xfrm>
            <a:off x="4953000" y="1931757"/>
            <a:ext cx="2590800" cy="588962"/>
          </a:xfrm>
          <a:prstGeom prst="rect">
            <a:avLst/>
          </a:prstGeom>
          <a:noFill/>
          <a:ln w="19050" algn="ctr">
            <a:solidFill>
              <a:srgbClr val="000080"/>
            </a:solidFill>
            <a:miter lim="800000"/>
            <a:headEnd/>
            <a:tailEnd/>
          </a:ln>
        </p:spPr>
        <p:txBody>
          <a:bodyPr lIns="95787" tIns="47894" rIns="95787" bIns="47894" anchor="ctr">
            <a:spAutoFit/>
          </a:bodyPr>
          <a:lstStyle/>
          <a:p>
            <a:pPr algn="ctr" eaLnBrk="1" hangingPunct="1">
              <a:defRPr/>
            </a:pPr>
            <a:r>
              <a:rPr lang="en-US" sz="3200" b="1">
                <a:effectLst>
                  <a:outerShdw blurRad="38100" dist="38100" dir="2700000" algn="tl">
                    <a:srgbClr val="000000">
                      <a:alpha val="43137"/>
                    </a:srgbClr>
                  </a:outerShdw>
                </a:effectLst>
                <a:latin typeface="Times New Roman" pitchFamily="18" charset="0"/>
                <a:cs typeface="Times New Roman" pitchFamily="18" charset="0"/>
              </a:rPr>
              <a:t>Hàm răng cối</a:t>
            </a:r>
          </a:p>
        </p:txBody>
      </p:sp>
      <p:sp>
        <p:nvSpPr>
          <p:cNvPr id="11" name="Rectangle 27">
            <a:extLst>
              <a:ext uri="{FF2B5EF4-FFF2-40B4-BE49-F238E27FC236}">
                <a16:creationId xmlns:a16="http://schemas.microsoft.com/office/drawing/2014/main" id="{A0C21FFD-333D-5B4D-A6A3-9704992BBFA1}"/>
              </a:ext>
            </a:extLst>
          </p:cNvPr>
          <p:cNvSpPr>
            <a:spLocks noChangeArrowheads="1"/>
          </p:cNvSpPr>
          <p:nvPr/>
        </p:nvSpPr>
        <p:spPr bwMode="auto">
          <a:xfrm>
            <a:off x="4953000" y="3362094"/>
            <a:ext cx="2590800" cy="588963"/>
          </a:xfrm>
          <a:prstGeom prst="rect">
            <a:avLst/>
          </a:prstGeom>
          <a:noFill/>
          <a:ln w="19050" algn="ctr">
            <a:solidFill>
              <a:srgbClr val="000080"/>
            </a:solidFill>
            <a:miter lim="800000"/>
            <a:headEnd/>
            <a:tailEnd/>
          </a:ln>
        </p:spPr>
        <p:txBody>
          <a:bodyPr lIns="95787" tIns="47894" rIns="95787" bIns="47894" anchor="ctr">
            <a:spAutoFit/>
          </a:bodyPr>
          <a:lstStyle/>
          <a:p>
            <a:pPr algn="ctr" eaLnBrk="1" hangingPunct="1">
              <a:defRPr/>
            </a:pPr>
            <a:r>
              <a:rPr lang="en-US" sz="3200" b="1">
                <a:effectLst>
                  <a:outerShdw blurRad="38100" dist="38100" dir="2700000" algn="tl">
                    <a:srgbClr val="000000">
                      <a:alpha val="43137"/>
                    </a:srgbClr>
                  </a:outerShdw>
                </a:effectLst>
                <a:latin typeface="Times New Roman" pitchFamily="18" charset="0"/>
                <a:cs typeface="Times New Roman" pitchFamily="18" charset="0"/>
              </a:rPr>
              <a:t>Cái cần</a:t>
            </a:r>
          </a:p>
        </p:txBody>
      </p:sp>
      <p:sp>
        <p:nvSpPr>
          <p:cNvPr id="12" name="Rectangle 28">
            <a:extLst>
              <a:ext uri="{FF2B5EF4-FFF2-40B4-BE49-F238E27FC236}">
                <a16:creationId xmlns:a16="http://schemas.microsoft.com/office/drawing/2014/main" id="{6A055C9D-63AF-8C4B-9303-5C4ED2B67C2C}"/>
              </a:ext>
            </a:extLst>
          </p:cNvPr>
          <p:cNvSpPr>
            <a:spLocks noChangeArrowheads="1"/>
          </p:cNvSpPr>
          <p:nvPr/>
        </p:nvSpPr>
        <p:spPr bwMode="auto">
          <a:xfrm>
            <a:off x="4764088" y="4923578"/>
            <a:ext cx="2286000" cy="588963"/>
          </a:xfrm>
          <a:prstGeom prst="rect">
            <a:avLst/>
          </a:prstGeom>
          <a:noFill/>
          <a:ln w="19050" algn="ctr">
            <a:solidFill>
              <a:srgbClr val="CC0000"/>
            </a:solidFill>
            <a:miter lim="800000"/>
            <a:headEnd/>
            <a:tailEnd/>
          </a:ln>
        </p:spPr>
        <p:txBody>
          <a:bodyPr lIns="95787" tIns="47894" rIns="95787" bIns="47894" anchor="ctr">
            <a:spAutoFit/>
          </a:bodyPr>
          <a:lstStyle/>
          <a:p>
            <a:pPr algn="ctr" eaLnBrk="1" hangingPunct="1">
              <a:defRPr/>
            </a:pPr>
            <a:r>
              <a:rPr lang="en-US" sz="3200" b="1">
                <a:effectLst>
                  <a:outerShdw blurRad="38100" dist="38100" dir="2700000" algn="tl">
                    <a:srgbClr val="000000">
                      <a:alpha val="43137"/>
                    </a:srgbClr>
                  </a:outerShdw>
                </a:effectLst>
                <a:latin typeface="Times New Roman" pitchFamily="18" charset="0"/>
                <a:cs typeface="Times New Roman" pitchFamily="18" charset="0"/>
              </a:rPr>
              <a:t>Xay lúa</a:t>
            </a:r>
          </a:p>
        </p:txBody>
      </p:sp>
      <p:sp>
        <p:nvSpPr>
          <p:cNvPr id="13" name="Rectangle 29">
            <a:extLst>
              <a:ext uri="{FF2B5EF4-FFF2-40B4-BE49-F238E27FC236}">
                <a16:creationId xmlns:a16="http://schemas.microsoft.com/office/drawing/2014/main" id="{616F7E73-5D8E-2F43-980D-193843DC84C0}"/>
              </a:ext>
            </a:extLst>
          </p:cNvPr>
          <p:cNvSpPr>
            <a:spLocks noChangeArrowheads="1"/>
          </p:cNvSpPr>
          <p:nvPr/>
        </p:nvSpPr>
        <p:spPr bwMode="auto">
          <a:xfrm>
            <a:off x="8229600" y="3611332"/>
            <a:ext cx="2209800" cy="588962"/>
          </a:xfrm>
          <a:prstGeom prst="rect">
            <a:avLst/>
          </a:prstGeom>
          <a:noFill/>
          <a:ln w="19050" algn="ctr">
            <a:solidFill>
              <a:srgbClr val="000080"/>
            </a:solidFill>
            <a:miter lim="800000"/>
            <a:headEnd/>
            <a:tailEnd/>
          </a:ln>
        </p:spPr>
        <p:txBody>
          <a:bodyPr lIns="95787" tIns="47894" rIns="95787" bIns="47894" anchor="ctr">
            <a:spAutoFit/>
          </a:bodyPr>
          <a:lstStyle/>
          <a:p>
            <a:pPr algn="ctr" eaLnBrk="1" hangingPunct="1">
              <a:defRPr/>
            </a:pPr>
            <a:r>
              <a:rPr lang="en-US" sz="3200" b="1">
                <a:effectLst>
                  <a:outerShdw blurRad="38100" dist="38100" dir="2700000" algn="tl">
                    <a:srgbClr val="000000">
                      <a:alpha val="43137"/>
                    </a:srgbClr>
                  </a:outerShdw>
                </a:effectLst>
                <a:latin typeface="Times New Roman" pitchFamily="18" charset="0"/>
                <a:cs typeface="Times New Roman" pitchFamily="18" charset="0"/>
              </a:rPr>
              <a:t>Cái chốt</a:t>
            </a:r>
          </a:p>
        </p:txBody>
      </p:sp>
      <p:sp>
        <p:nvSpPr>
          <p:cNvPr id="14" name="Rectangle 30">
            <a:extLst>
              <a:ext uri="{FF2B5EF4-FFF2-40B4-BE49-F238E27FC236}">
                <a16:creationId xmlns:a16="http://schemas.microsoft.com/office/drawing/2014/main" id="{D5BC5A32-3F21-6645-8C86-7A61846EE603}"/>
              </a:ext>
            </a:extLst>
          </p:cNvPr>
          <p:cNvSpPr>
            <a:spLocks noChangeArrowheads="1"/>
          </p:cNvSpPr>
          <p:nvPr/>
        </p:nvSpPr>
        <p:spPr bwMode="auto">
          <a:xfrm>
            <a:off x="8305800" y="2828694"/>
            <a:ext cx="2133600" cy="588963"/>
          </a:xfrm>
          <a:prstGeom prst="rect">
            <a:avLst/>
          </a:prstGeom>
          <a:noFill/>
          <a:ln w="19050" algn="ctr">
            <a:solidFill>
              <a:srgbClr val="000080"/>
            </a:solidFill>
            <a:miter lim="800000"/>
            <a:headEnd/>
            <a:tailEnd/>
          </a:ln>
        </p:spPr>
        <p:txBody>
          <a:bodyPr lIns="95787" tIns="47894" rIns="95787" bIns="47894" anchor="ctr">
            <a:spAutoFit/>
          </a:bodyPr>
          <a:lstStyle/>
          <a:p>
            <a:pPr algn="ctr" eaLnBrk="1" hangingPunct="1">
              <a:defRPr/>
            </a:pPr>
            <a:r>
              <a:rPr lang="en-US" sz="3200" b="1">
                <a:effectLst>
                  <a:outerShdw blurRad="38100" dist="38100" dir="2700000" algn="tl">
                    <a:srgbClr val="000000">
                      <a:alpha val="43137"/>
                    </a:srgbClr>
                  </a:outerShdw>
                </a:effectLst>
                <a:latin typeface="Times New Roman" pitchFamily="18" charset="0"/>
                <a:cs typeface="Times New Roman" pitchFamily="18" charset="0"/>
              </a:rPr>
              <a:t>Đầu cần</a:t>
            </a:r>
          </a:p>
        </p:txBody>
      </p:sp>
      <p:sp>
        <p:nvSpPr>
          <p:cNvPr id="15" name="Rectangle 31">
            <a:extLst>
              <a:ext uri="{FF2B5EF4-FFF2-40B4-BE49-F238E27FC236}">
                <a16:creationId xmlns:a16="http://schemas.microsoft.com/office/drawing/2014/main" id="{142C3503-3332-FA4A-9284-8985A3FB5F2F}"/>
              </a:ext>
            </a:extLst>
          </p:cNvPr>
          <p:cNvSpPr>
            <a:spLocks noChangeArrowheads="1"/>
          </p:cNvSpPr>
          <p:nvPr/>
        </p:nvSpPr>
        <p:spPr bwMode="auto">
          <a:xfrm>
            <a:off x="8153400" y="1914294"/>
            <a:ext cx="2209800" cy="588963"/>
          </a:xfrm>
          <a:prstGeom prst="rect">
            <a:avLst/>
          </a:prstGeom>
          <a:noFill/>
          <a:ln w="19050" algn="ctr">
            <a:solidFill>
              <a:srgbClr val="000080"/>
            </a:solidFill>
            <a:miter lim="800000"/>
            <a:headEnd/>
            <a:tailEnd/>
          </a:ln>
        </p:spPr>
        <p:txBody>
          <a:bodyPr lIns="95787" tIns="47894" rIns="95787" bIns="47894" anchor="ctr">
            <a:spAutoFit/>
          </a:bodyPr>
          <a:lstStyle/>
          <a:p>
            <a:pPr algn="ctr" eaLnBrk="1" hangingPunct="1">
              <a:defRPr/>
            </a:pP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Dăm</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cối</a:t>
            </a:r>
            <a:endParaRPr lang="en-US" sz="32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6" name="Rectangle 32">
            <a:extLst>
              <a:ext uri="{FF2B5EF4-FFF2-40B4-BE49-F238E27FC236}">
                <a16:creationId xmlns:a16="http://schemas.microsoft.com/office/drawing/2014/main" id="{196B31ED-16F5-4446-AE07-40BCD09E6314}"/>
              </a:ext>
            </a:extLst>
          </p:cNvPr>
          <p:cNvSpPr>
            <a:spLocks noChangeArrowheads="1"/>
          </p:cNvSpPr>
          <p:nvPr/>
        </p:nvSpPr>
        <p:spPr bwMode="auto">
          <a:xfrm>
            <a:off x="8229600" y="4522557"/>
            <a:ext cx="2133600" cy="1082675"/>
          </a:xfrm>
          <a:prstGeom prst="rect">
            <a:avLst/>
          </a:prstGeom>
          <a:noFill/>
          <a:ln w="19050" algn="ctr">
            <a:solidFill>
              <a:srgbClr val="000080"/>
            </a:solidFill>
            <a:miter lim="800000"/>
            <a:headEnd/>
            <a:tailEnd/>
          </a:ln>
        </p:spPr>
        <p:txBody>
          <a:bodyPr lIns="95787" tIns="47894" rIns="95787" bIns="47894" anchor="ctr">
            <a:spAutoFit/>
          </a:bodyPr>
          <a:lstStyle/>
          <a:p>
            <a:pPr algn="ctr" eaLnBrk="1" hangingPunct="1">
              <a:defRPr/>
            </a:pP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Dây</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thừng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buộc</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cối</a:t>
            </a:r>
            <a:endParaRPr lang="en-US" sz="32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7" name="Line 33">
            <a:extLst>
              <a:ext uri="{FF2B5EF4-FFF2-40B4-BE49-F238E27FC236}">
                <a16:creationId xmlns:a16="http://schemas.microsoft.com/office/drawing/2014/main" id="{96806505-2581-7D43-8AB7-91E80E38A979}"/>
              </a:ext>
            </a:extLst>
          </p:cNvPr>
          <p:cNvSpPr>
            <a:spLocks noChangeShapeType="1"/>
          </p:cNvSpPr>
          <p:nvPr/>
        </p:nvSpPr>
        <p:spPr bwMode="auto">
          <a:xfrm flipV="1">
            <a:off x="1981200" y="1990494"/>
            <a:ext cx="914400" cy="1066800"/>
          </a:xfrm>
          <a:prstGeom prst="line">
            <a:avLst/>
          </a:prstGeom>
          <a:noFill/>
          <a:ln w="57150">
            <a:solidFill>
              <a:srgbClr val="000080"/>
            </a:solidFill>
            <a:round/>
            <a:headEnd/>
            <a:tailEnd type="triangle" w="med" len="med"/>
          </a:ln>
          <a:extLst>
            <a:ext uri="{909E8E84-426E-40DD-AFC4-6F175D3DCCD1}">
              <a14:hiddenFill xmlns:a14="http://schemas.microsoft.com/office/drawing/2010/main">
                <a:noFill/>
              </a14:hiddenFill>
            </a:ext>
          </a:extLst>
        </p:spPr>
        <p:txBody>
          <a:bodyPr lIns="95787" tIns="47894" rIns="95787" bIns="47894">
            <a:spAutoFit/>
          </a:bodyPr>
          <a:lstStyle/>
          <a:p>
            <a:endParaRPr lang="en-VN"/>
          </a:p>
        </p:txBody>
      </p:sp>
      <p:sp>
        <p:nvSpPr>
          <p:cNvPr id="18" name="Line 34">
            <a:extLst>
              <a:ext uri="{FF2B5EF4-FFF2-40B4-BE49-F238E27FC236}">
                <a16:creationId xmlns:a16="http://schemas.microsoft.com/office/drawing/2014/main" id="{2D34C0D6-3ED4-8645-86DE-23805ED17732}"/>
              </a:ext>
            </a:extLst>
          </p:cNvPr>
          <p:cNvSpPr>
            <a:spLocks noChangeShapeType="1"/>
          </p:cNvSpPr>
          <p:nvPr/>
        </p:nvSpPr>
        <p:spPr bwMode="auto">
          <a:xfrm>
            <a:off x="1981200" y="3657369"/>
            <a:ext cx="685801" cy="1838325"/>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square" lIns="95787" tIns="47894" rIns="95787" bIns="47894">
            <a:spAutoFit/>
          </a:bodyPr>
          <a:lstStyle/>
          <a:p>
            <a:endParaRPr lang="en-VN"/>
          </a:p>
        </p:txBody>
      </p:sp>
      <p:sp>
        <p:nvSpPr>
          <p:cNvPr id="19" name="Line 38">
            <a:extLst>
              <a:ext uri="{FF2B5EF4-FFF2-40B4-BE49-F238E27FC236}">
                <a16:creationId xmlns:a16="http://schemas.microsoft.com/office/drawing/2014/main" id="{ABFAB142-9CAD-3A4D-8B38-45D36C533EC8}"/>
              </a:ext>
            </a:extLst>
          </p:cNvPr>
          <p:cNvSpPr>
            <a:spLocks noChangeShapeType="1"/>
          </p:cNvSpPr>
          <p:nvPr/>
        </p:nvSpPr>
        <p:spPr bwMode="auto">
          <a:xfrm flipV="1">
            <a:off x="4267200" y="466494"/>
            <a:ext cx="533400" cy="876300"/>
          </a:xfrm>
          <a:prstGeom prst="line">
            <a:avLst/>
          </a:prstGeom>
          <a:noFill/>
          <a:ln w="19050">
            <a:solidFill>
              <a:srgbClr val="000080"/>
            </a:solidFill>
            <a:round/>
            <a:headEnd/>
            <a:tailEnd type="triangle" w="med" len="med"/>
          </a:ln>
          <a:extLst>
            <a:ext uri="{909E8E84-426E-40DD-AFC4-6F175D3DCCD1}">
              <a14:hiddenFill xmlns:a14="http://schemas.microsoft.com/office/drawing/2010/main">
                <a:noFill/>
              </a14:hiddenFill>
            </a:ext>
          </a:extLst>
        </p:spPr>
        <p:txBody>
          <a:bodyPr lIns="95787" tIns="47894" rIns="95787" bIns="47894">
            <a:spAutoFit/>
          </a:bodyPr>
          <a:lstStyle/>
          <a:p>
            <a:endParaRPr lang="en-VN"/>
          </a:p>
        </p:txBody>
      </p:sp>
      <p:sp>
        <p:nvSpPr>
          <p:cNvPr id="20" name="Line 39">
            <a:extLst>
              <a:ext uri="{FF2B5EF4-FFF2-40B4-BE49-F238E27FC236}">
                <a16:creationId xmlns:a16="http://schemas.microsoft.com/office/drawing/2014/main" id="{C624B6E5-3A43-1B4D-91A0-B595CAEFB808}"/>
              </a:ext>
            </a:extLst>
          </p:cNvPr>
          <p:cNvSpPr>
            <a:spLocks noChangeShapeType="1"/>
          </p:cNvSpPr>
          <p:nvPr/>
        </p:nvSpPr>
        <p:spPr bwMode="auto">
          <a:xfrm flipV="1">
            <a:off x="4267200" y="1304694"/>
            <a:ext cx="533400" cy="76200"/>
          </a:xfrm>
          <a:prstGeom prst="line">
            <a:avLst/>
          </a:prstGeom>
          <a:noFill/>
          <a:ln w="19050">
            <a:solidFill>
              <a:srgbClr val="000080"/>
            </a:solidFill>
            <a:round/>
            <a:headEnd/>
            <a:tailEnd type="triangle" w="med" len="med"/>
          </a:ln>
          <a:extLst>
            <a:ext uri="{909E8E84-426E-40DD-AFC4-6F175D3DCCD1}">
              <a14:hiddenFill xmlns:a14="http://schemas.microsoft.com/office/drawing/2010/main">
                <a:noFill/>
              </a14:hiddenFill>
            </a:ext>
          </a:extLst>
        </p:spPr>
        <p:txBody>
          <a:bodyPr lIns="95787" tIns="47894" rIns="95787" bIns="47894">
            <a:spAutoFit/>
          </a:bodyPr>
          <a:lstStyle/>
          <a:p>
            <a:endParaRPr lang="en-VN"/>
          </a:p>
        </p:txBody>
      </p:sp>
      <p:sp>
        <p:nvSpPr>
          <p:cNvPr id="21" name="Line 40">
            <a:extLst>
              <a:ext uri="{FF2B5EF4-FFF2-40B4-BE49-F238E27FC236}">
                <a16:creationId xmlns:a16="http://schemas.microsoft.com/office/drawing/2014/main" id="{3D596B1F-95B2-E143-B395-E9297C9F4E2B}"/>
              </a:ext>
            </a:extLst>
          </p:cNvPr>
          <p:cNvSpPr>
            <a:spLocks noChangeShapeType="1"/>
          </p:cNvSpPr>
          <p:nvPr/>
        </p:nvSpPr>
        <p:spPr bwMode="auto">
          <a:xfrm>
            <a:off x="4267200" y="1457094"/>
            <a:ext cx="685800" cy="652463"/>
          </a:xfrm>
          <a:prstGeom prst="line">
            <a:avLst/>
          </a:prstGeom>
          <a:noFill/>
          <a:ln w="19050">
            <a:solidFill>
              <a:srgbClr val="000080"/>
            </a:solidFill>
            <a:round/>
            <a:headEnd/>
            <a:tailEnd type="triangle" w="med" len="med"/>
          </a:ln>
          <a:extLst>
            <a:ext uri="{909E8E84-426E-40DD-AFC4-6F175D3DCCD1}">
              <a14:hiddenFill xmlns:a14="http://schemas.microsoft.com/office/drawing/2010/main">
                <a:noFill/>
              </a14:hiddenFill>
            </a:ext>
          </a:extLst>
        </p:spPr>
        <p:txBody>
          <a:bodyPr lIns="95787" tIns="47894" rIns="95787" bIns="47894">
            <a:spAutoFit/>
          </a:bodyPr>
          <a:lstStyle/>
          <a:p>
            <a:endParaRPr lang="en-VN"/>
          </a:p>
        </p:txBody>
      </p:sp>
      <p:sp>
        <p:nvSpPr>
          <p:cNvPr id="22" name="Line 41">
            <a:extLst>
              <a:ext uri="{FF2B5EF4-FFF2-40B4-BE49-F238E27FC236}">
                <a16:creationId xmlns:a16="http://schemas.microsoft.com/office/drawing/2014/main" id="{9FDF6145-C8C9-C344-9279-2D5FDAE6DB7C}"/>
              </a:ext>
            </a:extLst>
          </p:cNvPr>
          <p:cNvSpPr>
            <a:spLocks noChangeShapeType="1"/>
          </p:cNvSpPr>
          <p:nvPr/>
        </p:nvSpPr>
        <p:spPr bwMode="auto">
          <a:xfrm>
            <a:off x="4267200" y="1533294"/>
            <a:ext cx="685800" cy="1905000"/>
          </a:xfrm>
          <a:prstGeom prst="line">
            <a:avLst/>
          </a:prstGeom>
          <a:noFill/>
          <a:ln w="19050">
            <a:solidFill>
              <a:srgbClr val="000080"/>
            </a:solidFill>
            <a:round/>
            <a:headEnd/>
            <a:tailEnd type="triangle" w="med" len="med"/>
          </a:ln>
          <a:extLst>
            <a:ext uri="{909E8E84-426E-40DD-AFC4-6F175D3DCCD1}">
              <a14:hiddenFill xmlns:a14="http://schemas.microsoft.com/office/drawing/2010/main">
                <a:noFill/>
              </a14:hiddenFill>
            </a:ext>
          </a:extLst>
        </p:spPr>
        <p:txBody>
          <a:bodyPr lIns="95787" tIns="47894" rIns="95787" bIns="47894">
            <a:spAutoFit/>
          </a:bodyPr>
          <a:lstStyle/>
          <a:p>
            <a:endParaRPr lang="en-VN"/>
          </a:p>
        </p:txBody>
      </p:sp>
      <p:sp>
        <p:nvSpPr>
          <p:cNvPr id="23" name="Line 42">
            <a:extLst>
              <a:ext uri="{FF2B5EF4-FFF2-40B4-BE49-F238E27FC236}">
                <a16:creationId xmlns:a16="http://schemas.microsoft.com/office/drawing/2014/main" id="{CD3C4F26-52D8-E64B-8DBF-0295C356501B}"/>
              </a:ext>
            </a:extLst>
          </p:cNvPr>
          <p:cNvSpPr>
            <a:spLocks noChangeShapeType="1"/>
          </p:cNvSpPr>
          <p:nvPr/>
        </p:nvSpPr>
        <p:spPr bwMode="auto">
          <a:xfrm>
            <a:off x="7391400" y="390294"/>
            <a:ext cx="685800" cy="0"/>
          </a:xfrm>
          <a:prstGeom prst="line">
            <a:avLst/>
          </a:prstGeom>
          <a:noFill/>
          <a:ln w="19050">
            <a:solidFill>
              <a:srgbClr val="000080"/>
            </a:solidFill>
            <a:round/>
            <a:headEnd/>
            <a:tailEnd type="triangle" w="med" len="med"/>
          </a:ln>
          <a:extLst>
            <a:ext uri="{909E8E84-426E-40DD-AFC4-6F175D3DCCD1}">
              <a14:hiddenFill xmlns:a14="http://schemas.microsoft.com/office/drawing/2010/main">
                <a:noFill/>
              </a14:hiddenFill>
            </a:ext>
          </a:extLst>
        </p:spPr>
        <p:txBody>
          <a:bodyPr lIns="95787" tIns="47894" rIns="95787" bIns="47894">
            <a:spAutoFit/>
          </a:bodyPr>
          <a:lstStyle/>
          <a:p>
            <a:endParaRPr lang="en-VN"/>
          </a:p>
        </p:txBody>
      </p:sp>
      <p:sp>
        <p:nvSpPr>
          <p:cNvPr id="24" name="Line 43">
            <a:extLst>
              <a:ext uri="{FF2B5EF4-FFF2-40B4-BE49-F238E27FC236}">
                <a16:creationId xmlns:a16="http://schemas.microsoft.com/office/drawing/2014/main" id="{7B2F4CAB-0726-2848-98F4-ACACA9F9F4E0}"/>
              </a:ext>
            </a:extLst>
          </p:cNvPr>
          <p:cNvSpPr>
            <a:spLocks noChangeShapeType="1"/>
          </p:cNvSpPr>
          <p:nvPr/>
        </p:nvSpPr>
        <p:spPr bwMode="auto">
          <a:xfrm flipV="1">
            <a:off x="7356475" y="1228494"/>
            <a:ext cx="720725" cy="9525"/>
          </a:xfrm>
          <a:prstGeom prst="line">
            <a:avLst/>
          </a:prstGeom>
          <a:noFill/>
          <a:ln w="19050">
            <a:solidFill>
              <a:srgbClr val="000080"/>
            </a:solidFill>
            <a:round/>
            <a:headEnd/>
            <a:tailEnd type="triangle" w="med" len="med"/>
          </a:ln>
          <a:extLst>
            <a:ext uri="{909E8E84-426E-40DD-AFC4-6F175D3DCCD1}">
              <a14:hiddenFill xmlns:a14="http://schemas.microsoft.com/office/drawing/2010/main">
                <a:noFill/>
              </a14:hiddenFill>
            </a:ext>
          </a:extLst>
        </p:spPr>
        <p:txBody>
          <a:bodyPr lIns="95787" tIns="47894" rIns="95787" bIns="47894">
            <a:spAutoFit/>
          </a:bodyPr>
          <a:lstStyle/>
          <a:p>
            <a:endParaRPr lang="en-VN"/>
          </a:p>
        </p:txBody>
      </p:sp>
      <p:sp>
        <p:nvSpPr>
          <p:cNvPr id="25" name="Line 44">
            <a:extLst>
              <a:ext uri="{FF2B5EF4-FFF2-40B4-BE49-F238E27FC236}">
                <a16:creationId xmlns:a16="http://schemas.microsoft.com/office/drawing/2014/main" id="{CB03CFBB-D849-3048-8F5F-EFDD7A5B4D55}"/>
              </a:ext>
            </a:extLst>
          </p:cNvPr>
          <p:cNvSpPr>
            <a:spLocks noChangeShapeType="1"/>
          </p:cNvSpPr>
          <p:nvPr/>
        </p:nvSpPr>
        <p:spPr bwMode="auto">
          <a:xfrm>
            <a:off x="7464425" y="2209568"/>
            <a:ext cx="765175" cy="16669"/>
          </a:xfrm>
          <a:prstGeom prst="line">
            <a:avLst/>
          </a:prstGeom>
          <a:noFill/>
          <a:ln w="19050">
            <a:solidFill>
              <a:srgbClr val="000080"/>
            </a:solidFill>
            <a:round/>
            <a:headEnd/>
            <a:tailEnd type="triangle" w="med" len="med"/>
          </a:ln>
          <a:extLst>
            <a:ext uri="{909E8E84-426E-40DD-AFC4-6F175D3DCCD1}">
              <a14:hiddenFill xmlns:a14="http://schemas.microsoft.com/office/drawing/2010/main">
                <a:noFill/>
              </a14:hiddenFill>
            </a:ext>
          </a:extLst>
        </p:spPr>
        <p:txBody>
          <a:bodyPr wrap="square" lIns="95787" tIns="47894" rIns="95787" bIns="47894">
            <a:spAutoFit/>
          </a:bodyPr>
          <a:lstStyle/>
          <a:p>
            <a:endParaRPr lang="en-VN"/>
          </a:p>
        </p:txBody>
      </p:sp>
      <p:sp>
        <p:nvSpPr>
          <p:cNvPr id="26" name="Line 45">
            <a:extLst>
              <a:ext uri="{FF2B5EF4-FFF2-40B4-BE49-F238E27FC236}">
                <a16:creationId xmlns:a16="http://schemas.microsoft.com/office/drawing/2014/main" id="{E11D7FCF-3337-9443-B5AE-AA77CEAAC313}"/>
              </a:ext>
            </a:extLst>
          </p:cNvPr>
          <p:cNvSpPr>
            <a:spLocks noChangeShapeType="1"/>
          </p:cNvSpPr>
          <p:nvPr/>
        </p:nvSpPr>
        <p:spPr bwMode="auto">
          <a:xfrm flipV="1">
            <a:off x="7543800" y="3285894"/>
            <a:ext cx="685800" cy="304800"/>
          </a:xfrm>
          <a:prstGeom prst="line">
            <a:avLst/>
          </a:prstGeom>
          <a:noFill/>
          <a:ln w="19050">
            <a:solidFill>
              <a:srgbClr val="000080"/>
            </a:solidFill>
            <a:round/>
            <a:headEnd/>
            <a:tailEnd type="triangle" w="med" len="med"/>
          </a:ln>
          <a:extLst>
            <a:ext uri="{909E8E84-426E-40DD-AFC4-6F175D3DCCD1}">
              <a14:hiddenFill xmlns:a14="http://schemas.microsoft.com/office/drawing/2010/main">
                <a:noFill/>
              </a14:hiddenFill>
            </a:ext>
          </a:extLst>
        </p:spPr>
        <p:txBody>
          <a:bodyPr lIns="95787" tIns="47894" rIns="95787" bIns="47894">
            <a:spAutoFit/>
          </a:bodyPr>
          <a:lstStyle/>
          <a:p>
            <a:endParaRPr lang="en-VN"/>
          </a:p>
        </p:txBody>
      </p:sp>
      <p:sp>
        <p:nvSpPr>
          <p:cNvPr id="27" name="Line 46">
            <a:extLst>
              <a:ext uri="{FF2B5EF4-FFF2-40B4-BE49-F238E27FC236}">
                <a16:creationId xmlns:a16="http://schemas.microsoft.com/office/drawing/2014/main" id="{03C72338-F806-554D-9AD9-972F189DF051}"/>
              </a:ext>
            </a:extLst>
          </p:cNvPr>
          <p:cNvSpPr>
            <a:spLocks noChangeShapeType="1"/>
          </p:cNvSpPr>
          <p:nvPr/>
        </p:nvSpPr>
        <p:spPr bwMode="auto">
          <a:xfrm>
            <a:off x="7543800" y="3743094"/>
            <a:ext cx="685800" cy="76200"/>
          </a:xfrm>
          <a:prstGeom prst="line">
            <a:avLst/>
          </a:prstGeom>
          <a:noFill/>
          <a:ln w="19050">
            <a:solidFill>
              <a:srgbClr val="000080"/>
            </a:solidFill>
            <a:round/>
            <a:headEnd/>
            <a:tailEnd type="triangle" w="med" len="med"/>
          </a:ln>
          <a:extLst>
            <a:ext uri="{909E8E84-426E-40DD-AFC4-6F175D3DCCD1}">
              <a14:hiddenFill xmlns:a14="http://schemas.microsoft.com/office/drawing/2010/main">
                <a:noFill/>
              </a14:hiddenFill>
            </a:ext>
          </a:extLst>
        </p:spPr>
        <p:txBody>
          <a:bodyPr lIns="95787" tIns="47894" rIns="95787" bIns="47894">
            <a:spAutoFit/>
          </a:bodyPr>
          <a:lstStyle/>
          <a:p>
            <a:endParaRPr lang="en-VN"/>
          </a:p>
        </p:txBody>
      </p:sp>
      <p:sp>
        <p:nvSpPr>
          <p:cNvPr id="28" name="Line 47">
            <a:extLst>
              <a:ext uri="{FF2B5EF4-FFF2-40B4-BE49-F238E27FC236}">
                <a16:creationId xmlns:a16="http://schemas.microsoft.com/office/drawing/2014/main" id="{C7942F6F-09EC-4B47-8D52-D0DECAFFA913}"/>
              </a:ext>
            </a:extLst>
          </p:cNvPr>
          <p:cNvSpPr>
            <a:spLocks noChangeShapeType="1"/>
          </p:cNvSpPr>
          <p:nvPr/>
        </p:nvSpPr>
        <p:spPr bwMode="auto">
          <a:xfrm>
            <a:off x="7543800" y="3778019"/>
            <a:ext cx="685800" cy="1219200"/>
          </a:xfrm>
          <a:prstGeom prst="line">
            <a:avLst/>
          </a:prstGeom>
          <a:noFill/>
          <a:ln w="19050">
            <a:solidFill>
              <a:srgbClr val="000080"/>
            </a:solidFill>
            <a:round/>
            <a:headEnd/>
            <a:tailEnd type="triangle" w="med" len="med"/>
          </a:ln>
          <a:extLst>
            <a:ext uri="{909E8E84-426E-40DD-AFC4-6F175D3DCCD1}">
              <a14:hiddenFill xmlns:a14="http://schemas.microsoft.com/office/drawing/2010/main">
                <a:noFill/>
              </a14:hiddenFill>
            </a:ext>
          </a:extLst>
        </p:spPr>
        <p:txBody>
          <a:bodyPr lIns="95787" tIns="47894" rIns="95787" bIns="47894">
            <a:spAutoFit/>
          </a:bodyPr>
          <a:lstStyle/>
          <a:p>
            <a:endParaRPr lang="en-VN"/>
          </a:p>
        </p:txBody>
      </p:sp>
      <p:sp>
        <p:nvSpPr>
          <p:cNvPr id="29" name="Line 48">
            <a:extLst>
              <a:ext uri="{FF2B5EF4-FFF2-40B4-BE49-F238E27FC236}">
                <a16:creationId xmlns:a16="http://schemas.microsoft.com/office/drawing/2014/main" id="{FB44BA11-90F2-EE45-B3C2-B127DFC620B5}"/>
              </a:ext>
            </a:extLst>
          </p:cNvPr>
          <p:cNvSpPr>
            <a:spLocks noChangeShapeType="1"/>
          </p:cNvSpPr>
          <p:nvPr/>
        </p:nvSpPr>
        <p:spPr bwMode="auto">
          <a:xfrm flipV="1">
            <a:off x="4038599" y="5402494"/>
            <a:ext cx="752321" cy="550400"/>
          </a:xfrm>
          <a:prstGeom prst="line">
            <a:avLst/>
          </a:prstGeom>
          <a:noFill/>
          <a:ln w="19050">
            <a:solidFill>
              <a:srgbClr val="CC0000"/>
            </a:solidFill>
            <a:round/>
            <a:headEnd/>
            <a:tailEnd type="triangle" w="med" len="med"/>
          </a:ln>
          <a:extLst>
            <a:ext uri="{909E8E84-426E-40DD-AFC4-6F175D3DCCD1}">
              <a14:hiddenFill xmlns:a14="http://schemas.microsoft.com/office/drawing/2010/main">
                <a:noFill/>
              </a14:hiddenFill>
            </a:ext>
          </a:extLst>
        </p:spPr>
        <p:txBody>
          <a:bodyPr wrap="square" lIns="95787" tIns="47894" rIns="95787" bIns="47894">
            <a:spAutoFit/>
          </a:bodyPr>
          <a:lstStyle/>
          <a:p>
            <a:endParaRPr lang="en-VN"/>
          </a:p>
        </p:txBody>
      </p:sp>
      <p:sp>
        <p:nvSpPr>
          <p:cNvPr id="30" name="Line 49">
            <a:extLst>
              <a:ext uri="{FF2B5EF4-FFF2-40B4-BE49-F238E27FC236}">
                <a16:creationId xmlns:a16="http://schemas.microsoft.com/office/drawing/2014/main" id="{B0DBC49C-4503-DB4C-BB6A-F599D1A25118}"/>
              </a:ext>
            </a:extLst>
          </p:cNvPr>
          <p:cNvSpPr>
            <a:spLocks noChangeShapeType="1"/>
          </p:cNvSpPr>
          <p:nvPr/>
        </p:nvSpPr>
        <p:spPr bwMode="auto">
          <a:xfrm>
            <a:off x="4038600" y="6029094"/>
            <a:ext cx="725488" cy="364000"/>
          </a:xfrm>
          <a:prstGeom prst="line">
            <a:avLst/>
          </a:prstGeom>
          <a:noFill/>
          <a:ln w="19050">
            <a:solidFill>
              <a:srgbClr val="CC0000"/>
            </a:solidFill>
            <a:round/>
            <a:headEnd/>
            <a:tailEnd type="triangle" w="med" len="med"/>
          </a:ln>
          <a:extLst>
            <a:ext uri="{909E8E84-426E-40DD-AFC4-6F175D3DCCD1}">
              <a14:hiddenFill xmlns:a14="http://schemas.microsoft.com/office/drawing/2010/main">
                <a:noFill/>
              </a14:hiddenFill>
            </a:ext>
          </a:extLst>
        </p:spPr>
        <p:txBody>
          <a:bodyPr wrap="square" lIns="95787" tIns="47894" rIns="95787" bIns="47894">
            <a:spAutoFit/>
          </a:bodyPr>
          <a:lstStyle/>
          <a:p>
            <a:endParaRPr lang="en-VN"/>
          </a:p>
        </p:txBody>
      </p:sp>
    </p:spTree>
    <p:extLst>
      <p:ext uri="{BB962C8B-B14F-4D97-AF65-F5344CB8AC3E}">
        <p14:creationId xmlns:p14="http://schemas.microsoft.com/office/powerpoint/2010/main" val="1963074028"/>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ox(i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ox(i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ox(i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1000"/>
                                        <p:tgtEl>
                                          <p:spTgt spid="4">
                                            <p:txEl>
                                              <p:pRg st="0" end="0"/>
                                            </p:txEl>
                                          </p:spTgt>
                                        </p:tgtEl>
                                      </p:cBhvr>
                                    </p:animEffect>
                                    <p:anim calcmode="lin" valueType="num">
                                      <p:cBhvr>
                                        <p:cTn id="2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ox(in)">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fltVal val="0"/>
                                          </p:val>
                                        </p:tav>
                                        <p:tav tm="100000">
                                          <p:val>
                                            <p:strVal val="#ppt_h"/>
                                          </p:val>
                                        </p:tav>
                                      </p:tavLst>
                                    </p:anim>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nodeType="clickEffect">
                                  <p:stCondLst>
                                    <p:cond delay="0"/>
                                  </p:stCondLst>
                                  <p:childTnLst>
                                    <p:set>
                                      <p:cBhvr>
                                        <p:cTn id="52" dur="1" fill="hold">
                                          <p:stCondLst>
                                            <p:cond delay="0"/>
                                          </p:stCondLst>
                                        </p:cTn>
                                        <p:tgtEl>
                                          <p:spTgt spid="8">
                                            <p:txEl>
                                              <p:pRg st="0" end="0"/>
                                            </p:txEl>
                                          </p:spTgt>
                                        </p:tgtEl>
                                        <p:attrNameLst>
                                          <p:attrName>style.visibility</p:attrName>
                                        </p:attrNameLst>
                                      </p:cBhvr>
                                      <p:to>
                                        <p:strVal val="visible"/>
                                      </p:to>
                                    </p:set>
                                    <p:anim calcmode="lin" valueType="num">
                                      <p:cBhvr>
                                        <p:cTn id="53" dur="500" decel="50000" fill="hold">
                                          <p:stCondLst>
                                            <p:cond delay="0"/>
                                          </p:stCondLst>
                                        </p:cTn>
                                        <p:tgtEl>
                                          <p:spTgt spid="8">
                                            <p:txEl>
                                              <p:pRg st="0" end="0"/>
                                            </p:txEl>
                                          </p:spTgt>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8">
                                            <p:txEl>
                                              <p:pRg st="0" end="0"/>
                                            </p:txEl>
                                          </p:spTgt>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8">
                                            <p:txEl>
                                              <p:pRg st="0" end="0"/>
                                            </p:txEl>
                                          </p:spTgt>
                                        </p:tgtEl>
                                        <p:attrNameLst>
                                          <p:attrName>ppt_w</p:attrName>
                                        </p:attrNameLst>
                                      </p:cBhvr>
                                      <p:tavLst>
                                        <p:tav tm="0">
                                          <p:val>
                                            <p:strVal val="#ppt_w*.05"/>
                                          </p:val>
                                        </p:tav>
                                        <p:tav tm="100000">
                                          <p:val>
                                            <p:strVal val="#ppt_w"/>
                                          </p:val>
                                        </p:tav>
                                      </p:tavLst>
                                    </p:anim>
                                    <p:anim calcmode="lin" valueType="num">
                                      <p:cBhvr>
                                        <p:cTn id="56" dur="10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8">
                                            <p:txEl>
                                              <p:pRg st="0" end="0"/>
                                            </p:txEl>
                                          </p:spTgt>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8">
                                            <p:txEl>
                                              <p:pRg st="0" end="0"/>
                                            </p:txEl>
                                          </p:spTgt>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8">
                                            <p:txEl>
                                              <p:pRg st="0" end="0"/>
                                            </p:txEl>
                                          </p:spTgt>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8">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box(in)">
                                      <p:cBhvr>
                                        <p:cTn id="72" dur="5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25" presetClass="entr" presetSubtype="0" fill="hold" nodeType="click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80" dur="1000" fill="hold"/>
                                        <p:tgtEl>
                                          <p:spTgt spid="22"/>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22"/>
                                        </p:tgtEl>
                                      </p:cBhvr>
                                    </p:animEffect>
                                  </p:childTnLst>
                                </p:cTn>
                              </p:par>
                            </p:childTnLst>
                          </p:cTn>
                        </p:par>
                      </p:childTnLst>
                    </p:cTn>
                  </p:par>
                  <p:par>
                    <p:cTn id="85" fill="hold">
                      <p:stCondLst>
                        <p:cond delay="indefinite"/>
                      </p:stCondLst>
                      <p:childTnLst>
                        <p:par>
                          <p:cTn id="86" fill="hold">
                            <p:stCondLst>
                              <p:cond delay="0"/>
                            </p:stCondLst>
                            <p:childTnLst>
                              <p:par>
                                <p:cTn id="87" presetID="25" presetClass="entr" presetSubtype="0" fill="hold" grpId="0" nodeType="clickEffect">
                                  <p:stCondLst>
                                    <p:cond delay="0"/>
                                  </p:stCondLst>
                                  <p:childTnLst>
                                    <p:set>
                                      <p:cBhvr>
                                        <p:cTn id="88" dur="1" fill="hold">
                                          <p:stCondLst>
                                            <p:cond delay="0"/>
                                          </p:stCondLst>
                                        </p:cTn>
                                        <p:tgtEl>
                                          <p:spTgt spid="11"/>
                                        </p:tgtEl>
                                        <p:attrNameLst>
                                          <p:attrName>style.visibility</p:attrName>
                                        </p:attrNameLst>
                                      </p:cBhvr>
                                      <p:to>
                                        <p:strVal val="visible"/>
                                      </p:to>
                                    </p:set>
                                    <p:anim calcmode="lin" valueType="num">
                                      <p:cBhvr>
                                        <p:cTn id="8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9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92" dur="1000" fill="hold"/>
                                        <p:tgtEl>
                                          <p:spTgt spid="11"/>
                                        </p:tgtEl>
                                        <p:attrNameLst>
                                          <p:attrName>ppt_h</p:attrName>
                                        </p:attrNameLst>
                                      </p:cBhvr>
                                      <p:tavLst>
                                        <p:tav tm="0">
                                          <p:val>
                                            <p:strVal val="#ppt_h"/>
                                          </p:val>
                                        </p:tav>
                                        <p:tav tm="100000">
                                          <p:val>
                                            <p:strVal val="#ppt_h"/>
                                          </p:val>
                                        </p:tav>
                                      </p:tavLst>
                                    </p:anim>
                                    <p:anim calcmode="lin" valueType="num">
                                      <p:cBhvr>
                                        <p:cTn id="9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9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9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96" dur="1000" decel="50000">
                                          <p:stCondLst>
                                            <p:cond delay="0"/>
                                          </p:stCondLst>
                                        </p:cTn>
                                        <p:tgtEl>
                                          <p:spTgt spid="11"/>
                                        </p:tgtEl>
                                      </p:cBhvr>
                                    </p:animEffect>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nodeType="clickEffect">
                                  <p:stCondLst>
                                    <p:cond delay="0"/>
                                  </p:stCondLst>
                                  <p:childTnLst>
                                    <p:set>
                                      <p:cBhvr>
                                        <p:cTn id="100" dur="1" fill="hold">
                                          <p:stCondLst>
                                            <p:cond delay="0"/>
                                          </p:stCondLst>
                                        </p:cTn>
                                        <p:tgtEl>
                                          <p:spTgt spid="23"/>
                                        </p:tgtEl>
                                        <p:attrNameLst>
                                          <p:attrName>style.visibility</p:attrName>
                                        </p:attrNameLst>
                                      </p:cBhvr>
                                      <p:to>
                                        <p:strVal val="visible"/>
                                      </p:to>
                                    </p:set>
                                    <p:animEffect transition="in" filter="fade">
                                      <p:cBhvr>
                                        <p:cTn id="101" dur="1000"/>
                                        <p:tgtEl>
                                          <p:spTgt spid="23"/>
                                        </p:tgtEl>
                                      </p:cBhvr>
                                    </p:animEffect>
                                    <p:anim calcmode="lin" valueType="num">
                                      <p:cBhvr>
                                        <p:cTn id="102" dur="1000" fill="hold"/>
                                        <p:tgtEl>
                                          <p:spTgt spid="23"/>
                                        </p:tgtEl>
                                        <p:attrNameLst>
                                          <p:attrName>ppt_x</p:attrName>
                                        </p:attrNameLst>
                                      </p:cBhvr>
                                      <p:tavLst>
                                        <p:tav tm="0">
                                          <p:val>
                                            <p:strVal val="#ppt_x"/>
                                          </p:val>
                                        </p:tav>
                                        <p:tav tm="100000">
                                          <p:val>
                                            <p:strVal val="#ppt_x"/>
                                          </p:val>
                                        </p:tav>
                                      </p:tavLst>
                                    </p:anim>
                                    <p:anim calcmode="lin" valueType="num">
                                      <p:cBhvr>
                                        <p:cTn id="10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53" presetClass="entr" presetSubtype="0" fill="hold" grpId="0" nodeType="clickEffect">
                                  <p:stCondLst>
                                    <p:cond delay="0"/>
                                  </p:stCondLst>
                                  <p:childTnLst>
                                    <p:set>
                                      <p:cBhvr>
                                        <p:cTn id="107" dur="1" fill="hold">
                                          <p:stCondLst>
                                            <p:cond delay="0"/>
                                          </p:stCondLst>
                                        </p:cTn>
                                        <p:tgtEl>
                                          <p:spTgt spid="6"/>
                                        </p:tgtEl>
                                        <p:attrNameLst>
                                          <p:attrName>style.visibility</p:attrName>
                                        </p:attrNameLst>
                                      </p:cBhvr>
                                      <p:to>
                                        <p:strVal val="visible"/>
                                      </p:to>
                                    </p:set>
                                    <p:anim calcmode="lin" valueType="num">
                                      <p:cBhvr>
                                        <p:cTn id="108" dur="500" fill="hold"/>
                                        <p:tgtEl>
                                          <p:spTgt spid="6"/>
                                        </p:tgtEl>
                                        <p:attrNameLst>
                                          <p:attrName>ppt_w</p:attrName>
                                        </p:attrNameLst>
                                      </p:cBhvr>
                                      <p:tavLst>
                                        <p:tav tm="0">
                                          <p:val>
                                            <p:fltVal val="0"/>
                                          </p:val>
                                        </p:tav>
                                        <p:tav tm="100000">
                                          <p:val>
                                            <p:strVal val="#ppt_w"/>
                                          </p:val>
                                        </p:tav>
                                      </p:tavLst>
                                    </p:anim>
                                    <p:anim calcmode="lin" valueType="num">
                                      <p:cBhvr>
                                        <p:cTn id="109" dur="500" fill="hold"/>
                                        <p:tgtEl>
                                          <p:spTgt spid="6"/>
                                        </p:tgtEl>
                                        <p:attrNameLst>
                                          <p:attrName>ppt_h</p:attrName>
                                        </p:attrNameLst>
                                      </p:cBhvr>
                                      <p:tavLst>
                                        <p:tav tm="0">
                                          <p:val>
                                            <p:fltVal val="0"/>
                                          </p:val>
                                        </p:tav>
                                        <p:tav tm="100000">
                                          <p:val>
                                            <p:strVal val="#ppt_h"/>
                                          </p:val>
                                        </p:tav>
                                      </p:tavLst>
                                    </p:anim>
                                    <p:animEffect transition="in" filter="fade">
                                      <p:cBhvr>
                                        <p:cTn id="110" dur="500"/>
                                        <p:tgtEl>
                                          <p:spTgt spid="6"/>
                                        </p:tgtEl>
                                      </p:cBhvr>
                                    </p:animEffect>
                                  </p:childTnLst>
                                </p:cTn>
                              </p:par>
                            </p:childTnLst>
                          </p:cTn>
                        </p:par>
                      </p:childTnLst>
                    </p:cTn>
                  </p:par>
                  <p:par>
                    <p:cTn id="111" fill="hold">
                      <p:stCondLst>
                        <p:cond delay="indefinite"/>
                      </p:stCondLst>
                      <p:childTnLst>
                        <p:par>
                          <p:cTn id="112" fill="hold">
                            <p:stCondLst>
                              <p:cond delay="0"/>
                            </p:stCondLst>
                            <p:childTnLst>
                              <p:par>
                                <p:cTn id="113" presetID="4" presetClass="entr" presetSubtype="16" fill="hold" nodeType="click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box(in)">
                                      <p:cBhvr>
                                        <p:cTn id="115" dur="500"/>
                                        <p:tgtEl>
                                          <p:spTgt spid="24"/>
                                        </p:tgtEl>
                                      </p:cBhvr>
                                    </p:animEffect>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grpId="0" nodeType="clickEffect">
                                  <p:stCondLst>
                                    <p:cond delay="0"/>
                                  </p:stCondLst>
                                  <p:childTnLst>
                                    <p:set>
                                      <p:cBhvr>
                                        <p:cTn id="119" dur="1" fill="hold">
                                          <p:stCondLst>
                                            <p:cond delay="0"/>
                                          </p:stCondLst>
                                        </p:cTn>
                                        <p:tgtEl>
                                          <p:spTgt spid="7"/>
                                        </p:tgtEl>
                                        <p:attrNameLst>
                                          <p:attrName>style.visibility</p:attrName>
                                        </p:attrNameLst>
                                      </p:cBhvr>
                                      <p:to>
                                        <p:strVal val="visible"/>
                                      </p:to>
                                    </p:set>
                                    <p:animEffect transition="in" filter="fade">
                                      <p:cBhvr>
                                        <p:cTn id="120" dur="1000"/>
                                        <p:tgtEl>
                                          <p:spTgt spid="7"/>
                                        </p:tgtEl>
                                      </p:cBhvr>
                                    </p:animEffect>
                                    <p:anim calcmode="lin" valueType="num">
                                      <p:cBhvr>
                                        <p:cTn id="121" dur="1000" fill="hold"/>
                                        <p:tgtEl>
                                          <p:spTgt spid="7"/>
                                        </p:tgtEl>
                                        <p:attrNameLst>
                                          <p:attrName>ppt_x</p:attrName>
                                        </p:attrNameLst>
                                      </p:cBhvr>
                                      <p:tavLst>
                                        <p:tav tm="0">
                                          <p:val>
                                            <p:strVal val="#ppt_x"/>
                                          </p:val>
                                        </p:tav>
                                        <p:tav tm="100000">
                                          <p:val>
                                            <p:strVal val="#ppt_x"/>
                                          </p:val>
                                        </p:tav>
                                      </p:tavLst>
                                    </p:anim>
                                    <p:anim calcmode="lin" valueType="num">
                                      <p:cBhvr>
                                        <p:cTn id="1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5" presetClass="entr" presetSubtype="0" fill="hold" nodeType="click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128"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129"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130" dur="1000" fill="hold"/>
                                        <p:tgtEl>
                                          <p:spTgt spid="25"/>
                                        </p:tgtEl>
                                        <p:attrNameLst>
                                          <p:attrName>ppt_h</p:attrName>
                                        </p:attrNameLst>
                                      </p:cBhvr>
                                      <p:tavLst>
                                        <p:tav tm="0">
                                          <p:val>
                                            <p:strVal val="#ppt_h"/>
                                          </p:val>
                                        </p:tav>
                                        <p:tav tm="100000">
                                          <p:val>
                                            <p:strVal val="#ppt_h"/>
                                          </p:val>
                                        </p:tav>
                                      </p:tavLst>
                                    </p:anim>
                                    <p:anim calcmode="lin" valueType="num">
                                      <p:cBhvr>
                                        <p:cTn id="131"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132"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133"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134" dur="1000" decel="50000">
                                          <p:stCondLst>
                                            <p:cond delay="0"/>
                                          </p:stCondLst>
                                        </p:cTn>
                                        <p:tgtEl>
                                          <p:spTgt spid="25"/>
                                        </p:tgtEl>
                                      </p:cBhvr>
                                    </p:animEffect>
                                  </p:childTnLst>
                                </p:cTn>
                              </p:par>
                            </p:childTnLst>
                          </p:cTn>
                        </p:par>
                      </p:childTnLst>
                    </p:cTn>
                  </p:par>
                  <p:par>
                    <p:cTn id="135" fill="hold">
                      <p:stCondLst>
                        <p:cond delay="indefinite"/>
                      </p:stCondLst>
                      <p:childTnLst>
                        <p:par>
                          <p:cTn id="136" fill="hold">
                            <p:stCondLst>
                              <p:cond delay="0"/>
                            </p:stCondLst>
                            <p:childTnLst>
                              <p:par>
                                <p:cTn id="137" presetID="4" presetClass="entr" presetSubtype="16" fill="hold" grpId="0" nodeType="clickEffect">
                                  <p:stCondLst>
                                    <p:cond delay="0"/>
                                  </p:stCondLst>
                                  <p:childTnLst>
                                    <p:set>
                                      <p:cBhvr>
                                        <p:cTn id="138" dur="1" fill="hold">
                                          <p:stCondLst>
                                            <p:cond delay="0"/>
                                          </p:stCondLst>
                                        </p:cTn>
                                        <p:tgtEl>
                                          <p:spTgt spid="15"/>
                                        </p:tgtEl>
                                        <p:attrNameLst>
                                          <p:attrName>style.visibility</p:attrName>
                                        </p:attrNameLst>
                                      </p:cBhvr>
                                      <p:to>
                                        <p:strVal val="visible"/>
                                      </p:to>
                                    </p:set>
                                    <p:animEffect transition="in" filter="box(in)">
                                      <p:cBhvr>
                                        <p:cTn id="139" dur="500"/>
                                        <p:tgtEl>
                                          <p:spTgt spid="15"/>
                                        </p:tgtEl>
                                      </p:cBhvr>
                                    </p:animEffect>
                                  </p:childTnLst>
                                </p:cTn>
                              </p:par>
                            </p:childTnLst>
                          </p:cTn>
                        </p:par>
                      </p:childTnLst>
                    </p:cTn>
                  </p:par>
                  <p:par>
                    <p:cTn id="140" fill="hold">
                      <p:stCondLst>
                        <p:cond delay="indefinite"/>
                      </p:stCondLst>
                      <p:childTnLst>
                        <p:par>
                          <p:cTn id="141" fill="hold">
                            <p:stCondLst>
                              <p:cond delay="0"/>
                            </p:stCondLst>
                            <p:childTnLst>
                              <p:par>
                                <p:cTn id="142" presetID="42" presetClass="entr" presetSubtype="0" fill="hold" nodeType="clickEffect">
                                  <p:stCondLst>
                                    <p:cond delay="0"/>
                                  </p:stCondLst>
                                  <p:childTnLst>
                                    <p:set>
                                      <p:cBhvr>
                                        <p:cTn id="143" dur="1" fill="hold">
                                          <p:stCondLst>
                                            <p:cond delay="0"/>
                                          </p:stCondLst>
                                        </p:cTn>
                                        <p:tgtEl>
                                          <p:spTgt spid="26"/>
                                        </p:tgtEl>
                                        <p:attrNameLst>
                                          <p:attrName>style.visibility</p:attrName>
                                        </p:attrNameLst>
                                      </p:cBhvr>
                                      <p:to>
                                        <p:strVal val="visible"/>
                                      </p:to>
                                    </p:set>
                                    <p:animEffect transition="in" filter="fade">
                                      <p:cBhvr>
                                        <p:cTn id="144" dur="1000"/>
                                        <p:tgtEl>
                                          <p:spTgt spid="26"/>
                                        </p:tgtEl>
                                      </p:cBhvr>
                                    </p:animEffect>
                                    <p:anim calcmode="lin" valueType="num">
                                      <p:cBhvr>
                                        <p:cTn id="145" dur="1000" fill="hold"/>
                                        <p:tgtEl>
                                          <p:spTgt spid="26"/>
                                        </p:tgtEl>
                                        <p:attrNameLst>
                                          <p:attrName>ppt_x</p:attrName>
                                        </p:attrNameLst>
                                      </p:cBhvr>
                                      <p:tavLst>
                                        <p:tav tm="0">
                                          <p:val>
                                            <p:strVal val="#ppt_x"/>
                                          </p:val>
                                        </p:tav>
                                        <p:tav tm="100000">
                                          <p:val>
                                            <p:strVal val="#ppt_x"/>
                                          </p:val>
                                        </p:tav>
                                      </p:tavLst>
                                    </p:anim>
                                    <p:anim calcmode="lin" valueType="num">
                                      <p:cBhvr>
                                        <p:cTn id="14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34" presetClass="entr" presetSubtype="0" fill="hold" grpId="0" nodeType="clickEffect">
                                  <p:stCondLst>
                                    <p:cond delay="0"/>
                                  </p:stCondLst>
                                  <p:childTnLst>
                                    <p:set>
                                      <p:cBhvr>
                                        <p:cTn id="150" dur="1" fill="hold">
                                          <p:stCondLst>
                                            <p:cond delay="0"/>
                                          </p:stCondLst>
                                        </p:cTn>
                                        <p:tgtEl>
                                          <p:spTgt spid="14"/>
                                        </p:tgtEl>
                                        <p:attrNameLst>
                                          <p:attrName>style.visibility</p:attrName>
                                        </p:attrNameLst>
                                      </p:cBhvr>
                                      <p:to>
                                        <p:strVal val="visible"/>
                                      </p:to>
                                    </p:set>
                                    <p:anim from="(-#ppt_w/2)" to="(#ppt_x)" calcmode="lin" valueType="num">
                                      <p:cBhvr>
                                        <p:cTn id="151" dur="600" fill="hold">
                                          <p:stCondLst>
                                            <p:cond delay="0"/>
                                          </p:stCondLst>
                                        </p:cTn>
                                        <p:tgtEl>
                                          <p:spTgt spid="14"/>
                                        </p:tgtEl>
                                        <p:attrNameLst>
                                          <p:attrName>ppt_x</p:attrName>
                                        </p:attrNameLst>
                                      </p:cBhvr>
                                    </p:anim>
                                    <p:anim from="0" to="-1.0" calcmode="lin" valueType="num">
                                      <p:cBhvr>
                                        <p:cTn id="152" dur="200" decel="50000" autoRev="1" fill="hold">
                                          <p:stCondLst>
                                            <p:cond delay="600"/>
                                          </p:stCondLst>
                                        </p:cTn>
                                        <p:tgtEl>
                                          <p:spTgt spid="14"/>
                                        </p:tgtEl>
                                        <p:attrNameLst>
                                          <p:attrName>xshear</p:attrName>
                                        </p:attrNameLst>
                                      </p:cBhvr>
                                    </p:anim>
                                    <p:animScale>
                                      <p:cBhvr>
                                        <p:cTn id="153" dur="200" decel="100000" autoRev="1" fill="hold">
                                          <p:stCondLst>
                                            <p:cond delay="600"/>
                                          </p:stCondLst>
                                        </p:cTn>
                                        <p:tgtEl>
                                          <p:spTgt spid="14"/>
                                        </p:tgtEl>
                                      </p:cBhvr>
                                      <p:from x="100000" y="100000"/>
                                      <p:to x="80000" y="100000"/>
                                    </p:animScale>
                                    <p:anim by="(#ppt_h/3+#ppt_w*0.1)" calcmode="lin" valueType="num">
                                      <p:cBhvr additive="sum">
                                        <p:cTn id="154" dur="200" decel="100000" autoRev="1" fill="hold">
                                          <p:stCondLst>
                                            <p:cond delay="600"/>
                                          </p:stCondLst>
                                        </p:cTn>
                                        <p:tgtEl>
                                          <p:spTgt spid="14"/>
                                        </p:tgtEl>
                                        <p:attrNameLst>
                                          <p:attrName>ppt_x</p:attrName>
                                        </p:attrNameLst>
                                      </p:cBhvr>
                                    </p:anim>
                                  </p:childTnLst>
                                </p:cTn>
                              </p:par>
                            </p:childTnLst>
                          </p:cTn>
                        </p:par>
                      </p:childTnLst>
                    </p:cTn>
                  </p:par>
                  <p:par>
                    <p:cTn id="155" fill="hold">
                      <p:stCondLst>
                        <p:cond delay="indefinite"/>
                      </p:stCondLst>
                      <p:childTnLst>
                        <p:par>
                          <p:cTn id="156" fill="hold">
                            <p:stCondLst>
                              <p:cond delay="0"/>
                            </p:stCondLst>
                            <p:childTnLst>
                              <p:par>
                                <p:cTn id="157" presetID="20" presetClass="entr" presetSubtype="0" fill="hold" nodeType="clickEffect">
                                  <p:stCondLst>
                                    <p:cond delay="0"/>
                                  </p:stCondLst>
                                  <p:childTnLst>
                                    <p:set>
                                      <p:cBhvr>
                                        <p:cTn id="158" dur="1" fill="hold">
                                          <p:stCondLst>
                                            <p:cond delay="0"/>
                                          </p:stCondLst>
                                        </p:cTn>
                                        <p:tgtEl>
                                          <p:spTgt spid="27"/>
                                        </p:tgtEl>
                                        <p:attrNameLst>
                                          <p:attrName>style.visibility</p:attrName>
                                        </p:attrNameLst>
                                      </p:cBhvr>
                                      <p:to>
                                        <p:strVal val="visible"/>
                                      </p:to>
                                    </p:set>
                                    <p:animEffect transition="in" filter="wedge">
                                      <p:cBhvr>
                                        <p:cTn id="159" dur="2000"/>
                                        <p:tgtEl>
                                          <p:spTgt spid="27"/>
                                        </p:tgtEl>
                                      </p:cBhvr>
                                    </p:animEffect>
                                  </p:childTnLst>
                                </p:cTn>
                              </p:par>
                            </p:childTnLst>
                          </p:cTn>
                        </p:par>
                      </p:childTnLst>
                    </p:cTn>
                  </p:par>
                  <p:par>
                    <p:cTn id="160" fill="hold">
                      <p:stCondLst>
                        <p:cond delay="indefinite"/>
                      </p:stCondLst>
                      <p:childTnLst>
                        <p:par>
                          <p:cTn id="161" fill="hold">
                            <p:stCondLst>
                              <p:cond delay="0"/>
                            </p:stCondLst>
                            <p:childTnLst>
                              <p:par>
                                <p:cTn id="162" presetID="2" presetClass="entr" presetSubtype="4" fill="hold" grpId="0" nodeType="clickEffect">
                                  <p:stCondLst>
                                    <p:cond delay="0"/>
                                  </p:stCondLst>
                                  <p:childTnLst>
                                    <p:set>
                                      <p:cBhvr>
                                        <p:cTn id="163" dur="1" fill="hold">
                                          <p:stCondLst>
                                            <p:cond delay="0"/>
                                          </p:stCondLst>
                                        </p:cTn>
                                        <p:tgtEl>
                                          <p:spTgt spid="13"/>
                                        </p:tgtEl>
                                        <p:attrNameLst>
                                          <p:attrName>style.visibility</p:attrName>
                                        </p:attrNameLst>
                                      </p:cBhvr>
                                      <p:to>
                                        <p:strVal val="visible"/>
                                      </p:to>
                                    </p:set>
                                    <p:anim calcmode="lin" valueType="num">
                                      <p:cBhvr additive="base">
                                        <p:cTn id="164" dur="500" fill="hold"/>
                                        <p:tgtEl>
                                          <p:spTgt spid="13"/>
                                        </p:tgtEl>
                                        <p:attrNameLst>
                                          <p:attrName>ppt_x</p:attrName>
                                        </p:attrNameLst>
                                      </p:cBhvr>
                                      <p:tavLst>
                                        <p:tav tm="0">
                                          <p:val>
                                            <p:strVal val="#ppt_x"/>
                                          </p:val>
                                        </p:tav>
                                        <p:tav tm="100000">
                                          <p:val>
                                            <p:strVal val="#ppt_x"/>
                                          </p:val>
                                        </p:tav>
                                      </p:tavLst>
                                    </p:anim>
                                    <p:anim calcmode="lin" valueType="num">
                                      <p:cBhvr additive="base">
                                        <p:cTn id="16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42" presetClass="entr" presetSubtype="0" fill="hold" nodeType="clickEffect">
                                  <p:stCondLst>
                                    <p:cond delay="0"/>
                                  </p:stCondLst>
                                  <p:childTnLst>
                                    <p:set>
                                      <p:cBhvr>
                                        <p:cTn id="169" dur="1" fill="hold">
                                          <p:stCondLst>
                                            <p:cond delay="0"/>
                                          </p:stCondLst>
                                        </p:cTn>
                                        <p:tgtEl>
                                          <p:spTgt spid="28"/>
                                        </p:tgtEl>
                                        <p:attrNameLst>
                                          <p:attrName>style.visibility</p:attrName>
                                        </p:attrNameLst>
                                      </p:cBhvr>
                                      <p:to>
                                        <p:strVal val="visible"/>
                                      </p:to>
                                    </p:set>
                                    <p:animEffect transition="in" filter="fade">
                                      <p:cBhvr>
                                        <p:cTn id="170" dur="1000"/>
                                        <p:tgtEl>
                                          <p:spTgt spid="28"/>
                                        </p:tgtEl>
                                      </p:cBhvr>
                                    </p:animEffect>
                                    <p:anim calcmode="lin" valueType="num">
                                      <p:cBhvr>
                                        <p:cTn id="171" dur="1000" fill="hold"/>
                                        <p:tgtEl>
                                          <p:spTgt spid="28"/>
                                        </p:tgtEl>
                                        <p:attrNameLst>
                                          <p:attrName>ppt_x</p:attrName>
                                        </p:attrNameLst>
                                      </p:cBhvr>
                                      <p:tavLst>
                                        <p:tav tm="0">
                                          <p:val>
                                            <p:strVal val="#ppt_x"/>
                                          </p:val>
                                        </p:tav>
                                        <p:tav tm="100000">
                                          <p:val>
                                            <p:strVal val="#ppt_x"/>
                                          </p:val>
                                        </p:tav>
                                      </p:tavLst>
                                    </p:anim>
                                    <p:anim calcmode="lin" valueType="num">
                                      <p:cBhvr>
                                        <p:cTn id="17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2" presetClass="entr" presetSubtype="4" fill="hold" grpId="0" nodeType="clickEffect">
                                  <p:stCondLst>
                                    <p:cond delay="0"/>
                                  </p:stCondLst>
                                  <p:childTnLst>
                                    <p:set>
                                      <p:cBhvr>
                                        <p:cTn id="176" dur="1" fill="hold">
                                          <p:stCondLst>
                                            <p:cond delay="0"/>
                                          </p:stCondLst>
                                        </p:cTn>
                                        <p:tgtEl>
                                          <p:spTgt spid="16"/>
                                        </p:tgtEl>
                                        <p:attrNameLst>
                                          <p:attrName>style.visibility</p:attrName>
                                        </p:attrNameLst>
                                      </p:cBhvr>
                                      <p:to>
                                        <p:strVal val="visible"/>
                                      </p:to>
                                    </p:set>
                                    <p:anim calcmode="lin" valueType="num">
                                      <p:cBhvr additive="base">
                                        <p:cTn id="177" dur="500" fill="hold"/>
                                        <p:tgtEl>
                                          <p:spTgt spid="16"/>
                                        </p:tgtEl>
                                        <p:attrNameLst>
                                          <p:attrName>ppt_x</p:attrName>
                                        </p:attrNameLst>
                                      </p:cBhvr>
                                      <p:tavLst>
                                        <p:tav tm="0">
                                          <p:val>
                                            <p:strVal val="#ppt_x"/>
                                          </p:val>
                                        </p:tav>
                                        <p:tav tm="100000">
                                          <p:val>
                                            <p:strVal val="#ppt_x"/>
                                          </p:val>
                                        </p:tav>
                                      </p:tavLst>
                                    </p:anim>
                                    <p:anim calcmode="lin" valueType="num">
                                      <p:cBhvr additive="base">
                                        <p:cTn id="17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25" presetClass="entr" presetSubtype="0" fill="hold" nodeType="clickEffect">
                                  <p:stCondLst>
                                    <p:cond delay="0"/>
                                  </p:stCondLst>
                                  <p:childTnLst>
                                    <p:set>
                                      <p:cBhvr>
                                        <p:cTn id="182" dur="1" fill="hold">
                                          <p:stCondLst>
                                            <p:cond delay="0"/>
                                          </p:stCondLst>
                                        </p:cTn>
                                        <p:tgtEl>
                                          <p:spTgt spid="29"/>
                                        </p:tgtEl>
                                        <p:attrNameLst>
                                          <p:attrName>style.visibility</p:attrName>
                                        </p:attrNameLst>
                                      </p:cBhvr>
                                      <p:to>
                                        <p:strVal val="visible"/>
                                      </p:to>
                                    </p:set>
                                    <p:anim calcmode="lin" valueType="num">
                                      <p:cBhvr>
                                        <p:cTn id="183" dur="500" decel="50000" fill="hold">
                                          <p:stCondLst>
                                            <p:cond delay="0"/>
                                          </p:stCondLst>
                                        </p:cTn>
                                        <p:tgtEl>
                                          <p:spTgt spid="29"/>
                                        </p:tgtEl>
                                        <p:attrNameLst>
                                          <p:attrName>style.rotation</p:attrName>
                                        </p:attrNameLst>
                                      </p:cBhvr>
                                      <p:tavLst>
                                        <p:tav tm="0">
                                          <p:val>
                                            <p:fltVal val="-90"/>
                                          </p:val>
                                        </p:tav>
                                        <p:tav tm="100000">
                                          <p:val>
                                            <p:fltVal val="0"/>
                                          </p:val>
                                        </p:tav>
                                      </p:tavLst>
                                    </p:anim>
                                    <p:anim calcmode="lin" valueType="num">
                                      <p:cBhvr>
                                        <p:cTn id="184" dur="500" decel="50000" fill="hold">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id="185" dur="500" accel="50000" fill="hold">
                                          <p:stCondLst>
                                            <p:cond delay="500"/>
                                          </p:stCondLst>
                                        </p:cTn>
                                        <p:tgtEl>
                                          <p:spTgt spid="29"/>
                                        </p:tgtEl>
                                        <p:attrNameLst>
                                          <p:attrName>ppt_w</p:attrName>
                                        </p:attrNameLst>
                                      </p:cBhvr>
                                      <p:tavLst>
                                        <p:tav tm="0">
                                          <p:val>
                                            <p:strVal val="#ppt_w*.05"/>
                                          </p:val>
                                        </p:tav>
                                        <p:tav tm="100000">
                                          <p:val>
                                            <p:strVal val="#ppt_w"/>
                                          </p:val>
                                        </p:tav>
                                      </p:tavLst>
                                    </p:anim>
                                    <p:anim calcmode="lin" valueType="num">
                                      <p:cBhvr>
                                        <p:cTn id="186" dur="1000" fill="hold"/>
                                        <p:tgtEl>
                                          <p:spTgt spid="29"/>
                                        </p:tgtEl>
                                        <p:attrNameLst>
                                          <p:attrName>ppt_h</p:attrName>
                                        </p:attrNameLst>
                                      </p:cBhvr>
                                      <p:tavLst>
                                        <p:tav tm="0">
                                          <p:val>
                                            <p:strVal val="#ppt_h"/>
                                          </p:val>
                                        </p:tav>
                                        <p:tav tm="100000">
                                          <p:val>
                                            <p:strVal val="#ppt_h"/>
                                          </p:val>
                                        </p:tav>
                                      </p:tavLst>
                                    </p:anim>
                                    <p:anim calcmode="lin" valueType="num">
                                      <p:cBhvr>
                                        <p:cTn id="187" dur="500" decel="50000" fill="hold">
                                          <p:stCondLst>
                                            <p:cond delay="0"/>
                                          </p:stCondLst>
                                        </p:cTn>
                                        <p:tgtEl>
                                          <p:spTgt spid="29"/>
                                        </p:tgtEl>
                                        <p:attrNameLst>
                                          <p:attrName>ppt_x</p:attrName>
                                        </p:attrNameLst>
                                      </p:cBhvr>
                                      <p:tavLst>
                                        <p:tav tm="0">
                                          <p:val>
                                            <p:strVal val="#ppt_x+.4"/>
                                          </p:val>
                                        </p:tav>
                                        <p:tav tm="100000">
                                          <p:val>
                                            <p:strVal val="#ppt_x"/>
                                          </p:val>
                                        </p:tav>
                                      </p:tavLst>
                                    </p:anim>
                                    <p:anim calcmode="lin" valueType="num">
                                      <p:cBhvr>
                                        <p:cTn id="188" dur="500" decel="50000" fill="hold">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id="189" dur="500" accel="50000" fill="hold">
                                          <p:stCondLst>
                                            <p:cond delay="500"/>
                                          </p:stCondLst>
                                        </p:cTn>
                                        <p:tgtEl>
                                          <p:spTgt spid="29"/>
                                        </p:tgtEl>
                                        <p:attrNameLst>
                                          <p:attrName>ppt_y</p:attrName>
                                        </p:attrNameLst>
                                      </p:cBhvr>
                                      <p:tavLst>
                                        <p:tav tm="0">
                                          <p:val>
                                            <p:strVal val="#ppt_y+.1"/>
                                          </p:val>
                                        </p:tav>
                                        <p:tav tm="100000">
                                          <p:val>
                                            <p:strVal val="#ppt_y"/>
                                          </p:val>
                                        </p:tav>
                                      </p:tavLst>
                                    </p:anim>
                                    <p:animEffect transition="in" filter="fade">
                                      <p:cBhvr>
                                        <p:cTn id="190" dur="1000" decel="50000">
                                          <p:stCondLst>
                                            <p:cond delay="0"/>
                                          </p:stCondLst>
                                        </p:cTn>
                                        <p:tgtEl>
                                          <p:spTgt spid="29"/>
                                        </p:tgtEl>
                                      </p:cBhvr>
                                    </p:animEffect>
                                  </p:childTnLst>
                                </p:cTn>
                              </p:par>
                            </p:childTnLst>
                          </p:cTn>
                        </p:par>
                      </p:childTnLst>
                    </p:cTn>
                  </p:par>
                  <p:par>
                    <p:cTn id="191" fill="hold">
                      <p:stCondLst>
                        <p:cond delay="indefinite"/>
                      </p:stCondLst>
                      <p:childTnLst>
                        <p:par>
                          <p:cTn id="192" fill="hold">
                            <p:stCondLst>
                              <p:cond delay="0"/>
                            </p:stCondLst>
                            <p:childTnLst>
                              <p:par>
                                <p:cTn id="193" presetID="4" presetClass="entr" presetSubtype="16" fill="hold" grpId="0" nodeType="clickEffect">
                                  <p:stCondLst>
                                    <p:cond delay="0"/>
                                  </p:stCondLst>
                                  <p:childTnLst>
                                    <p:set>
                                      <p:cBhvr>
                                        <p:cTn id="194" dur="1" fill="hold">
                                          <p:stCondLst>
                                            <p:cond delay="0"/>
                                          </p:stCondLst>
                                        </p:cTn>
                                        <p:tgtEl>
                                          <p:spTgt spid="12"/>
                                        </p:tgtEl>
                                        <p:attrNameLst>
                                          <p:attrName>style.visibility</p:attrName>
                                        </p:attrNameLst>
                                      </p:cBhvr>
                                      <p:to>
                                        <p:strVal val="visible"/>
                                      </p:to>
                                    </p:set>
                                    <p:animEffect transition="in" filter="box(in)">
                                      <p:cBhvr>
                                        <p:cTn id="195" dur="500"/>
                                        <p:tgtEl>
                                          <p:spTgt spid="12"/>
                                        </p:tgtEl>
                                      </p:cBhvr>
                                    </p:animEffect>
                                  </p:childTnLst>
                                </p:cTn>
                              </p:par>
                            </p:childTnLst>
                          </p:cTn>
                        </p:par>
                      </p:childTnLst>
                    </p:cTn>
                  </p:par>
                  <p:par>
                    <p:cTn id="196" fill="hold">
                      <p:stCondLst>
                        <p:cond delay="indefinite"/>
                      </p:stCondLst>
                      <p:childTnLst>
                        <p:par>
                          <p:cTn id="197" fill="hold">
                            <p:stCondLst>
                              <p:cond delay="0"/>
                            </p:stCondLst>
                            <p:childTnLst>
                              <p:par>
                                <p:cTn id="198" presetID="4" presetClass="entr" presetSubtype="16" fill="hold" nodeType="clickEffect">
                                  <p:stCondLst>
                                    <p:cond delay="0"/>
                                  </p:stCondLst>
                                  <p:childTnLst>
                                    <p:set>
                                      <p:cBhvr>
                                        <p:cTn id="199" dur="1" fill="hold">
                                          <p:stCondLst>
                                            <p:cond delay="0"/>
                                          </p:stCondLst>
                                        </p:cTn>
                                        <p:tgtEl>
                                          <p:spTgt spid="30"/>
                                        </p:tgtEl>
                                        <p:attrNameLst>
                                          <p:attrName>style.visibility</p:attrName>
                                        </p:attrNameLst>
                                      </p:cBhvr>
                                      <p:to>
                                        <p:strVal val="visible"/>
                                      </p:to>
                                    </p:set>
                                    <p:animEffect transition="in" filter="box(in)">
                                      <p:cBhvr>
                                        <p:cTn id="200" dur="500"/>
                                        <p:tgtEl>
                                          <p:spTgt spid="30"/>
                                        </p:tgtEl>
                                      </p:cBhvr>
                                    </p:animEffect>
                                  </p:childTnLst>
                                </p:cTn>
                              </p:par>
                            </p:childTnLst>
                          </p:cTn>
                        </p:par>
                      </p:childTnLst>
                    </p:cTn>
                  </p:par>
                  <p:par>
                    <p:cTn id="201" fill="hold">
                      <p:stCondLst>
                        <p:cond delay="indefinite"/>
                      </p:stCondLst>
                      <p:childTnLst>
                        <p:par>
                          <p:cTn id="202" fill="hold">
                            <p:stCondLst>
                              <p:cond delay="0"/>
                            </p:stCondLst>
                            <p:childTnLst>
                              <p:par>
                                <p:cTn id="203" presetID="4" presetClass="entr" presetSubtype="16" fill="hold" grpId="0" nodeType="clickEffect">
                                  <p:stCondLst>
                                    <p:cond delay="0"/>
                                  </p:stCondLst>
                                  <p:childTnLst>
                                    <p:set>
                                      <p:cBhvr>
                                        <p:cTn id="204" dur="1" fill="hold">
                                          <p:stCondLst>
                                            <p:cond delay="0"/>
                                          </p:stCondLst>
                                        </p:cTn>
                                        <p:tgtEl>
                                          <p:spTgt spid="9"/>
                                        </p:tgtEl>
                                        <p:attrNameLst>
                                          <p:attrName>style.visibility</p:attrName>
                                        </p:attrNameLst>
                                      </p:cBhvr>
                                      <p:to>
                                        <p:strVal val="visible"/>
                                      </p:to>
                                    </p:set>
                                    <p:animEffect transition="in" filter="box(in)">
                                      <p:cBhvr>
                                        <p:cTn id="20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pring-flower-background">
            <a:extLst>
              <a:ext uri="{FF2B5EF4-FFF2-40B4-BE49-F238E27FC236}">
                <a16:creationId xmlns:a16="http://schemas.microsoft.com/office/drawing/2014/main" id="{21D259EA-286C-D448-BB22-AB6A6629AA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a:extLst>
              <a:ext uri="{FF2B5EF4-FFF2-40B4-BE49-F238E27FC236}">
                <a16:creationId xmlns:a16="http://schemas.microsoft.com/office/drawing/2014/main" id="{7C3E42DB-01BB-D94E-8A46-1BDD7B96ADA9}"/>
              </a:ext>
            </a:extLst>
          </p:cNvPr>
          <p:cNvSpPr>
            <a:spLocks noChangeArrowheads="1"/>
          </p:cNvSpPr>
          <p:nvPr/>
        </p:nvSpPr>
        <p:spPr bwMode="auto">
          <a:xfrm>
            <a:off x="1966913" y="103188"/>
            <a:ext cx="824388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CC"/>
              </a:solidFill>
              <a:latin typeface="Garamond" panose="02020404030301010803" pitchFamily="18" charset="0"/>
            </a:endParaRPr>
          </a:p>
        </p:txBody>
      </p:sp>
      <p:sp>
        <p:nvSpPr>
          <p:cNvPr id="4" name="Rectangle 6">
            <a:extLst>
              <a:ext uri="{FF2B5EF4-FFF2-40B4-BE49-F238E27FC236}">
                <a16:creationId xmlns:a16="http://schemas.microsoft.com/office/drawing/2014/main" id="{31518C9B-F8D6-424A-8678-30033745A0DD}"/>
              </a:ext>
            </a:extLst>
          </p:cNvPr>
          <p:cNvSpPr>
            <a:spLocks noChangeArrowheads="1"/>
          </p:cNvSpPr>
          <p:nvPr/>
        </p:nvSpPr>
        <p:spPr bwMode="auto">
          <a:xfrm>
            <a:off x="1981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accent1"/>
              </a:buClr>
              <a:buSzPct val="65000"/>
              <a:buFont typeface="Wingdings" pitchFamily="2" charset="2"/>
              <a:buChar char="n"/>
            </a:pPr>
            <a:endParaRPr lang="vi-VN" altLang="en-US" sz="3000">
              <a:solidFill>
                <a:srgbClr val="0000CC"/>
              </a:solidFill>
            </a:endParaRPr>
          </a:p>
        </p:txBody>
      </p:sp>
      <p:pic>
        <p:nvPicPr>
          <p:cNvPr id="5" name="Picture 7" descr="spring-flower-background">
            <a:extLst>
              <a:ext uri="{FF2B5EF4-FFF2-40B4-BE49-F238E27FC236}">
                <a16:creationId xmlns:a16="http://schemas.microsoft.com/office/drawing/2014/main" id="{F63E8084-CE1E-104D-86EE-F8E63B97CC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untitled">
            <a:extLst>
              <a:ext uri="{FF2B5EF4-FFF2-40B4-BE49-F238E27FC236}">
                <a16:creationId xmlns:a16="http://schemas.microsoft.com/office/drawing/2014/main" id="{0B48F036-F411-734D-9879-F236C7FC8E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123" y="46038"/>
            <a:ext cx="9924584"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7" name="Line 9">
            <a:extLst>
              <a:ext uri="{FF2B5EF4-FFF2-40B4-BE49-F238E27FC236}">
                <a16:creationId xmlns:a16="http://schemas.microsoft.com/office/drawing/2014/main" id="{C9002C41-D0A1-904C-9592-E5E0D036D306}"/>
              </a:ext>
            </a:extLst>
          </p:cNvPr>
          <p:cNvSpPr>
            <a:spLocks noChangeShapeType="1"/>
          </p:cNvSpPr>
          <p:nvPr/>
        </p:nvSpPr>
        <p:spPr bwMode="auto">
          <a:xfrm flipV="1">
            <a:off x="5591175" y="5768975"/>
            <a:ext cx="1728788" cy="576263"/>
          </a:xfrm>
          <a:prstGeom prst="line">
            <a:avLst/>
          </a:prstGeom>
          <a:noFill/>
          <a:ln w="57150" cmpd="thickThin">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8" name="Rectangle 10">
            <a:extLst>
              <a:ext uri="{FF2B5EF4-FFF2-40B4-BE49-F238E27FC236}">
                <a16:creationId xmlns:a16="http://schemas.microsoft.com/office/drawing/2014/main" id="{39A6C1F9-FA92-7741-A102-9E4AF9695FD8}"/>
              </a:ext>
            </a:extLst>
          </p:cNvPr>
          <p:cNvSpPr>
            <a:spLocks noChangeArrowheads="1"/>
          </p:cNvSpPr>
          <p:nvPr/>
        </p:nvSpPr>
        <p:spPr bwMode="auto">
          <a:xfrm>
            <a:off x="3429000" y="6019800"/>
            <a:ext cx="2235200" cy="577850"/>
          </a:xfrm>
          <a:prstGeom prst="rect">
            <a:avLst/>
          </a:prstGeom>
          <a:solidFill>
            <a:srgbClr val="FFFFCC"/>
          </a:solidFill>
          <a:ln w="9525">
            <a:solidFill>
              <a:srgbClr val="FF0000"/>
            </a:solidFill>
            <a:miter lim="800000"/>
            <a:headEnd/>
            <a:tailEnd/>
          </a:ln>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0000CC"/>
                </a:solidFill>
                <a:latin typeface="Times New Roman" panose="02020603050405020304" pitchFamily="18" charset="0"/>
                <a:cs typeface="Times New Roman" panose="02020603050405020304" pitchFamily="18" charset="0"/>
              </a:rPr>
              <a:t>1. cái vành</a:t>
            </a:r>
            <a:endParaRPr lang="en-US" altLang="en-US" sz="5400" b="1">
              <a:solidFill>
                <a:srgbClr val="0000CC"/>
              </a:solidFill>
              <a:latin typeface="Times New Roman" panose="02020603050405020304" pitchFamily="18" charset="0"/>
              <a:cs typeface="Times New Roman" panose="02020603050405020304" pitchFamily="18" charset="0"/>
            </a:endParaRPr>
          </a:p>
        </p:txBody>
      </p:sp>
      <p:sp>
        <p:nvSpPr>
          <p:cNvPr id="9" name="Line 11">
            <a:extLst>
              <a:ext uri="{FF2B5EF4-FFF2-40B4-BE49-F238E27FC236}">
                <a16:creationId xmlns:a16="http://schemas.microsoft.com/office/drawing/2014/main" id="{4B0C6943-CDBA-514F-B645-8A5F10420862}"/>
              </a:ext>
            </a:extLst>
          </p:cNvPr>
          <p:cNvSpPr>
            <a:spLocks noChangeShapeType="1"/>
          </p:cNvSpPr>
          <p:nvPr/>
        </p:nvSpPr>
        <p:spPr bwMode="auto">
          <a:xfrm flipV="1">
            <a:off x="5124450" y="4941888"/>
            <a:ext cx="2087563" cy="0"/>
          </a:xfrm>
          <a:prstGeom prst="line">
            <a:avLst/>
          </a:prstGeom>
          <a:noFill/>
          <a:ln w="57150" cmpd="thickThin">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10" name="Rectangle 12">
            <a:extLst>
              <a:ext uri="{FF2B5EF4-FFF2-40B4-BE49-F238E27FC236}">
                <a16:creationId xmlns:a16="http://schemas.microsoft.com/office/drawing/2014/main" id="{0A4C4A33-676B-574F-BC33-124B435581EA}"/>
              </a:ext>
            </a:extLst>
          </p:cNvPr>
          <p:cNvSpPr>
            <a:spLocks noChangeArrowheads="1"/>
          </p:cNvSpPr>
          <p:nvPr/>
        </p:nvSpPr>
        <p:spPr bwMode="auto">
          <a:xfrm>
            <a:off x="3276600" y="4419600"/>
            <a:ext cx="2160588" cy="671513"/>
          </a:xfrm>
          <a:prstGeom prst="rect">
            <a:avLst/>
          </a:prstGeom>
          <a:solidFill>
            <a:srgbClr val="FFFFCC"/>
          </a:solidFill>
          <a:ln w="9525">
            <a:solidFill>
              <a:srgbClr val="FF0000"/>
            </a:solidFill>
            <a:miter lim="800000"/>
            <a:headEnd/>
            <a:tailEnd/>
          </a:ln>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0000CC"/>
                </a:solidFill>
                <a:latin typeface="Times New Roman" panose="02020603050405020304" pitchFamily="18" charset="0"/>
                <a:cs typeface="Times New Roman" panose="02020603050405020304" pitchFamily="18" charset="0"/>
              </a:rPr>
              <a:t>2. cái áo</a:t>
            </a:r>
            <a:endParaRPr lang="en-US" altLang="en-US" sz="5400" b="1">
              <a:solidFill>
                <a:srgbClr val="0000CC"/>
              </a:solidFill>
              <a:latin typeface="Times New Roman" panose="02020603050405020304" pitchFamily="18" charset="0"/>
              <a:cs typeface="Times New Roman" panose="02020603050405020304" pitchFamily="18" charset="0"/>
            </a:endParaRPr>
          </a:p>
        </p:txBody>
      </p:sp>
      <p:sp>
        <p:nvSpPr>
          <p:cNvPr id="11" name="Line 13">
            <a:extLst>
              <a:ext uri="{FF2B5EF4-FFF2-40B4-BE49-F238E27FC236}">
                <a16:creationId xmlns:a16="http://schemas.microsoft.com/office/drawing/2014/main" id="{A9F2008C-C026-434E-8D78-FEC294E0E577}"/>
              </a:ext>
            </a:extLst>
          </p:cNvPr>
          <p:cNvSpPr>
            <a:spLocks noChangeShapeType="1"/>
          </p:cNvSpPr>
          <p:nvPr/>
        </p:nvSpPr>
        <p:spPr bwMode="auto">
          <a:xfrm>
            <a:off x="6816725" y="2924175"/>
            <a:ext cx="28575" cy="1657350"/>
          </a:xfrm>
          <a:prstGeom prst="line">
            <a:avLst/>
          </a:prstGeom>
          <a:noFill/>
          <a:ln w="57150" cmpd="thickThin">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12" name="Rectangle 14">
            <a:extLst>
              <a:ext uri="{FF2B5EF4-FFF2-40B4-BE49-F238E27FC236}">
                <a16:creationId xmlns:a16="http://schemas.microsoft.com/office/drawing/2014/main" id="{577F879B-005B-F34C-ACF8-D950412E32FC}"/>
              </a:ext>
            </a:extLst>
          </p:cNvPr>
          <p:cNvSpPr>
            <a:spLocks noChangeArrowheads="1"/>
          </p:cNvSpPr>
          <p:nvPr/>
        </p:nvSpPr>
        <p:spPr bwMode="auto">
          <a:xfrm>
            <a:off x="6124575" y="2286000"/>
            <a:ext cx="1800225" cy="679450"/>
          </a:xfrm>
          <a:prstGeom prst="rect">
            <a:avLst/>
          </a:prstGeom>
          <a:solidFill>
            <a:srgbClr val="FFFFCC"/>
          </a:solidFill>
          <a:ln w="9525">
            <a:solidFill>
              <a:srgbClr val="FF0000"/>
            </a:solidFill>
            <a:miter lim="800000"/>
            <a:headEnd/>
            <a:tailEnd/>
          </a:ln>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0000CC"/>
                </a:solidFill>
                <a:latin typeface="Times New Roman" panose="02020603050405020304" pitchFamily="18" charset="0"/>
                <a:cs typeface="Times New Roman" panose="02020603050405020304" pitchFamily="18" charset="0"/>
              </a:rPr>
              <a:t>3. cái tai</a:t>
            </a:r>
            <a:endParaRPr lang="en-US" altLang="en-US" sz="5400" b="1">
              <a:solidFill>
                <a:srgbClr val="0000CC"/>
              </a:solidFill>
              <a:latin typeface="Times New Roman" panose="02020603050405020304" pitchFamily="18" charset="0"/>
              <a:cs typeface="Times New Roman" panose="02020603050405020304" pitchFamily="18" charset="0"/>
            </a:endParaRPr>
          </a:p>
        </p:txBody>
      </p:sp>
      <p:sp>
        <p:nvSpPr>
          <p:cNvPr id="13" name="Line 15">
            <a:extLst>
              <a:ext uri="{FF2B5EF4-FFF2-40B4-BE49-F238E27FC236}">
                <a16:creationId xmlns:a16="http://schemas.microsoft.com/office/drawing/2014/main" id="{5C441394-9164-5546-8081-F9D7FBAC0074}"/>
              </a:ext>
            </a:extLst>
          </p:cNvPr>
          <p:cNvSpPr>
            <a:spLocks noChangeShapeType="1"/>
          </p:cNvSpPr>
          <p:nvPr/>
        </p:nvSpPr>
        <p:spPr bwMode="auto">
          <a:xfrm flipH="1">
            <a:off x="8393113" y="3392488"/>
            <a:ext cx="1195387" cy="1298575"/>
          </a:xfrm>
          <a:prstGeom prst="line">
            <a:avLst/>
          </a:prstGeom>
          <a:noFill/>
          <a:ln w="57150" cmpd="thickThin">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14" name="Rectangle 16">
            <a:extLst>
              <a:ext uri="{FF2B5EF4-FFF2-40B4-BE49-F238E27FC236}">
                <a16:creationId xmlns:a16="http://schemas.microsoft.com/office/drawing/2014/main" id="{941C379C-1ACB-A243-AA83-87443719FD60}"/>
              </a:ext>
            </a:extLst>
          </p:cNvPr>
          <p:cNvSpPr>
            <a:spLocks noChangeArrowheads="1"/>
          </p:cNvSpPr>
          <p:nvPr/>
        </p:nvSpPr>
        <p:spPr bwMode="auto">
          <a:xfrm>
            <a:off x="9067800" y="2895600"/>
            <a:ext cx="1600200" cy="573088"/>
          </a:xfrm>
          <a:prstGeom prst="rect">
            <a:avLst/>
          </a:prstGeom>
          <a:solidFill>
            <a:srgbClr val="FFFFCC"/>
          </a:solidFill>
          <a:ln w="9525">
            <a:solidFill>
              <a:srgbClr val="FF0000"/>
            </a:solidFill>
            <a:miter lim="800000"/>
            <a:headEnd/>
            <a:tailEnd/>
          </a:ln>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0000CC"/>
                </a:solidFill>
                <a:latin typeface="Times New Roman" panose="02020603050405020304" pitchFamily="18" charset="0"/>
                <a:cs typeface="Times New Roman" panose="02020603050405020304" pitchFamily="18" charset="0"/>
              </a:rPr>
              <a:t>4. lỗ tai</a:t>
            </a:r>
            <a:endParaRPr lang="en-US" altLang="en-US" sz="5400" b="1">
              <a:solidFill>
                <a:srgbClr val="0000CC"/>
              </a:solidFill>
              <a:latin typeface="Times New Roman" panose="02020603050405020304" pitchFamily="18" charset="0"/>
              <a:cs typeface="Times New Roman" panose="02020603050405020304" pitchFamily="18" charset="0"/>
            </a:endParaRPr>
          </a:p>
        </p:txBody>
      </p:sp>
      <p:sp>
        <p:nvSpPr>
          <p:cNvPr id="15" name="Line 17">
            <a:extLst>
              <a:ext uri="{FF2B5EF4-FFF2-40B4-BE49-F238E27FC236}">
                <a16:creationId xmlns:a16="http://schemas.microsoft.com/office/drawing/2014/main" id="{F4E5F59F-EB25-894D-B3EB-880FFEE8D6C1}"/>
              </a:ext>
            </a:extLst>
          </p:cNvPr>
          <p:cNvSpPr>
            <a:spLocks noChangeShapeType="1"/>
          </p:cNvSpPr>
          <p:nvPr/>
        </p:nvSpPr>
        <p:spPr bwMode="auto">
          <a:xfrm flipH="1">
            <a:off x="8393113" y="2528888"/>
            <a:ext cx="835025" cy="1801812"/>
          </a:xfrm>
          <a:prstGeom prst="line">
            <a:avLst/>
          </a:prstGeom>
          <a:noFill/>
          <a:ln w="57150" cmpd="thickThin">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16" name="Rectangle 18">
            <a:extLst>
              <a:ext uri="{FF2B5EF4-FFF2-40B4-BE49-F238E27FC236}">
                <a16:creationId xmlns:a16="http://schemas.microsoft.com/office/drawing/2014/main" id="{246771AE-8335-F74E-8B49-E1AC637F1402}"/>
              </a:ext>
            </a:extLst>
          </p:cNvPr>
          <p:cNvSpPr>
            <a:spLocks noChangeArrowheads="1"/>
          </p:cNvSpPr>
          <p:nvPr/>
        </p:nvSpPr>
        <p:spPr bwMode="auto">
          <a:xfrm>
            <a:off x="8616950" y="1981200"/>
            <a:ext cx="2051050" cy="587375"/>
          </a:xfrm>
          <a:prstGeom prst="rect">
            <a:avLst/>
          </a:prstGeom>
          <a:solidFill>
            <a:srgbClr val="FFFFCC"/>
          </a:solidFill>
          <a:ln w="9525">
            <a:solidFill>
              <a:srgbClr val="FF0000"/>
            </a:solidFill>
            <a:miter lim="800000"/>
            <a:headEnd/>
            <a:tailEnd/>
          </a:ln>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0000CC"/>
                </a:solidFill>
                <a:latin typeface="Times New Roman" panose="02020603050405020304" pitchFamily="18" charset="0"/>
                <a:cs typeface="Times New Roman" panose="02020603050405020304" pitchFamily="18" charset="0"/>
              </a:rPr>
              <a:t>8. cái chốt</a:t>
            </a:r>
            <a:endParaRPr lang="en-US" altLang="en-US" sz="5400" b="1">
              <a:solidFill>
                <a:srgbClr val="0000CC"/>
              </a:solidFill>
              <a:latin typeface="Times New Roman" panose="02020603050405020304" pitchFamily="18" charset="0"/>
              <a:cs typeface="Times New Roman" panose="02020603050405020304" pitchFamily="18" charset="0"/>
            </a:endParaRPr>
          </a:p>
        </p:txBody>
      </p:sp>
      <p:sp>
        <p:nvSpPr>
          <p:cNvPr id="17" name="Line 19">
            <a:extLst>
              <a:ext uri="{FF2B5EF4-FFF2-40B4-BE49-F238E27FC236}">
                <a16:creationId xmlns:a16="http://schemas.microsoft.com/office/drawing/2014/main" id="{DB809D93-A3F2-1F46-9A53-EDB8A349354B}"/>
              </a:ext>
            </a:extLst>
          </p:cNvPr>
          <p:cNvSpPr>
            <a:spLocks noChangeShapeType="1"/>
          </p:cNvSpPr>
          <p:nvPr/>
        </p:nvSpPr>
        <p:spPr bwMode="auto">
          <a:xfrm flipV="1">
            <a:off x="3935413" y="5265738"/>
            <a:ext cx="3160712" cy="287337"/>
          </a:xfrm>
          <a:prstGeom prst="line">
            <a:avLst/>
          </a:prstGeom>
          <a:noFill/>
          <a:ln w="57150" cmpd="thickThin">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18" name="Rectangle 20">
            <a:extLst>
              <a:ext uri="{FF2B5EF4-FFF2-40B4-BE49-F238E27FC236}">
                <a16:creationId xmlns:a16="http://schemas.microsoft.com/office/drawing/2014/main" id="{80A8D277-3489-6C42-9163-04C8AE1CDEF4}"/>
              </a:ext>
            </a:extLst>
          </p:cNvPr>
          <p:cNvSpPr>
            <a:spLocks noChangeArrowheads="1"/>
          </p:cNvSpPr>
          <p:nvPr/>
        </p:nvSpPr>
        <p:spPr bwMode="auto">
          <a:xfrm>
            <a:off x="1524000" y="5181600"/>
            <a:ext cx="2436813" cy="557213"/>
          </a:xfrm>
          <a:prstGeom prst="rect">
            <a:avLst/>
          </a:prstGeom>
          <a:solidFill>
            <a:srgbClr val="FFFFCC"/>
          </a:solidFill>
          <a:ln w="9525">
            <a:solidFill>
              <a:srgbClr val="FF0000"/>
            </a:solidFill>
            <a:miter lim="800000"/>
            <a:headEnd/>
            <a:tailEnd/>
          </a:ln>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0000CC"/>
                </a:solidFill>
                <a:latin typeface="Times New Roman" panose="02020603050405020304" pitchFamily="18" charset="0"/>
                <a:cs typeface="Times New Roman" panose="02020603050405020304" pitchFamily="18" charset="0"/>
              </a:rPr>
              <a:t>5. hàm răng</a:t>
            </a:r>
            <a:endParaRPr lang="en-US" altLang="en-US" sz="5400" b="1">
              <a:solidFill>
                <a:srgbClr val="0000CC"/>
              </a:solidFill>
              <a:latin typeface="Times New Roman" panose="02020603050405020304" pitchFamily="18" charset="0"/>
              <a:cs typeface="Times New Roman" panose="02020603050405020304" pitchFamily="18" charset="0"/>
            </a:endParaRPr>
          </a:p>
        </p:txBody>
      </p:sp>
      <p:sp>
        <p:nvSpPr>
          <p:cNvPr id="19" name="Line 21">
            <a:extLst>
              <a:ext uri="{FF2B5EF4-FFF2-40B4-BE49-F238E27FC236}">
                <a16:creationId xmlns:a16="http://schemas.microsoft.com/office/drawing/2014/main" id="{BC4794CB-9BE6-E94D-B86F-7D89A790860F}"/>
              </a:ext>
            </a:extLst>
          </p:cNvPr>
          <p:cNvSpPr>
            <a:spLocks noChangeShapeType="1"/>
          </p:cNvSpPr>
          <p:nvPr/>
        </p:nvSpPr>
        <p:spPr bwMode="auto">
          <a:xfrm flipH="1">
            <a:off x="8010484" y="1557338"/>
            <a:ext cx="187325" cy="2520950"/>
          </a:xfrm>
          <a:prstGeom prst="line">
            <a:avLst/>
          </a:prstGeom>
          <a:noFill/>
          <a:ln w="57150" cmpd="thickThin">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20" name="Rectangle 22">
            <a:extLst>
              <a:ext uri="{FF2B5EF4-FFF2-40B4-BE49-F238E27FC236}">
                <a16:creationId xmlns:a16="http://schemas.microsoft.com/office/drawing/2014/main" id="{649A9FC1-0444-9F4D-B331-736D523E1BB0}"/>
              </a:ext>
            </a:extLst>
          </p:cNvPr>
          <p:cNvSpPr>
            <a:spLocks noChangeArrowheads="1"/>
          </p:cNvSpPr>
          <p:nvPr/>
        </p:nvSpPr>
        <p:spPr bwMode="auto">
          <a:xfrm>
            <a:off x="6858000" y="1066800"/>
            <a:ext cx="2819400" cy="566738"/>
          </a:xfrm>
          <a:prstGeom prst="rect">
            <a:avLst/>
          </a:prstGeom>
          <a:solidFill>
            <a:srgbClr val="FFFFCC"/>
          </a:solidFill>
          <a:ln w="9525">
            <a:solidFill>
              <a:srgbClr val="FF0000"/>
            </a:solidFill>
            <a:miter lim="800000"/>
            <a:headEnd/>
            <a:tailEnd/>
          </a:ln>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0000CC"/>
                </a:solidFill>
                <a:latin typeface="Times New Roman" panose="02020603050405020304" pitchFamily="18" charset="0"/>
                <a:cs typeface="Times New Roman" panose="02020603050405020304" pitchFamily="18" charset="0"/>
              </a:rPr>
              <a:t>6. cần cối</a:t>
            </a:r>
            <a:endParaRPr lang="en-US" altLang="en-US" sz="5400" b="1">
              <a:solidFill>
                <a:srgbClr val="0000CC"/>
              </a:solidFill>
              <a:latin typeface="Times New Roman" panose="02020603050405020304" pitchFamily="18" charset="0"/>
              <a:cs typeface="Times New Roman" panose="02020603050405020304" pitchFamily="18" charset="0"/>
            </a:endParaRPr>
          </a:p>
        </p:txBody>
      </p:sp>
      <p:sp>
        <p:nvSpPr>
          <p:cNvPr id="21" name="Line 23">
            <a:extLst>
              <a:ext uri="{FF2B5EF4-FFF2-40B4-BE49-F238E27FC236}">
                <a16:creationId xmlns:a16="http://schemas.microsoft.com/office/drawing/2014/main" id="{189E79DE-F02C-A24B-AF14-1888EA63DC3D}"/>
              </a:ext>
            </a:extLst>
          </p:cNvPr>
          <p:cNvSpPr>
            <a:spLocks noChangeShapeType="1"/>
          </p:cNvSpPr>
          <p:nvPr/>
        </p:nvSpPr>
        <p:spPr bwMode="auto">
          <a:xfrm>
            <a:off x="3108325" y="2960688"/>
            <a:ext cx="2230438" cy="1116012"/>
          </a:xfrm>
          <a:prstGeom prst="line">
            <a:avLst/>
          </a:prstGeom>
          <a:noFill/>
          <a:ln w="57150" cmpd="thickThin">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22" name="Rectangle 24">
            <a:extLst>
              <a:ext uri="{FF2B5EF4-FFF2-40B4-BE49-F238E27FC236}">
                <a16:creationId xmlns:a16="http://schemas.microsoft.com/office/drawing/2014/main" id="{ADC85F7C-E681-EA4E-8ACD-C2B6825710E7}"/>
              </a:ext>
            </a:extLst>
          </p:cNvPr>
          <p:cNvSpPr>
            <a:spLocks noChangeArrowheads="1"/>
          </p:cNvSpPr>
          <p:nvPr/>
        </p:nvSpPr>
        <p:spPr bwMode="auto">
          <a:xfrm>
            <a:off x="1524000" y="2362200"/>
            <a:ext cx="2197100" cy="638175"/>
          </a:xfrm>
          <a:prstGeom prst="rect">
            <a:avLst/>
          </a:prstGeom>
          <a:solidFill>
            <a:srgbClr val="FFFFCC"/>
          </a:solidFill>
          <a:ln w="9525">
            <a:solidFill>
              <a:srgbClr val="FF0000"/>
            </a:solidFill>
            <a:miter lim="800000"/>
            <a:headEnd/>
            <a:tailEnd/>
          </a:ln>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0000CC"/>
                </a:solidFill>
                <a:latin typeface="Times New Roman" panose="02020603050405020304" pitchFamily="18" charset="0"/>
                <a:cs typeface="Times New Roman" panose="02020603050405020304" pitchFamily="18" charset="0"/>
              </a:rPr>
              <a:t>7. đầu cần</a:t>
            </a:r>
            <a:endParaRPr lang="en-US" altLang="en-US" sz="5400" b="1">
              <a:solidFill>
                <a:srgbClr val="0000CC"/>
              </a:solidFill>
              <a:latin typeface="Times New Roman" panose="02020603050405020304" pitchFamily="18" charset="0"/>
              <a:cs typeface="Times New Roman" panose="02020603050405020304" pitchFamily="18" charset="0"/>
            </a:endParaRPr>
          </a:p>
        </p:txBody>
      </p:sp>
      <p:sp>
        <p:nvSpPr>
          <p:cNvPr id="23" name="Line 25">
            <a:extLst>
              <a:ext uri="{FF2B5EF4-FFF2-40B4-BE49-F238E27FC236}">
                <a16:creationId xmlns:a16="http://schemas.microsoft.com/office/drawing/2014/main" id="{C5D113E1-FB4F-C744-B125-D083DDB9ED8A}"/>
              </a:ext>
            </a:extLst>
          </p:cNvPr>
          <p:cNvSpPr>
            <a:spLocks noChangeShapeType="1"/>
          </p:cNvSpPr>
          <p:nvPr/>
        </p:nvSpPr>
        <p:spPr bwMode="auto">
          <a:xfrm>
            <a:off x="5051425" y="1052513"/>
            <a:ext cx="862013" cy="2197100"/>
          </a:xfrm>
          <a:prstGeom prst="line">
            <a:avLst/>
          </a:prstGeom>
          <a:noFill/>
          <a:ln w="57150" cmpd="thickThin">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24" name="Rectangle 26">
            <a:extLst>
              <a:ext uri="{FF2B5EF4-FFF2-40B4-BE49-F238E27FC236}">
                <a16:creationId xmlns:a16="http://schemas.microsoft.com/office/drawing/2014/main" id="{0C01E962-0F9B-DD4E-8779-13F359B1E80F}"/>
              </a:ext>
            </a:extLst>
          </p:cNvPr>
          <p:cNvSpPr>
            <a:spLocks noChangeArrowheads="1"/>
          </p:cNvSpPr>
          <p:nvPr/>
        </p:nvSpPr>
        <p:spPr bwMode="auto">
          <a:xfrm>
            <a:off x="2895600" y="457200"/>
            <a:ext cx="2667000" cy="600075"/>
          </a:xfrm>
          <a:prstGeom prst="rect">
            <a:avLst/>
          </a:prstGeom>
          <a:solidFill>
            <a:srgbClr val="FFFFCC"/>
          </a:solidFill>
          <a:ln w="9525">
            <a:solidFill>
              <a:srgbClr val="FF0000"/>
            </a:solidFill>
            <a:miter lim="800000"/>
            <a:headEnd/>
            <a:tailEnd/>
          </a:ln>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0000CC"/>
                </a:solidFill>
                <a:latin typeface="Times New Roman" panose="02020603050405020304" pitchFamily="18" charset="0"/>
                <a:cs typeface="Times New Roman" panose="02020603050405020304" pitchFamily="18" charset="0"/>
              </a:rPr>
              <a:t>9. dây thừng</a:t>
            </a:r>
            <a:endParaRPr lang="en-US" altLang="en-US" sz="5400" b="1">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6163088"/>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lide(fromBottom)">
                                      <p:cBhvr>
                                        <p:cTn id="11" dur="500"/>
                                        <p:tgtEl>
                                          <p:spTgt spid="8"/>
                                        </p:tgtEl>
                                      </p:cBhvr>
                                    </p:animEffect>
                                  </p:childTnLst>
                                </p:cTn>
                              </p:par>
                            </p:childTnLst>
                          </p:cTn>
                        </p:par>
                        <p:par>
                          <p:cTn id="12" fill="hold">
                            <p:stCondLst>
                              <p:cond delay="1000"/>
                            </p:stCondLst>
                            <p:childTnLst>
                              <p:par>
                                <p:cTn id="13" presetID="22" presetClass="entr" presetSubtype="4" fill="hold" nodeType="after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2000"/>
                            </p:stCondLst>
                            <p:childTnLst>
                              <p:par>
                                <p:cTn id="17" presetID="12" presetClass="entr" presetSubtype="4"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lide(fromBottom)">
                                      <p:cBhvr>
                                        <p:cTn id="19" dur="500"/>
                                        <p:tgtEl>
                                          <p:spTgt spid="10"/>
                                        </p:tgtEl>
                                      </p:cBhvr>
                                    </p:animEffect>
                                  </p:childTnLst>
                                </p:cTn>
                              </p:par>
                            </p:childTnLst>
                          </p:cTn>
                        </p:par>
                        <p:par>
                          <p:cTn id="20" fill="hold">
                            <p:stCondLst>
                              <p:cond delay="2500"/>
                            </p:stCondLst>
                            <p:childTnLst>
                              <p:par>
                                <p:cTn id="21" presetID="22" presetClass="entr" presetSubtype="4" fill="hold" nodeType="afterEffect">
                                  <p:stCondLst>
                                    <p:cond delay="50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par>
                          <p:cTn id="24" fill="hold">
                            <p:stCondLst>
                              <p:cond delay="3500"/>
                            </p:stCondLst>
                            <p:childTnLst>
                              <p:par>
                                <p:cTn id="25" presetID="1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slide(fromBottom)">
                                      <p:cBhvr>
                                        <p:cTn id="27" dur="500"/>
                                        <p:tgtEl>
                                          <p:spTgt spid="12"/>
                                        </p:tgtEl>
                                      </p:cBhvr>
                                    </p:animEffect>
                                  </p:childTnLst>
                                </p:cTn>
                              </p:par>
                            </p:childTnLst>
                          </p:cTn>
                        </p:par>
                        <p:par>
                          <p:cTn id="28" fill="hold">
                            <p:stCondLst>
                              <p:cond delay="4000"/>
                            </p:stCondLst>
                            <p:childTnLst>
                              <p:par>
                                <p:cTn id="29" presetID="22" presetClass="entr" presetSubtype="4" fill="hold" nodeType="afterEffect">
                                  <p:stCondLst>
                                    <p:cond delay="50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5000"/>
                            </p:stCondLst>
                            <p:childTnLst>
                              <p:par>
                                <p:cTn id="33" presetID="12" presetClass="entr" presetSubtype="4"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slide(fromBottom)">
                                      <p:cBhvr>
                                        <p:cTn id="35" dur="500"/>
                                        <p:tgtEl>
                                          <p:spTgt spid="14"/>
                                        </p:tgtEl>
                                      </p:cBhvr>
                                    </p:animEffect>
                                  </p:childTnLst>
                                </p:cTn>
                              </p:par>
                            </p:childTnLst>
                          </p:cTn>
                        </p:par>
                        <p:par>
                          <p:cTn id="36" fill="hold">
                            <p:stCondLst>
                              <p:cond delay="5500"/>
                            </p:stCondLst>
                            <p:childTnLst>
                              <p:par>
                                <p:cTn id="37" presetID="22" presetClass="entr" presetSubtype="4" fill="hold" nodeType="afterEffect">
                                  <p:stCondLst>
                                    <p:cond delay="50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par>
                          <p:cTn id="40" fill="hold">
                            <p:stCondLst>
                              <p:cond delay="6500"/>
                            </p:stCondLst>
                            <p:childTnLst>
                              <p:par>
                                <p:cTn id="41" presetID="12" presetClass="entr" presetSubtype="4"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slide(fromBottom)">
                                      <p:cBhvr>
                                        <p:cTn id="43" dur="500"/>
                                        <p:tgtEl>
                                          <p:spTgt spid="18"/>
                                        </p:tgtEl>
                                      </p:cBhvr>
                                    </p:animEffect>
                                  </p:childTnLst>
                                </p:cTn>
                              </p:par>
                            </p:childTnLst>
                          </p:cTn>
                        </p:par>
                        <p:par>
                          <p:cTn id="44" fill="hold">
                            <p:stCondLst>
                              <p:cond delay="7000"/>
                            </p:stCondLst>
                            <p:childTnLst>
                              <p:par>
                                <p:cTn id="45" presetID="22" presetClass="entr" presetSubtype="4" fill="hold" nodeType="afterEffect">
                                  <p:stCondLst>
                                    <p:cond delay="50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8000"/>
                            </p:stCondLst>
                            <p:childTnLst>
                              <p:par>
                                <p:cTn id="49" presetID="1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slide(fromBottom)">
                                      <p:cBhvr>
                                        <p:cTn id="51" dur="500"/>
                                        <p:tgtEl>
                                          <p:spTgt spid="20"/>
                                        </p:tgtEl>
                                      </p:cBhvr>
                                    </p:animEffect>
                                  </p:childTnLst>
                                </p:cTn>
                              </p:par>
                            </p:childTnLst>
                          </p:cTn>
                        </p:par>
                        <p:par>
                          <p:cTn id="52" fill="hold">
                            <p:stCondLst>
                              <p:cond delay="8500"/>
                            </p:stCondLst>
                            <p:childTnLst>
                              <p:par>
                                <p:cTn id="53" presetID="22" presetClass="entr" presetSubtype="4" fill="hold" nodeType="afterEffect">
                                  <p:stCondLst>
                                    <p:cond delay="500"/>
                                  </p:stCondLst>
                                  <p:childTnLst>
                                    <p:set>
                                      <p:cBhvr>
                                        <p:cTn id="54" dur="1" fill="hold">
                                          <p:stCondLst>
                                            <p:cond delay="0"/>
                                          </p:stCondLst>
                                        </p:cTn>
                                        <p:tgtEl>
                                          <p:spTgt spid="21"/>
                                        </p:tgtEl>
                                        <p:attrNameLst>
                                          <p:attrName>style.visibility</p:attrName>
                                        </p:attrNameLst>
                                      </p:cBhvr>
                                      <p:to>
                                        <p:strVal val="visible"/>
                                      </p:to>
                                    </p:set>
                                    <p:animEffect transition="in" filter="wipe(down)">
                                      <p:cBhvr>
                                        <p:cTn id="55" dur="500"/>
                                        <p:tgtEl>
                                          <p:spTgt spid="21"/>
                                        </p:tgtEl>
                                      </p:cBhvr>
                                    </p:animEffect>
                                  </p:childTnLst>
                                </p:cTn>
                              </p:par>
                            </p:childTnLst>
                          </p:cTn>
                        </p:par>
                        <p:par>
                          <p:cTn id="56" fill="hold">
                            <p:stCondLst>
                              <p:cond delay="9500"/>
                            </p:stCondLst>
                            <p:childTnLst>
                              <p:par>
                                <p:cTn id="57" presetID="12" presetClass="entr" presetSubtype="4" fill="hold"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slide(fromBottom)">
                                      <p:cBhvr>
                                        <p:cTn id="59" dur="500"/>
                                        <p:tgtEl>
                                          <p:spTgt spid="22"/>
                                        </p:tgtEl>
                                      </p:cBhvr>
                                    </p:animEffect>
                                  </p:childTnLst>
                                </p:cTn>
                              </p:par>
                            </p:childTnLst>
                          </p:cTn>
                        </p:par>
                        <p:par>
                          <p:cTn id="60" fill="hold">
                            <p:stCondLst>
                              <p:cond delay="10000"/>
                            </p:stCondLst>
                            <p:childTnLst>
                              <p:par>
                                <p:cTn id="61" presetID="22" presetClass="entr" presetSubtype="4" fill="hold" nodeType="afterEffect">
                                  <p:stCondLst>
                                    <p:cond delay="500"/>
                                  </p:stCondLst>
                                  <p:childTnLst>
                                    <p:set>
                                      <p:cBhvr>
                                        <p:cTn id="62" dur="1" fill="hold">
                                          <p:stCondLst>
                                            <p:cond delay="0"/>
                                          </p:stCondLst>
                                        </p:cTn>
                                        <p:tgtEl>
                                          <p:spTgt spid="15"/>
                                        </p:tgtEl>
                                        <p:attrNameLst>
                                          <p:attrName>style.visibility</p:attrName>
                                        </p:attrNameLst>
                                      </p:cBhvr>
                                      <p:to>
                                        <p:strVal val="visible"/>
                                      </p:to>
                                    </p:set>
                                    <p:animEffect transition="in" filter="wipe(down)">
                                      <p:cBhvr>
                                        <p:cTn id="63" dur="500"/>
                                        <p:tgtEl>
                                          <p:spTgt spid="15"/>
                                        </p:tgtEl>
                                      </p:cBhvr>
                                    </p:animEffect>
                                  </p:childTnLst>
                                </p:cTn>
                              </p:par>
                            </p:childTnLst>
                          </p:cTn>
                        </p:par>
                        <p:par>
                          <p:cTn id="64" fill="hold">
                            <p:stCondLst>
                              <p:cond delay="11000"/>
                            </p:stCondLst>
                            <p:childTnLst>
                              <p:par>
                                <p:cTn id="65" presetID="12" presetClass="entr" presetSubtype="4"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slide(fromBottom)">
                                      <p:cBhvr>
                                        <p:cTn id="67" dur="500"/>
                                        <p:tgtEl>
                                          <p:spTgt spid="16"/>
                                        </p:tgtEl>
                                      </p:cBhvr>
                                    </p:animEffect>
                                  </p:childTnLst>
                                </p:cTn>
                              </p:par>
                            </p:childTnLst>
                          </p:cTn>
                        </p:par>
                        <p:par>
                          <p:cTn id="68" fill="hold">
                            <p:stCondLst>
                              <p:cond delay="11500"/>
                            </p:stCondLst>
                            <p:childTnLst>
                              <p:par>
                                <p:cTn id="69" presetID="22" presetClass="entr" presetSubtype="4" fill="hold" nodeType="afterEffect">
                                  <p:stCondLst>
                                    <p:cond delay="500"/>
                                  </p:stCondLst>
                                  <p:childTnLst>
                                    <p:set>
                                      <p:cBhvr>
                                        <p:cTn id="70" dur="1" fill="hold">
                                          <p:stCondLst>
                                            <p:cond delay="0"/>
                                          </p:stCondLst>
                                        </p:cTn>
                                        <p:tgtEl>
                                          <p:spTgt spid="23"/>
                                        </p:tgtEl>
                                        <p:attrNameLst>
                                          <p:attrName>style.visibility</p:attrName>
                                        </p:attrNameLst>
                                      </p:cBhvr>
                                      <p:to>
                                        <p:strVal val="visible"/>
                                      </p:to>
                                    </p:set>
                                    <p:animEffect transition="in" filter="wipe(down)">
                                      <p:cBhvr>
                                        <p:cTn id="71" dur="500"/>
                                        <p:tgtEl>
                                          <p:spTgt spid="23"/>
                                        </p:tgtEl>
                                      </p:cBhvr>
                                    </p:animEffect>
                                  </p:childTnLst>
                                </p:cTn>
                              </p:par>
                            </p:childTnLst>
                          </p:cTn>
                        </p:par>
                        <p:par>
                          <p:cTn id="72" fill="hold">
                            <p:stCondLst>
                              <p:cond delay="12500"/>
                            </p:stCondLst>
                            <p:childTnLst>
                              <p:par>
                                <p:cTn id="73" presetID="12" presetClass="entr" presetSubtype="4"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slide(fromBottom)">
                                      <p:cBhvr>
                                        <p:cTn id="7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animBg="1"/>
      <p:bldP spid="16" grpId="0" animBg="1"/>
      <p:bldP spid="18" grpId="0" animBg="1"/>
      <p:bldP spid="20" grpId="0" animBg="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7">
            <a:extLst>
              <a:ext uri="{FF2B5EF4-FFF2-40B4-BE49-F238E27FC236}">
                <a16:creationId xmlns:a16="http://schemas.microsoft.com/office/drawing/2014/main" id="{F63FAA01-AD3C-B243-8C6D-3BD3D60C8179}"/>
              </a:ext>
            </a:extLst>
          </p:cNvPr>
          <p:cNvSpPr>
            <a:spLocks noChangeArrowheads="1"/>
          </p:cNvSpPr>
          <p:nvPr/>
        </p:nvSpPr>
        <p:spPr bwMode="auto">
          <a:xfrm>
            <a:off x="1981200" y="1904230"/>
            <a:ext cx="4478338" cy="539750"/>
          </a:xfrm>
          <a:prstGeom prst="flowChartAlternateProcess">
            <a:avLst/>
          </a:prstGeom>
          <a:solidFill>
            <a:schemeClr val="accent1">
              <a:lumMod val="75000"/>
            </a:schemeClr>
          </a:solidFill>
          <a:ln w="9525">
            <a:solidFill>
              <a:schemeClr val="tx1"/>
            </a:solidFill>
            <a:miter lim="800000"/>
            <a:headEnd/>
            <a:tailEnd/>
          </a:ln>
          <a:effectLst/>
        </p:spPr>
        <p:txBody>
          <a:bodyPr wrap="none" anchor="ctr"/>
          <a:lstStyle/>
          <a:p>
            <a:pPr marL="342900" indent="-342900" algn="just">
              <a:defRPr/>
            </a:pP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Những</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hình</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ảnh</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so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sánh</a:t>
            </a:r>
            <a:endPar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8">
            <a:extLst>
              <a:ext uri="{FF2B5EF4-FFF2-40B4-BE49-F238E27FC236}">
                <a16:creationId xmlns:a16="http://schemas.microsoft.com/office/drawing/2014/main" id="{75B15F9C-75A7-9A46-BC5A-EF53C58C15FD}"/>
              </a:ext>
            </a:extLst>
          </p:cNvPr>
          <p:cNvSpPr>
            <a:spLocks noChangeArrowheads="1"/>
          </p:cNvSpPr>
          <p:nvPr/>
        </p:nvSpPr>
        <p:spPr bwMode="auto">
          <a:xfrm>
            <a:off x="2209800" y="2661468"/>
            <a:ext cx="7456488" cy="1077912"/>
          </a:xfrm>
          <a:prstGeom prst="rect">
            <a:avLst/>
          </a:prstGeom>
          <a:noFill/>
          <a:ln>
            <a:noFill/>
          </a:ln>
        </p:spPr>
        <p:txBody>
          <a:bodyPr>
            <a:spAutoFit/>
          </a:bodyPr>
          <a:lstStyle/>
          <a:p>
            <a:pPr algn="just">
              <a:defRPr/>
            </a:pP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Chật</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như</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nêm</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cối</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a:t>
            </a:r>
          </a:p>
          <a:p>
            <a:pPr algn="just">
              <a:defRPr/>
            </a:pP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Cái</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chốt</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bằng</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tre</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mà</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rắn</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như</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đanh</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4" name="AutoShape 9">
            <a:extLst>
              <a:ext uri="{FF2B5EF4-FFF2-40B4-BE49-F238E27FC236}">
                <a16:creationId xmlns:a16="http://schemas.microsoft.com/office/drawing/2014/main" id="{16C23005-8E21-F848-956B-EF7FB218D05E}"/>
              </a:ext>
            </a:extLst>
          </p:cNvPr>
          <p:cNvSpPr>
            <a:spLocks noChangeArrowheads="1"/>
          </p:cNvSpPr>
          <p:nvPr/>
        </p:nvSpPr>
        <p:spPr bwMode="auto">
          <a:xfrm>
            <a:off x="2209800" y="4114030"/>
            <a:ext cx="4953000" cy="539750"/>
          </a:xfrm>
          <a:prstGeom prst="flowChartAlternateProcess">
            <a:avLst/>
          </a:prstGeom>
          <a:solidFill>
            <a:schemeClr val="accent1">
              <a:lumMod val="75000"/>
            </a:schemeClr>
          </a:solidFill>
          <a:ln w="9525">
            <a:solidFill>
              <a:schemeClr val="tx1"/>
            </a:solidFill>
            <a:miter lim="800000"/>
            <a:headEnd/>
            <a:tailEnd/>
          </a:ln>
          <a:effectLst/>
        </p:spPr>
        <p:txBody>
          <a:bodyPr wrap="none" anchor="ctr"/>
          <a:lstStyle/>
          <a:p>
            <a:pPr marL="342900" indent="-342900" algn="just">
              <a:defRPr/>
            </a:pP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Những</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hình</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ảnh</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nhân</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hóa</a:t>
            </a:r>
            <a:endPar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10">
            <a:extLst>
              <a:ext uri="{FF2B5EF4-FFF2-40B4-BE49-F238E27FC236}">
                <a16:creationId xmlns:a16="http://schemas.microsoft.com/office/drawing/2014/main" id="{88E40520-AC25-3C49-8F37-9998AB25B58D}"/>
              </a:ext>
            </a:extLst>
          </p:cNvPr>
          <p:cNvSpPr>
            <a:spLocks noChangeArrowheads="1"/>
          </p:cNvSpPr>
          <p:nvPr/>
        </p:nvSpPr>
        <p:spPr bwMode="auto">
          <a:xfrm>
            <a:off x="2133600" y="4806180"/>
            <a:ext cx="7156450" cy="1066800"/>
          </a:xfrm>
          <a:prstGeom prst="rect">
            <a:avLst/>
          </a:prstGeom>
          <a:noFill/>
          <a:ln>
            <a:noFill/>
          </a:ln>
        </p:spPr>
        <p:txBody>
          <a:bodyPr>
            <a:spAutoFit/>
          </a:bodyPr>
          <a:lstStyle/>
          <a:p>
            <a:pPr algn="just">
              <a:defRPr/>
            </a:pP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Tai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cũng</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tỉnh</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táo</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để</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nghe</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ngóng</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a:p>
            <a:pPr algn="just">
              <a:buFontTx/>
              <a:buChar char="-"/>
              <a:defRPr/>
            </a:pP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Tất</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cả</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chúng</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nó</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đều</a:t>
            </a:r>
            <a:r>
              <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cất</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nói</a:t>
            </a:r>
            <a:r>
              <a:rPr lang="en-US" sz="32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7" name="Rectangle 16">
            <a:extLst>
              <a:ext uri="{FF2B5EF4-FFF2-40B4-BE49-F238E27FC236}">
                <a16:creationId xmlns:a16="http://schemas.microsoft.com/office/drawing/2014/main" id="{E7189604-022A-124B-99C6-53DB5A65E02E}"/>
              </a:ext>
            </a:extLst>
          </p:cNvPr>
          <p:cNvSpPr>
            <a:spLocks noChangeArrowheads="1"/>
          </p:cNvSpPr>
          <p:nvPr/>
        </p:nvSpPr>
        <p:spPr bwMode="auto">
          <a:xfrm>
            <a:off x="1752600" y="386580"/>
            <a:ext cx="8763000" cy="1077913"/>
          </a:xfrm>
          <a:prstGeom prst="rect">
            <a:avLst/>
          </a:prstGeom>
          <a:noFill/>
          <a:ln w="9525">
            <a:noFill/>
            <a:miter lim="800000"/>
            <a:headEnd/>
            <a:tailEnd/>
          </a:ln>
          <a:effectLst/>
        </p:spPr>
        <p:txBody>
          <a:bodyPr>
            <a:spAutoFit/>
          </a:bodyPr>
          <a:lstStyle/>
          <a:p>
            <a:pPr eaLnBrk="1" hangingPunct="1">
              <a:defRPr/>
            </a:pPr>
            <a:r>
              <a:rPr lang="en-US" sz="3200" b="1" i="1" dirty="0" err="1">
                <a:solidFill>
                  <a:srgbClr val="000000"/>
                </a:solidFill>
                <a:effectLst>
                  <a:outerShdw blurRad="38100" dist="38100" dir="2700000" algn="tl">
                    <a:srgbClr val="C0C0C0"/>
                  </a:outerShdw>
                </a:effectLst>
                <a:latin typeface="Times New Roman" pitchFamily="18" charset="0"/>
                <a:cs typeface="Times New Roman" pitchFamily="18" charset="0"/>
              </a:rPr>
              <a:t>Để</a:t>
            </a:r>
            <a:r>
              <a:rPr lang="en-US" sz="3200" b="1" i="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3200" b="1" i="1" dirty="0" err="1">
                <a:solidFill>
                  <a:srgbClr val="000000"/>
                </a:solidFill>
                <a:effectLst>
                  <a:outerShdw blurRad="38100" dist="38100" dir="2700000" algn="tl">
                    <a:srgbClr val="C0C0C0"/>
                  </a:outerShdw>
                </a:effectLst>
                <a:latin typeface="Times New Roman" pitchFamily="18" charset="0"/>
                <a:cs typeface="Times New Roman" pitchFamily="18" charset="0"/>
              </a:rPr>
              <a:t>miêu</a:t>
            </a:r>
            <a:r>
              <a:rPr lang="en-US" sz="3200" b="1" i="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3200" b="1" i="1" dirty="0" err="1">
                <a:solidFill>
                  <a:srgbClr val="000000"/>
                </a:solidFill>
                <a:effectLst>
                  <a:outerShdw blurRad="38100" dist="38100" dir="2700000" algn="tl">
                    <a:srgbClr val="C0C0C0"/>
                  </a:outerShdw>
                </a:effectLst>
                <a:latin typeface="Times New Roman" pitchFamily="18" charset="0"/>
                <a:cs typeface="Times New Roman" pitchFamily="18" charset="0"/>
              </a:rPr>
              <a:t>tả</a:t>
            </a:r>
            <a:r>
              <a:rPr lang="en-US" sz="3200" b="1" i="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3200" b="1" i="1" dirty="0" err="1">
                <a:solidFill>
                  <a:srgbClr val="000000"/>
                </a:solidFill>
                <a:effectLst>
                  <a:outerShdw blurRad="38100" dist="38100" dir="2700000" algn="tl">
                    <a:srgbClr val="C0C0C0"/>
                  </a:outerShdw>
                </a:effectLst>
                <a:latin typeface="Times New Roman" pitchFamily="18" charset="0"/>
                <a:cs typeface="Times New Roman" pitchFamily="18" charset="0"/>
              </a:rPr>
              <a:t>cái</a:t>
            </a:r>
            <a:r>
              <a:rPr lang="en-US" sz="3200" b="1" i="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3200" b="1" i="1" dirty="0" err="1">
                <a:solidFill>
                  <a:srgbClr val="000000"/>
                </a:solidFill>
                <a:effectLst>
                  <a:outerShdw blurRad="38100" dist="38100" dir="2700000" algn="tl">
                    <a:srgbClr val="C0C0C0"/>
                  </a:outerShdw>
                </a:effectLst>
                <a:latin typeface="Times New Roman" pitchFamily="18" charset="0"/>
                <a:cs typeface="Times New Roman" pitchFamily="18" charset="0"/>
              </a:rPr>
              <a:t>cối</a:t>
            </a:r>
            <a:r>
              <a:rPr lang="en-US" sz="3200" b="1" i="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3200" b="1" i="1" dirty="0" err="1">
                <a:solidFill>
                  <a:srgbClr val="000000"/>
                </a:solidFill>
                <a:effectLst>
                  <a:outerShdw blurRad="38100" dist="38100" dir="2700000" algn="tl">
                    <a:srgbClr val="C0C0C0"/>
                  </a:outerShdw>
                </a:effectLst>
                <a:latin typeface="Times New Roman" pitchFamily="18" charset="0"/>
                <a:cs typeface="Times New Roman" pitchFamily="18" charset="0"/>
              </a:rPr>
              <a:t>tác</a:t>
            </a:r>
            <a:r>
              <a:rPr lang="en-US" sz="3200" b="1" i="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3200" b="1" i="1" dirty="0" err="1">
                <a:solidFill>
                  <a:srgbClr val="000000"/>
                </a:solidFill>
                <a:effectLst>
                  <a:outerShdw blurRad="38100" dist="38100" dir="2700000" algn="tl">
                    <a:srgbClr val="C0C0C0"/>
                  </a:outerShdw>
                </a:effectLst>
                <a:latin typeface="Times New Roman" pitchFamily="18" charset="0"/>
                <a:cs typeface="Times New Roman" pitchFamily="18" charset="0"/>
              </a:rPr>
              <a:t>giả</a:t>
            </a:r>
            <a:r>
              <a:rPr lang="en-US" sz="3200" b="1" i="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3200" b="1" i="1" dirty="0" err="1">
                <a:solidFill>
                  <a:srgbClr val="000000"/>
                </a:solidFill>
                <a:effectLst>
                  <a:outerShdw blurRad="38100" dist="38100" dir="2700000" algn="tl">
                    <a:srgbClr val="C0C0C0"/>
                  </a:outerShdw>
                </a:effectLst>
                <a:latin typeface="Times New Roman" pitchFamily="18" charset="0"/>
                <a:cs typeface="Times New Roman" pitchFamily="18" charset="0"/>
              </a:rPr>
              <a:t>đã</a:t>
            </a:r>
            <a:r>
              <a:rPr lang="en-US" sz="3200" b="1" i="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3200" b="1" i="1" dirty="0" err="1">
                <a:solidFill>
                  <a:srgbClr val="000000"/>
                </a:solidFill>
                <a:effectLst>
                  <a:outerShdw blurRad="38100" dist="38100" dir="2700000" algn="tl">
                    <a:srgbClr val="C0C0C0"/>
                  </a:outerShdw>
                </a:effectLst>
                <a:latin typeface="Times New Roman" pitchFamily="18" charset="0"/>
                <a:cs typeface="Times New Roman" pitchFamily="18" charset="0"/>
              </a:rPr>
              <a:t>sử</a:t>
            </a:r>
            <a:r>
              <a:rPr lang="en-US" sz="3200" b="1" i="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3200" b="1" i="1" dirty="0" err="1">
                <a:solidFill>
                  <a:srgbClr val="000000"/>
                </a:solidFill>
                <a:effectLst>
                  <a:outerShdw blurRad="38100" dist="38100" dir="2700000" algn="tl">
                    <a:srgbClr val="C0C0C0"/>
                  </a:outerShdw>
                </a:effectLst>
                <a:latin typeface="Times New Roman" pitchFamily="18" charset="0"/>
                <a:cs typeface="Times New Roman" pitchFamily="18" charset="0"/>
              </a:rPr>
              <a:t>dụng</a:t>
            </a:r>
            <a:r>
              <a:rPr lang="en-US" sz="3200" b="1" i="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3200" b="1" i="1" dirty="0" err="1">
                <a:solidFill>
                  <a:srgbClr val="000000"/>
                </a:solidFill>
                <a:effectLst>
                  <a:outerShdw blurRad="38100" dist="38100" dir="2700000" algn="tl">
                    <a:srgbClr val="C0C0C0"/>
                  </a:outerShdw>
                </a:effectLst>
                <a:latin typeface="Times New Roman" pitchFamily="18" charset="0"/>
                <a:cs typeface="Times New Roman" pitchFamily="18" charset="0"/>
              </a:rPr>
              <a:t>những</a:t>
            </a:r>
            <a:r>
              <a:rPr lang="en-US" sz="3200" b="1" i="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3200" b="1" i="1" dirty="0" err="1">
                <a:solidFill>
                  <a:srgbClr val="000000"/>
                </a:solidFill>
                <a:effectLst>
                  <a:outerShdw blurRad="38100" dist="38100" dir="2700000" algn="tl">
                    <a:srgbClr val="C0C0C0"/>
                  </a:outerShdw>
                </a:effectLst>
                <a:latin typeface="Times New Roman" pitchFamily="18" charset="0"/>
                <a:cs typeface="Times New Roman" pitchFamily="18" charset="0"/>
              </a:rPr>
              <a:t>biện</a:t>
            </a:r>
            <a:r>
              <a:rPr lang="en-US" sz="3200" b="1" i="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3200" b="1" i="1" dirty="0" err="1">
                <a:solidFill>
                  <a:srgbClr val="000000"/>
                </a:solidFill>
                <a:effectLst>
                  <a:outerShdw blurRad="38100" dist="38100" dir="2700000" algn="tl">
                    <a:srgbClr val="C0C0C0"/>
                  </a:outerShdw>
                </a:effectLst>
                <a:latin typeface="Times New Roman" pitchFamily="18" charset="0"/>
                <a:cs typeface="Times New Roman" pitchFamily="18" charset="0"/>
              </a:rPr>
              <a:t>pháp</a:t>
            </a:r>
            <a:r>
              <a:rPr lang="en-US" sz="3200" b="1" i="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3200" b="1" i="1" dirty="0" err="1">
                <a:solidFill>
                  <a:srgbClr val="000000"/>
                </a:solidFill>
                <a:effectLst>
                  <a:outerShdw blurRad="38100" dist="38100" dir="2700000" algn="tl">
                    <a:srgbClr val="C0C0C0"/>
                  </a:outerShdw>
                </a:effectLst>
                <a:latin typeface="Times New Roman" pitchFamily="18" charset="0"/>
                <a:cs typeface="Times New Roman" pitchFamily="18" charset="0"/>
              </a:rPr>
              <a:t>nghệ</a:t>
            </a:r>
            <a:r>
              <a:rPr lang="en-US" sz="3200" b="1" i="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3200" b="1" i="1" dirty="0" err="1">
                <a:solidFill>
                  <a:srgbClr val="000000"/>
                </a:solidFill>
                <a:effectLst>
                  <a:outerShdw blurRad="38100" dist="38100" dir="2700000" algn="tl">
                    <a:srgbClr val="C0C0C0"/>
                  </a:outerShdw>
                </a:effectLst>
                <a:latin typeface="Times New Roman" pitchFamily="18" charset="0"/>
                <a:cs typeface="Times New Roman" pitchFamily="18" charset="0"/>
              </a:rPr>
              <a:t>thuật</a:t>
            </a:r>
            <a:r>
              <a:rPr lang="en-US" sz="3200" b="1" i="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3200" b="1" i="1" dirty="0" err="1">
                <a:solidFill>
                  <a:srgbClr val="000000"/>
                </a:solidFill>
                <a:effectLst>
                  <a:outerShdw blurRad="38100" dist="38100" dir="2700000" algn="tl">
                    <a:srgbClr val="C0C0C0"/>
                  </a:outerShdw>
                </a:effectLst>
                <a:latin typeface="Times New Roman" pitchFamily="18" charset="0"/>
                <a:cs typeface="Times New Roman" pitchFamily="18" charset="0"/>
              </a:rPr>
              <a:t>nào</a:t>
            </a:r>
            <a:r>
              <a:rPr lang="en-US" sz="3200" b="1" i="1" dirty="0">
                <a:solidFill>
                  <a:srgbClr val="000000"/>
                </a:solidFill>
                <a:effectLst>
                  <a:outerShdw blurRad="38100" dist="38100" dir="2700000" algn="tl">
                    <a:srgbClr val="C0C0C0"/>
                  </a:outerShdw>
                </a:effectLst>
                <a:latin typeface="Times New Roman" pitchFamily="18" charset="0"/>
                <a:cs typeface="Times New Roman" pitchFamily="18" charset="0"/>
              </a:rPr>
              <a:t> ?</a:t>
            </a:r>
          </a:p>
        </p:txBody>
      </p:sp>
    </p:spTree>
    <p:extLst>
      <p:ext uri="{BB962C8B-B14F-4D97-AF65-F5344CB8AC3E}">
        <p14:creationId xmlns:p14="http://schemas.microsoft.com/office/powerpoint/2010/main" val="2808032820"/>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3A9421-8037-D940-84F0-3B8C357E906F}"/>
              </a:ext>
            </a:extLst>
          </p:cNvPr>
          <p:cNvSpPr txBox="1">
            <a:spLocks noChangeArrowheads="1"/>
          </p:cNvSpPr>
          <p:nvPr/>
        </p:nvSpPr>
        <p:spPr bwMode="auto">
          <a:xfrm>
            <a:off x="914401" y="609600"/>
            <a:ext cx="10838984"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Trong</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khi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miêu</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tả</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cái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cối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tác</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giả</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đã</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dùng</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những</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hình</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ảnh</a:t>
            </a:r>
            <a:r>
              <a:rPr lang="en-GB" altLang="en-US" b="1" dirty="0">
                <a:solidFill>
                  <a:srgbClr val="0000FF"/>
                </a:solidFill>
                <a:latin typeface="Times New Roman" panose="02020603050405020304" pitchFamily="18" charset="0"/>
                <a:cs typeface="Times New Roman" panose="02020603050405020304" pitchFamily="18" charset="0"/>
              </a:rPr>
              <a:t> so </a:t>
            </a:r>
            <a:r>
              <a:rPr lang="en-GB" altLang="en-US" b="1" dirty="0" err="1">
                <a:solidFill>
                  <a:srgbClr val="0000FF"/>
                </a:solidFill>
                <a:latin typeface="Times New Roman" panose="02020603050405020304" pitchFamily="18" charset="0"/>
                <a:cs typeface="Times New Roman" panose="02020603050405020304" pitchFamily="18" charset="0"/>
              </a:rPr>
              <a:t>sánh</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nhân</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hóa</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thật</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sinh</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động</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chật</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như</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nêm</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cối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cái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chốt</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bằng</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tre</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mà</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rắn</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như</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đanh</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cái</a:t>
            </a:r>
            <a:r>
              <a:rPr lang="en-GB" altLang="en-US" b="1" dirty="0">
                <a:solidFill>
                  <a:srgbClr val="0000FF"/>
                </a:solidFill>
                <a:latin typeface="Times New Roman" panose="02020603050405020304" pitchFamily="18" charset="0"/>
                <a:cs typeface="Times New Roman" panose="02020603050405020304" pitchFamily="18" charset="0"/>
              </a:rPr>
              <a:t> tai </a:t>
            </a:r>
            <a:r>
              <a:rPr lang="en-GB" altLang="en-US" b="1" dirty="0" err="1">
                <a:solidFill>
                  <a:srgbClr val="0000FF"/>
                </a:solidFill>
                <a:latin typeface="Times New Roman" panose="02020603050405020304" pitchFamily="18" charset="0"/>
                <a:cs typeface="Times New Roman" panose="02020603050405020304" pitchFamily="18" charset="0"/>
              </a:rPr>
              <a:t>tỉnh</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táo</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để</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nghe</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ngóng</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cái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cối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xay</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cái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võng</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đay</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cái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chiếu</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manh</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cá</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mâm</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gỗ</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cái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giỏ</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cua</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cái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chạn</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bát</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giường</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nứa</a:t>
            </a:r>
            <a:r>
              <a:rPr lang="en-GB" altLang="en-US" b="1" dirty="0">
                <a:solidFill>
                  <a:srgbClr val="0000FF"/>
                </a:solidFill>
                <a:latin typeface="Times New Roman" panose="02020603050405020304" pitchFamily="18" charset="0"/>
                <a:cs typeface="Times New Roman" panose="02020603050405020304" pitchFamily="18" charset="0"/>
              </a:rPr>
              <a:t>, … </a:t>
            </a:r>
            <a:r>
              <a:rPr lang="en-GB" altLang="en-US" b="1" dirty="0" err="1">
                <a:solidFill>
                  <a:srgbClr val="0000FF"/>
                </a:solidFill>
                <a:latin typeface="Times New Roman" panose="02020603050405020304" pitchFamily="18" charset="0"/>
                <a:cs typeface="Times New Roman" panose="02020603050405020304" pitchFamily="18" charset="0"/>
              </a:rPr>
              <a:t>tất</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cả</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tất</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cả</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chúng</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nó</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đều</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cất</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tiếng</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nói</a:t>
            </a:r>
            <a:r>
              <a:rPr lang="en-GB" altLang="en-US" b="1" dirty="0">
                <a:solidFill>
                  <a:srgbClr val="0000FF"/>
                </a:solidFill>
                <a:latin typeface="Times New Roman" panose="02020603050405020304" pitchFamily="18" charset="0"/>
                <a:cs typeface="Times New Roman" panose="02020603050405020304" pitchFamily="18" charset="0"/>
              </a:rPr>
              <a:t> … </a:t>
            </a:r>
            <a:r>
              <a:rPr lang="en-GB" altLang="en-US" b="1" dirty="0" err="1">
                <a:solidFill>
                  <a:srgbClr val="0000FF"/>
                </a:solidFill>
                <a:latin typeface="Times New Roman" panose="02020603050405020304" pitchFamily="18" charset="0"/>
                <a:cs typeface="Times New Roman" panose="02020603050405020304" pitchFamily="18" charset="0"/>
              </a:rPr>
              <a:t>Tác</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giả</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đã</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quan</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sát</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cái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cối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xay</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gạo</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bằng</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tre</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rất</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tỷ</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mỷ</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tinh</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tế</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bằng</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nhiều</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giác</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quan</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Nhờ</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sự</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quan</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sát</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tỉ</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mỉ</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tinh</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tế</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ấy</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với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cách</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sử</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dụng</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linh</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hoạt</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các</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biện</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pháp</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tu</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từ</a:t>
            </a:r>
            <a:r>
              <a:rPr lang="en-GB" altLang="en-US" b="1" dirty="0">
                <a:solidFill>
                  <a:srgbClr val="0000FF"/>
                </a:solidFill>
                <a:latin typeface="Times New Roman" panose="02020603050405020304" pitchFamily="18" charset="0"/>
                <a:cs typeface="Times New Roman" panose="02020603050405020304" pitchFamily="18" charset="0"/>
              </a:rPr>
              <a:t> so </a:t>
            </a:r>
            <a:r>
              <a:rPr lang="en-GB" altLang="en-US" b="1" dirty="0" err="1">
                <a:solidFill>
                  <a:srgbClr val="0000FF"/>
                </a:solidFill>
                <a:latin typeface="Times New Roman" panose="02020603050405020304" pitchFamily="18" charset="0"/>
                <a:cs typeface="Times New Roman" panose="02020603050405020304" pitchFamily="18" charset="0"/>
              </a:rPr>
              <a:t>sánh</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và</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nhân</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hóa</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trong</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bài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làm</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cho</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bài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văn</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miêu</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tả</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cái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cối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xay</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gạo</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chân</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thực</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mà</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sinh</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động</a:t>
            </a:r>
            <a:r>
              <a:rPr lang="en-GB" altLang="en-US" b="1" dirty="0">
                <a:solidFill>
                  <a:srgbClr val="0000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66136690"/>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4"/>
          <p:cNvGrpSpPr/>
          <p:nvPr/>
        </p:nvGrpSpPr>
        <p:grpSpPr>
          <a:xfrm>
            <a:off x="1209548" y="201890"/>
            <a:ext cx="8593157" cy="5886409"/>
            <a:chOff x="251520" y="-33455"/>
            <a:chExt cx="4680520" cy="3631060"/>
          </a:xfrm>
        </p:grpSpPr>
        <p:pic>
          <p:nvPicPr>
            <p:cNvPr id="5" name="Picture 2" descr="F:\1-原创素材\1_mm1102\PPT\PPT_014\materaials\pageimg_g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455"/>
              <a:ext cx="4680520" cy="36310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37874" y="1218024"/>
              <a:ext cx="3749532" cy="1163367"/>
            </a:xfrm>
            <a:prstGeom prst="rect">
              <a:avLst/>
            </a:prstGeom>
            <a:noFill/>
          </p:spPr>
          <p:txBody>
            <a:bodyPr wrap="square" rtlCol="0">
              <a:spAutoFit/>
            </a:bodyPr>
            <a:lstStyle/>
            <a:p>
              <a:pPr algn="ctr">
                <a:lnSpc>
                  <a:spcPct val="150000"/>
                </a:lnSpc>
              </a:pPr>
              <a:r>
                <a:rPr lang="en-US" altLang="zh-CN" sz="8800" b="1" dirty="0" err="1">
                  <a:solidFill>
                    <a:srgbClr val="00B0F0"/>
                  </a:solidFill>
                  <a:latin typeface="Times New Roman" panose="02020603050405020304" pitchFamily="18" charset="0"/>
                  <a:ea typeface="Wawati SC" pitchFamily="82" charset="-122"/>
                  <a:cs typeface="Times New Roman" panose="02020603050405020304" pitchFamily="18" charset="0"/>
                </a:rPr>
                <a:t>Khởi</a:t>
              </a:r>
              <a:r>
                <a:rPr lang="en-US" altLang="zh-CN" sz="8800" b="1" dirty="0">
                  <a:solidFill>
                    <a:srgbClr val="00B0F0"/>
                  </a:solidFill>
                  <a:latin typeface="Times New Roman" panose="02020603050405020304" pitchFamily="18" charset="0"/>
                  <a:ea typeface="Wawati SC" pitchFamily="82" charset="-122"/>
                  <a:cs typeface="Times New Roman" panose="02020603050405020304" pitchFamily="18" charset="0"/>
                </a:rPr>
                <a:t> </a:t>
              </a:r>
              <a:r>
                <a:rPr lang="en-US" altLang="zh-CN" sz="8800" b="1" dirty="0" err="1">
                  <a:solidFill>
                    <a:srgbClr val="00B0F0"/>
                  </a:solidFill>
                  <a:latin typeface="Times New Roman" panose="02020603050405020304" pitchFamily="18" charset="0"/>
                  <a:ea typeface="Wawati SC" pitchFamily="82" charset="-122"/>
                  <a:cs typeface="Times New Roman" panose="02020603050405020304" pitchFamily="18" charset="0"/>
                </a:rPr>
                <a:t>động</a:t>
              </a:r>
              <a:endParaRPr lang="zh-CN" altLang="en-US" sz="4400" b="1" dirty="0">
                <a:solidFill>
                  <a:srgbClr val="00B0F0"/>
                </a:solidFill>
                <a:latin typeface="Times New Roman" panose="02020603050405020304" pitchFamily="18" charset="0"/>
                <a:ea typeface="Wawati SC" pitchFamily="82" charset="-122"/>
                <a:cs typeface="Times New Roman" panose="02020603050405020304" pitchFamily="18" charset="0"/>
              </a:endParaRPr>
            </a:p>
          </p:txBody>
        </p:sp>
      </p:grpSp>
    </p:spTree>
    <p:extLst>
      <p:ext uri="{BB962C8B-B14F-4D97-AF65-F5344CB8AC3E}">
        <p14:creationId xmlns:p14="http://schemas.microsoft.com/office/powerpoint/2010/main" val="3879193361"/>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6318D9C9-E2D3-274F-A07D-30CC4120B8CF}"/>
              </a:ext>
            </a:extLst>
          </p:cNvPr>
          <p:cNvSpPr>
            <a:spLocks noChangeArrowheads="1"/>
          </p:cNvSpPr>
          <p:nvPr/>
        </p:nvSpPr>
        <p:spPr bwMode="auto">
          <a:xfrm>
            <a:off x="3705206" y="381000"/>
            <a:ext cx="212744"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solidFill>
                <a:srgbClr val="FF0000"/>
              </a:solidFill>
              <a:latin typeface="Calibri" panose="020F0502020204030204" pitchFamily="34" charset="0"/>
              <a:cs typeface="Arial" panose="020B0604020202020204" pitchFamily="34" charset="0"/>
            </a:endParaRPr>
          </a:p>
        </p:txBody>
      </p:sp>
      <p:sp>
        <p:nvSpPr>
          <p:cNvPr id="3" name="Rectangle 12">
            <a:extLst>
              <a:ext uri="{FF2B5EF4-FFF2-40B4-BE49-F238E27FC236}">
                <a16:creationId xmlns:a16="http://schemas.microsoft.com/office/drawing/2014/main" id="{B2477955-4512-A647-AFEB-532F9797F3BD}"/>
              </a:ext>
            </a:extLst>
          </p:cNvPr>
          <p:cNvSpPr>
            <a:spLocks noChangeArrowheads="1"/>
          </p:cNvSpPr>
          <p:nvPr/>
        </p:nvSpPr>
        <p:spPr bwMode="auto">
          <a:xfrm>
            <a:off x="592009" y="571098"/>
            <a:ext cx="9723863" cy="540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ts val="2600"/>
              </a:lnSpc>
              <a:spcBef>
                <a:spcPct val="0"/>
              </a:spcBef>
              <a:buFontTx/>
              <a:buNone/>
            </a:pP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Cái</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cối</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xinh</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xinh</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xuất</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hiện</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như</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một</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giấc</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mộng</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ngồi</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chễm</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chệ</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giữa</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gian</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nhà</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trống</a:t>
            </a:r>
            <a:r>
              <a:rPr lang="en-US" altLang="en-US" sz="1900" dirty="0">
                <a:solidFill>
                  <a:srgbClr val="FF0000"/>
                </a:solidFill>
                <a:latin typeface="Times New Roman" panose="02020603050405020304" pitchFamily="18" charset="0"/>
                <a:cs typeface="Times New Roman" panose="02020603050405020304" pitchFamily="18" charset="0"/>
              </a:rPr>
              <a:t>.</a:t>
            </a:r>
          </a:p>
          <a:p>
            <a:pPr algn="just">
              <a:lnSpc>
                <a:spcPts val="2600"/>
              </a:lnSpc>
              <a:spcBef>
                <a:spcPct val="0"/>
              </a:spcBef>
              <a:buFontTx/>
              <a:buNone/>
            </a:pPr>
            <a:r>
              <a:rPr lang="en-US" altLang="en-US" sz="1900" dirty="0">
                <a:latin typeface="Times New Roman" panose="02020603050405020304" pitchFamily="18" charset="0"/>
                <a:cs typeface="Times New Roman" panose="02020603050405020304" pitchFamily="18" charset="0"/>
              </a:rPr>
              <a:t>      U </a:t>
            </a:r>
            <a:r>
              <a:rPr lang="en-US" altLang="en-US" sz="1900" dirty="0" err="1">
                <a:latin typeface="Times New Roman" panose="02020603050405020304" pitchFamily="18" charset="0"/>
                <a:cs typeface="Times New Roman" panose="02020603050405020304" pitchFamily="18" charset="0"/>
              </a:rPr>
              <a:t>gọi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nó</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là</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cái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cối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tân</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Cái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vành</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cái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áo</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đều</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làm</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bằng</a:t>
            </a:r>
            <a:r>
              <a:rPr lang="en-US" altLang="en-US" sz="1900" dirty="0">
                <a:latin typeface="Times New Roman" panose="02020603050405020304" pitchFamily="18" charset="0"/>
                <a:cs typeface="Times New Roman" panose="02020603050405020304" pitchFamily="18" charset="0"/>
              </a:rPr>
              <a:t> nan </a:t>
            </a:r>
            <a:r>
              <a:rPr lang="en-US" altLang="en-US" sz="1900" dirty="0" err="1">
                <a:latin typeface="Times New Roman" panose="02020603050405020304" pitchFamily="18" charset="0"/>
                <a:cs typeface="Times New Roman" panose="02020603050405020304" pitchFamily="18" charset="0"/>
              </a:rPr>
              <a:t>tre</a:t>
            </a:r>
            <a:r>
              <a:rPr lang="en-US" altLang="en-US" sz="1900" dirty="0">
                <a:latin typeface="Times New Roman" panose="02020603050405020304" pitchFamily="18" charset="0"/>
                <a:cs typeface="Times New Roman" panose="02020603050405020304" pitchFamily="18" charset="0"/>
              </a:rPr>
              <a:t>. Hai </a:t>
            </a:r>
            <a:r>
              <a:rPr lang="en-US" altLang="en-US" sz="1900" dirty="0" err="1">
                <a:latin typeface="Times New Roman" panose="02020603050405020304" pitchFamily="18" charset="0"/>
                <a:cs typeface="Times New Roman" panose="02020603050405020304" pitchFamily="18" charset="0"/>
              </a:rPr>
              <a:t>cái</a:t>
            </a:r>
            <a:r>
              <a:rPr lang="en-US" altLang="en-US" sz="1900" dirty="0">
                <a:latin typeface="Times New Roman" panose="02020603050405020304" pitchFamily="18" charset="0"/>
                <a:cs typeface="Times New Roman" panose="02020603050405020304" pitchFamily="18" charset="0"/>
              </a:rPr>
              <a:t> tai </a:t>
            </a:r>
            <a:r>
              <a:rPr lang="en-US" altLang="en-US" sz="1900" dirty="0" err="1">
                <a:latin typeface="Times New Roman" panose="02020603050405020304" pitchFamily="18" charset="0"/>
                <a:cs typeface="Times New Roman" panose="02020603050405020304" pitchFamily="18" charset="0"/>
              </a:rPr>
              <a:t>nó</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bằng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tre</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già</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màu</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nâu</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Mỗi</a:t>
            </a:r>
            <a:r>
              <a:rPr lang="en-US" altLang="en-US" sz="1900" dirty="0">
                <a:latin typeface="Times New Roman" panose="02020603050405020304" pitchFamily="18" charset="0"/>
                <a:cs typeface="Times New Roman" panose="02020603050405020304" pitchFamily="18" charset="0"/>
              </a:rPr>
              <a:t> tai </a:t>
            </a:r>
            <a:r>
              <a:rPr lang="en-US" altLang="en-US" sz="1900" dirty="0" err="1">
                <a:latin typeface="Times New Roman" panose="02020603050405020304" pitchFamily="18" charset="0"/>
                <a:cs typeface="Times New Roman" panose="02020603050405020304" pitchFamily="18" charset="0"/>
              </a:rPr>
              <a:t>có</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một</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cái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lỗ</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tròn</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xoe</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Lúc</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nào</a:t>
            </a:r>
            <a:r>
              <a:rPr lang="en-US" altLang="en-US" sz="1900" dirty="0">
                <a:latin typeface="Times New Roman" panose="02020603050405020304" pitchFamily="18" charset="0"/>
                <a:cs typeface="Times New Roman" panose="02020603050405020304" pitchFamily="18" charset="0"/>
              </a:rPr>
              <a:t> tai </a:t>
            </a:r>
            <a:r>
              <a:rPr lang="en-US" altLang="en-US" sz="1900" dirty="0" err="1">
                <a:latin typeface="Times New Roman" panose="02020603050405020304" pitchFamily="18" charset="0"/>
                <a:cs typeface="Times New Roman" panose="02020603050405020304" pitchFamily="18" charset="0"/>
              </a:rPr>
              <a:t>cũng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tỉnh</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táo</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để</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nghe</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ngóng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Cối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có</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hai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hàm</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răng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bằng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gỗ</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dẻ</a:t>
            </a:r>
            <a:r>
              <a:rPr lang="en-US" altLang="en-US" sz="1900" dirty="0">
                <a:latin typeface="Times New Roman" panose="02020603050405020304" pitchFamily="18" charset="0"/>
                <a:cs typeface="Times New Roman" panose="02020603050405020304" pitchFamily="18" charset="0"/>
              </a:rPr>
              <a:t>. U </a:t>
            </a:r>
            <a:r>
              <a:rPr lang="en-US" altLang="en-US" sz="1900" dirty="0" err="1">
                <a:latin typeface="Times New Roman" panose="02020603050405020304" pitchFamily="18" charset="0"/>
                <a:cs typeface="Times New Roman" panose="02020603050405020304" pitchFamily="18" charset="0"/>
              </a:rPr>
              <a:t>gọi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là</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dăm</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Răng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nó</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nhiều</a:t>
            </a:r>
            <a:r>
              <a:rPr lang="en-US" altLang="en-US" sz="1900" dirty="0">
                <a:latin typeface="Times New Roman" panose="02020603050405020304" pitchFamily="18" charset="0"/>
                <a:cs typeface="Times New Roman" panose="02020603050405020304" pitchFamily="18" charset="0"/>
              </a:rPr>
              <a:t>, ken </a:t>
            </a:r>
            <a:r>
              <a:rPr lang="en-US" altLang="en-US" sz="1900" dirty="0" err="1">
                <a:latin typeface="Times New Roman" panose="02020603050405020304" pitchFamily="18" charset="0"/>
                <a:cs typeface="Times New Roman" panose="02020603050405020304" pitchFamily="18" charset="0"/>
              </a:rPr>
              <a:t>vào</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nhau</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Vậy</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nên</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người</a:t>
            </a:r>
            <a:r>
              <a:rPr lang="en-US" altLang="en-US" sz="1900" dirty="0">
                <a:latin typeface="Times New Roman" panose="02020603050405020304" pitchFamily="18" charset="0"/>
                <a:cs typeface="Times New Roman" panose="02020603050405020304" pitchFamily="18" charset="0"/>
              </a:rPr>
              <a:t> ta </a:t>
            </a:r>
            <a:r>
              <a:rPr lang="en-US" altLang="en-US" sz="1900" dirty="0" err="1">
                <a:latin typeface="Times New Roman" panose="02020603050405020304" pitchFamily="18" charset="0"/>
                <a:cs typeface="Times New Roman" panose="02020603050405020304" pitchFamily="18" charset="0"/>
              </a:rPr>
              <a:t>nói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chật</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như</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nêm</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cối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Nói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đến</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cối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lại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phải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nói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đến</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cần</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Cái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cần</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dài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bằng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tre</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đực</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vàng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óng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Đầu</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cần</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là</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củ</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tre</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có</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cái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chốt</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Cái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chốt</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bằng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tre</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mà</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rắn</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như</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đanh</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móc</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vào</a:t>
            </a:r>
            <a:r>
              <a:rPr lang="en-US" altLang="en-US" sz="1900" dirty="0">
                <a:latin typeface="Times New Roman" panose="02020603050405020304" pitchFamily="18" charset="0"/>
                <a:cs typeface="Times New Roman" panose="02020603050405020304" pitchFamily="18" charset="0"/>
              </a:rPr>
              <a:t> tai </a:t>
            </a:r>
            <a:r>
              <a:rPr lang="en-US" altLang="en-US" sz="1900" dirty="0" err="1">
                <a:latin typeface="Times New Roman" panose="02020603050405020304" pitchFamily="18" charset="0"/>
                <a:cs typeface="Times New Roman" panose="02020603050405020304" pitchFamily="18" charset="0"/>
              </a:rPr>
              <a:t>cối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Từ</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chỗ</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tay</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cầm</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có</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cái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thừng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buộc</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vào</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xà</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nhà</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Đẩy</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đi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kéo</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lại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cối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kêu</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ù</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ù</a:t>
            </a:r>
            <a:r>
              <a:rPr lang="en-US" altLang="en-US" sz="1900" dirty="0">
                <a:latin typeface="Times New Roman" panose="02020603050405020304" pitchFamily="18" charset="0"/>
                <a:cs typeface="Times New Roman" panose="02020603050405020304" pitchFamily="18" charset="0"/>
              </a:rPr>
              <a:t>.</a:t>
            </a:r>
          </a:p>
          <a:p>
            <a:pPr algn="just">
              <a:lnSpc>
                <a:spcPts val="2600"/>
              </a:lnSpc>
              <a:spcBef>
                <a:spcPct val="0"/>
              </a:spcBef>
              <a:buFontTx/>
              <a:buNone/>
            </a:pP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Chọn</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được</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ngày</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lành</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tháng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tốt</a:t>
            </a:r>
            <a:r>
              <a:rPr lang="en-US" altLang="en-US" sz="1900" dirty="0">
                <a:latin typeface="Times New Roman" panose="02020603050405020304" pitchFamily="18" charset="0"/>
                <a:cs typeface="Times New Roman" panose="02020603050405020304" pitchFamily="18" charset="0"/>
              </a:rPr>
              <a:t>, u </a:t>
            </a:r>
            <a:r>
              <a:rPr lang="en-US" altLang="en-US" sz="1900" dirty="0" err="1">
                <a:latin typeface="Times New Roman" panose="02020603050405020304" pitchFamily="18" charset="0"/>
                <a:cs typeface="Times New Roman" panose="02020603050405020304" pitchFamily="18" charset="0"/>
              </a:rPr>
              <a:t>đong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một</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gánh</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thóc</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vàng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ươm</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về</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Đổ</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vào</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lòng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cối</a:t>
            </a:r>
            <a:r>
              <a:rPr lang="en-US" altLang="en-US" sz="1900" dirty="0">
                <a:latin typeface="Times New Roman" panose="02020603050405020304" pitchFamily="18" charset="0"/>
                <a:cs typeface="Times New Roman" panose="02020603050405020304" pitchFamily="18" charset="0"/>
              </a:rPr>
              <a:t>, u </a:t>
            </a:r>
            <a:r>
              <a:rPr lang="en-US" altLang="en-US" sz="1900" dirty="0" err="1">
                <a:latin typeface="Times New Roman" panose="02020603050405020304" pitchFamily="18" charset="0"/>
                <a:cs typeface="Times New Roman" panose="02020603050405020304" pitchFamily="18" charset="0"/>
              </a:rPr>
              <a:t>xay</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thử</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Từ</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xung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quanh</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cối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gạo</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lẫn</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trấu</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chảy</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xuống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vành</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rào</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rào</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như</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mưa</a:t>
            </a:r>
            <a:r>
              <a:rPr lang="en-US" altLang="en-US" sz="1900" dirty="0">
                <a:latin typeface="Times New Roman" panose="02020603050405020304" pitchFamily="18" charset="0"/>
                <a:cs typeface="Times New Roman" panose="02020603050405020304" pitchFamily="18" charset="0"/>
              </a:rPr>
              <a:t>. U </a:t>
            </a:r>
            <a:r>
              <a:rPr lang="en-US" altLang="en-US" sz="1900" dirty="0" err="1">
                <a:latin typeface="Times New Roman" panose="02020603050405020304" pitchFamily="18" charset="0"/>
                <a:cs typeface="Times New Roman" panose="02020603050405020304" pitchFamily="18" charset="0"/>
              </a:rPr>
              <a:t>vốc</a:t>
            </a:r>
            <a:r>
              <a:rPr lang="en-US" altLang="en-US" sz="1900" dirty="0">
                <a:latin typeface="Times New Roman" panose="02020603050405020304" pitchFamily="18" charset="0"/>
                <a:cs typeface="Times New Roman" panose="02020603050405020304" pitchFamily="18" charset="0"/>
              </a:rPr>
              <a:t> ra </a:t>
            </a:r>
            <a:r>
              <a:rPr lang="en-US" altLang="en-US" sz="1900" dirty="0" err="1">
                <a:latin typeface="Times New Roman" panose="02020603050405020304" pitchFamily="18" charset="0"/>
                <a:cs typeface="Times New Roman" panose="02020603050405020304" pitchFamily="18" charset="0"/>
              </a:rPr>
              <a:t>một</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nắm</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tãi</a:t>
            </a:r>
            <a:r>
              <a:rPr lang="en-US" altLang="en-US" sz="1900" dirty="0">
                <a:latin typeface="Times New Roman" panose="02020603050405020304" pitchFamily="18" charset="0"/>
                <a:cs typeface="Times New Roman" panose="02020603050405020304" pitchFamily="18" charset="0"/>
              </a:rPr>
              <a:t> ra, </a:t>
            </a:r>
            <a:r>
              <a:rPr lang="en-US" altLang="en-US" sz="1900" dirty="0" err="1">
                <a:latin typeface="Times New Roman" panose="02020603050405020304" pitchFamily="18" charset="0"/>
                <a:cs typeface="Times New Roman" panose="02020603050405020304" pitchFamily="18" charset="0"/>
              </a:rPr>
              <a:t>thổi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phù</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phù</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Cả</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vốc</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gạo</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chỉ</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lõi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một</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vài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hạt</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thóc</a:t>
            </a:r>
            <a:r>
              <a:rPr lang="en-US" altLang="en-US" sz="1900" dirty="0">
                <a:latin typeface="Times New Roman" panose="02020603050405020304" pitchFamily="18" charset="0"/>
                <a:cs typeface="Times New Roman" panose="02020603050405020304" pitchFamily="18" charset="0"/>
              </a:rPr>
              <a:t>. U </a:t>
            </a:r>
            <a:r>
              <a:rPr lang="en-US" altLang="en-US" sz="1900" dirty="0" err="1">
                <a:latin typeface="Times New Roman" panose="02020603050405020304" pitchFamily="18" charset="0"/>
                <a:cs typeface="Times New Roman" panose="02020603050405020304" pitchFamily="18" charset="0"/>
              </a:rPr>
              <a:t>gật</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đầu</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nói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Cối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tuy</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mới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chửa</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thuần</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nhưng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mà</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nó</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xay</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được</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thế</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này</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là</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nhất</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đấy</a:t>
            </a:r>
            <a:r>
              <a:rPr lang="en-US" altLang="en-US" sz="1900" dirty="0">
                <a:latin typeface="Times New Roman" panose="02020603050405020304" pitchFamily="18" charset="0"/>
                <a:cs typeface="Times New Roman" panose="02020603050405020304" pitchFamily="18" charset="0"/>
              </a:rPr>
              <a:t> !” </a:t>
            </a:r>
            <a:r>
              <a:rPr lang="en-US" altLang="en-US" sz="1900" dirty="0" err="1">
                <a:latin typeface="Times New Roman" panose="02020603050405020304" pitchFamily="18" charset="0"/>
                <a:cs typeface="Times New Roman" panose="02020603050405020304" pitchFamily="18" charset="0"/>
              </a:rPr>
              <a:t>Cứ</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thế</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ngày</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lại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ngày</a:t>
            </a:r>
            <a:r>
              <a:rPr lang="en-US" altLang="en-US" sz="1900" dirty="0">
                <a:latin typeface="Times New Roman" panose="02020603050405020304" pitchFamily="18" charset="0"/>
                <a:cs typeface="Times New Roman" panose="02020603050405020304" pitchFamily="18" charset="0"/>
              </a:rPr>
              <a:t> qua, </a:t>
            </a:r>
            <a:r>
              <a:rPr lang="en-US" altLang="en-US" sz="1900" dirty="0" err="1">
                <a:latin typeface="Times New Roman" panose="02020603050405020304" pitchFamily="18" charset="0"/>
                <a:cs typeface="Times New Roman" panose="02020603050405020304" pitchFamily="18" charset="0"/>
              </a:rPr>
              <a:t>đêm</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đêm</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tôi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xay</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lúa</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với</a:t>
            </a:r>
            <a:r>
              <a:rPr lang="en-US" altLang="en-US" sz="1900" dirty="0">
                <a:latin typeface="Times New Roman" panose="02020603050405020304" pitchFamily="18" charset="0"/>
                <a:cs typeface="Times New Roman" panose="02020603050405020304" pitchFamily="18" charset="0"/>
              </a:rPr>
              <a:t> u. </a:t>
            </a:r>
            <a:r>
              <a:rPr lang="en-US" altLang="en-US" sz="1900" dirty="0" err="1">
                <a:latin typeface="Times New Roman" panose="02020603050405020304" pitchFamily="18" charset="0"/>
                <a:cs typeface="Times New Roman" panose="02020603050405020304" pitchFamily="18" charset="0"/>
              </a:rPr>
              <a:t>Đêm</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đêm</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tiếng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cối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ù</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ù</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vui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cả</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xóm</a:t>
            </a:r>
            <a:r>
              <a:rPr lang="en-US" altLang="en-US" sz="1900" dirty="0">
                <a:latin typeface="Times New Roman" panose="02020603050405020304" pitchFamily="18" charset="0"/>
                <a:cs typeface="Times New Roman" panose="02020603050405020304" pitchFamily="18" charset="0"/>
              </a:rPr>
              <a:t>.</a:t>
            </a:r>
          </a:p>
          <a:p>
            <a:pPr algn="just">
              <a:lnSpc>
                <a:spcPts val="2600"/>
              </a:lnSpc>
              <a:spcBef>
                <a:spcPct val="0"/>
              </a:spcBef>
              <a:buFontTx/>
              <a:buNone/>
            </a:pPr>
            <a:r>
              <a:rPr lang="en-US" altLang="en-US" sz="1900" dirty="0">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Cái</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cối</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xay</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cũng</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như</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những</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đồ</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dùng</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đã</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sống</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cùng</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tôi</a:t>
            </a:r>
            <a:r>
              <a:rPr lang="en-US" altLang="en-US" sz="1900" dirty="0">
                <a:solidFill>
                  <a:srgbClr val="FF0000"/>
                </a:solidFill>
                <a:latin typeface="Times New Roman" panose="02020603050405020304" pitchFamily="18" charset="0"/>
                <a:cs typeface="Times New Roman" panose="02020603050405020304" pitchFamily="18" charset="0"/>
              </a:rPr>
              <a:t> – </a:t>
            </a:r>
            <a:r>
              <a:rPr lang="en-US" altLang="en-US" sz="1900" dirty="0" err="1">
                <a:solidFill>
                  <a:srgbClr val="FF0000"/>
                </a:solidFill>
                <a:latin typeface="Times New Roman" panose="02020603050405020304" pitchFamily="18" charset="0"/>
                <a:cs typeface="Times New Roman" panose="02020603050405020304" pitchFamily="18" charset="0"/>
              </a:rPr>
              <a:t>cái</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võng</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đay</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cái</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chiếu</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manh</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cái</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mâm</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gỗ</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cái</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giỏ</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cua</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cái</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chạn</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bát</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cái</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giường</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nứa</a:t>
            </a:r>
            <a:r>
              <a:rPr lang="en-US" altLang="en-US" sz="1900" dirty="0">
                <a:solidFill>
                  <a:srgbClr val="FF0000"/>
                </a:solidFill>
                <a:latin typeface="Times New Roman" panose="02020603050405020304" pitchFamily="18" charset="0"/>
                <a:cs typeface="Times New Roman" panose="02020603050405020304" pitchFamily="18" charset="0"/>
              </a:rPr>
              <a:t>… - </a:t>
            </a:r>
            <a:r>
              <a:rPr lang="en-US" altLang="en-US" sz="1900" dirty="0" err="1">
                <a:solidFill>
                  <a:srgbClr val="FF0000"/>
                </a:solidFill>
                <a:latin typeface="Times New Roman" panose="02020603050405020304" pitchFamily="18" charset="0"/>
                <a:cs typeface="Times New Roman" panose="02020603050405020304" pitchFamily="18" charset="0"/>
              </a:rPr>
              <a:t>tất</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cả</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tất</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cả</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chúng</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nó</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đều</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cất</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tiếng</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nói</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Chúng</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tôi</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được</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sống</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cùng</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với</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tuổi</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thơ</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anh</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Chúng</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tôi</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hoàn</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toàn</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không</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muốn</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nhờ</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vả</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anh</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cái</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gì</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Chúng</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tôi</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chỉ</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muốn</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theo</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dõi</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từng</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bước</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anh</a:t>
            </a: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dirty="0" err="1">
                <a:solidFill>
                  <a:srgbClr val="FF0000"/>
                </a:solidFill>
                <a:latin typeface="Times New Roman" panose="02020603050405020304" pitchFamily="18" charset="0"/>
                <a:cs typeface="Times New Roman" panose="02020603050405020304" pitchFamily="18" charset="0"/>
              </a:rPr>
              <a:t>đi</a:t>
            </a:r>
            <a:r>
              <a:rPr lang="en-US" altLang="en-US" sz="1900" dirty="0">
                <a:solidFill>
                  <a:srgbClr val="FF0000"/>
                </a:solidFill>
                <a:latin typeface="Times New Roman" panose="02020603050405020304" pitchFamily="18" charset="0"/>
                <a:cs typeface="Times New Roman" panose="02020603050405020304" pitchFamily="18" charset="0"/>
              </a:rPr>
              <a:t>…”</a:t>
            </a:r>
            <a:endParaRPr lang="en-US" altLang="en-US" sz="1900" dirty="0">
              <a:latin typeface="Times New Roman" panose="02020603050405020304" pitchFamily="18" charset="0"/>
              <a:cs typeface="Times New Roman" panose="02020603050405020304" pitchFamily="18" charset="0"/>
            </a:endParaRPr>
          </a:p>
        </p:txBody>
      </p:sp>
      <p:sp>
        <p:nvSpPr>
          <p:cNvPr id="4" name="Right Brace 3">
            <a:extLst>
              <a:ext uri="{FF2B5EF4-FFF2-40B4-BE49-F238E27FC236}">
                <a16:creationId xmlns:a16="http://schemas.microsoft.com/office/drawing/2014/main" id="{0035B625-C50B-8D4D-AE29-B76B77866CE4}"/>
              </a:ext>
            </a:extLst>
          </p:cNvPr>
          <p:cNvSpPr/>
          <p:nvPr/>
        </p:nvSpPr>
        <p:spPr>
          <a:xfrm>
            <a:off x="10430910" y="692135"/>
            <a:ext cx="45851" cy="33972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vi-VN"/>
          </a:p>
        </p:txBody>
      </p:sp>
      <p:sp>
        <p:nvSpPr>
          <p:cNvPr id="5" name="Right Brace 4">
            <a:extLst>
              <a:ext uri="{FF2B5EF4-FFF2-40B4-BE49-F238E27FC236}">
                <a16:creationId xmlns:a16="http://schemas.microsoft.com/office/drawing/2014/main" id="{CCD503CD-C211-5E44-A577-EA824D7FE3E2}"/>
              </a:ext>
            </a:extLst>
          </p:cNvPr>
          <p:cNvSpPr/>
          <p:nvPr/>
        </p:nvSpPr>
        <p:spPr>
          <a:xfrm>
            <a:off x="10277772" y="4549790"/>
            <a:ext cx="176064" cy="1447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vi-VN"/>
          </a:p>
        </p:txBody>
      </p:sp>
      <p:sp>
        <p:nvSpPr>
          <p:cNvPr id="6" name="Rectangle 9">
            <a:extLst>
              <a:ext uri="{FF2B5EF4-FFF2-40B4-BE49-F238E27FC236}">
                <a16:creationId xmlns:a16="http://schemas.microsoft.com/office/drawing/2014/main" id="{721BB6AF-FB48-EA49-B656-627AD4D297A3}"/>
              </a:ext>
            </a:extLst>
          </p:cNvPr>
          <p:cNvSpPr>
            <a:spLocks noChangeArrowheads="1"/>
          </p:cNvSpPr>
          <p:nvPr/>
        </p:nvSpPr>
        <p:spPr bwMode="auto">
          <a:xfrm>
            <a:off x="10612179" y="398463"/>
            <a:ext cx="701781"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ts val="2600"/>
              </a:lnSpc>
              <a:spcBef>
                <a:spcPct val="0"/>
              </a:spcBef>
              <a:buFontTx/>
              <a:buNone/>
            </a:pPr>
            <a:r>
              <a:rPr lang="en-US" altLang="en-US" sz="1800" b="1" dirty="0" err="1">
                <a:solidFill>
                  <a:srgbClr val="1421FD"/>
                </a:solidFill>
                <a:latin typeface="Times New Roman" panose="02020603050405020304" pitchFamily="18" charset="0"/>
                <a:cs typeface="Times New Roman" panose="02020603050405020304" pitchFamily="18" charset="0"/>
              </a:rPr>
              <a:t>Mở</a:t>
            </a:r>
            <a:r>
              <a:rPr lang="en-US" altLang="en-US" sz="1800" b="1" dirty="0">
                <a:solidFill>
                  <a:srgbClr val="1421FD"/>
                </a:solidFill>
                <a:latin typeface="Times New Roman" panose="02020603050405020304" pitchFamily="18" charset="0"/>
                <a:cs typeface="Times New Roman" panose="02020603050405020304" pitchFamily="18" charset="0"/>
              </a:rPr>
              <a:t> </a:t>
            </a:r>
            <a:r>
              <a:rPr lang="en-US" altLang="en-US" sz="1800" b="1" dirty="0" err="1">
                <a:solidFill>
                  <a:srgbClr val="1421FD"/>
                </a:solidFill>
                <a:latin typeface="Times New Roman" panose="02020603050405020304" pitchFamily="18" charset="0"/>
                <a:cs typeface="Times New Roman" panose="02020603050405020304" pitchFamily="18" charset="0"/>
              </a:rPr>
              <a:t>bài</a:t>
            </a:r>
            <a:endParaRPr lang="en-US" altLang="en-US" sz="1800" b="1" dirty="0">
              <a:solidFill>
                <a:srgbClr val="1421FD"/>
              </a:solidFill>
              <a:latin typeface="Times New Roman" panose="02020603050405020304" pitchFamily="18" charset="0"/>
              <a:cs typeface="Times New Roman" panose="02020603050405020304" pitchFamily="18" charset="0"/>
            </a:endParaRPr>
          </a:p>
        </p:txBody>
      </p:sp>
      <p:sp>
        <p:nvSpPr>
          <p:cNvPr id="7" name="Rectangle 10">
            <a:extLst>
              <a:ext uri="{FF2B5EF4-FFF2-40B4-BE49-F238E27FC236}">
                <a16:creationId xmlns:a16="http://schemas.microsoft.com/office/drawing/2014/main" id="{56EC485A-4480-7B4D-898B-F50E5E2802F6}"/>
              </a:ext>
            </a:extLst>
          </p:cNvPr>
          <p:cNvSpPr>
            <a:spLocks noChangeArrowheads="1"/>
          </p:cNvSpPr>
          <p:nvPr/>
        </p:nvSpPr>
        <p:spPr bwMode="auto">
          <a:xfrm>
            <a:off x="10677357" y="4894277"/>
            <a:ext cx="704256"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ts val="2600"/>
              </a:lnSpc>
              <a:spcBef>
                <a:spcPct val="0"/>
              </a:spcBef>
              <a:buFontTx/>
              <a:buNone/>
            </a:pPr>
            <a:r>
              <a:rPr lang="en-US" altLang="en-US" sz="1800" b="1" dirty="0" err="1">
                <a:solidFill>
                  <a:srgbClr val="1421FD"/>
                </a:solidFill>
                <a:latin typeface="Times New Roman" panose="02020603050405020304" pitchFamily="18" charset="0"/>
                <a:cs typeface="Times New Roman" panose="02020603050405020304" pitchFamily="18" charset="0"/>
              </a:rPr>
              <a:t>Kết</a:t>
            </a:r>
            <a:r>
              <a:rPr lang="en-US" altLang="en-US" sz="1800" b="1" dirty="0">
                <a:solidFill>
                  <a:srgbClr val="1421FD"/>
                </a:solidFill>
                <a:latin typeface="Times New Roman" panose="02020603050405020304" pitchFamily="18" charset="0"/>
                <a:cs typeface="Times New Roman" panose="02020603050405020304" pitchFamily="18" charset="0"/>
              </a:rPr>
              <a:t> </a:t>
            </a:r>
            <a:r>
              <a:rPr lang="en-US" altLang="en-US" sz="1800" b="1" dirty="0" err="1">
                <a:solidFill>
                  <a:srgbClr val="1421FD"/>
                </a:solidFill>
                <a:latin typeface="Times New Roman" panose="02020603050405020304" pitchFamily="18" charset="0"/>
                <a:cs typeface="Times New Roman" panose="02020603050405020304" pitchFamily="18" charset="0"/>
              </a:rPr>
              <a:t>bài</a:t>
            </a:r>
            <a:endParaRPr lang="en-US" altLang="en-US" sz="1800" b="1" dirty="0">
              <a:solidFill>
                <a:srgbClr val="1421FD"/>
              </a:solidFill>
              <a:latin typeface="Times New Roman" panose="02020603050405020304" pitchFamily="18" charset="0"/>
              <a:cs typeface="Times New Roman" panose="02020603050405020304" pitchFamily="18" charset="0"/>
            </a:endParaRPr>
          </a:p>
        </p:txBody>
      </p:sp>
      <p:sp>
        <p:nvSpPr>
          <p:cNvPr id="8" name="Rectangle 11">
            <a:extLst>
              <a:ext uri="{FF2B5EF4-FFF2-40B4-BE49-F238E27FC236}">
                <a16:creationId xmlns:a16="http://schemas.microsoft.com/office/drawing/2014/main" id="{39CD28EE-1683-5F4A-8BD9-BB501B2CD243}"/>
              </a:ext>
            </a:extLst>
          </p:cNvPr>
          <p:cNvSpPr>
            <a:spLocks noChangeArrowheads="1"/>
          </p:cNvSpPr>
          <p:nvPr/>
        </p:nvSpPr>
        <p:spPr bwMode="auto">
          <a:xfrm>
            <a:off x="1076763" y="152400"/>
            <a:ext cx="6162237" cy="40322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ts val="2600"/>
              </a:lnSpc>
              <a:spcBef>
                <a:spcPct val="0"/>
              </a:spcBef>
              <a:buFontTx/>
              <a:buNone/>
            </a:pPr>
            <a:r>
              <a:rPr lang="en-US" altLang="en-US" sz="2000" b="1" dirty="0">
                <a:solidFill>
                  <a:srgbClr val="1421FD"/>
                </a:solidFill>
                <a:latin typeface="Times New Roman" panose="02020603050405020304" pitchFamily="18" charset="0"/>
                <a:cs typeface="Times New Roman" panose="02020603050405020304" pitchFamily="18" charset="0"/>
              </a:rPr>
              <a:t>1. </a:t>
            </a:r>
            <a:r>
              <a:rPr lang="en-US" altLang="en-US" sz="2000" b="1" dirty="0" err="1">
                <a:solidFill>
                  <a:srgbClr val="1421FD"/>
                </a:solidFill>
                <a:latin typeface="Times New Roman" panose="02020603050405020304" pitchFamily="18" charset="0"/>
                <a:cs typeface="Times New Roman" panose="02020603050405020304" pitchFamily="18" charset="0"/>
              </a:rPr>
              <a:t>Bài</a:t>
            </a:r>
            <a:r>
              <a:rPr lang="en-US" altLang="en-US" sz="2000" b="1" dirty="0">
                <a:solidFill>
                  <a:srgbClr val="1421FD"/>
                </a:solidFill>
                <a:latin typeface="Times New Roman" panose="02020603050405020304" pitchFamily="18" charset="0"/>
                <a:cs typeface="Times New Roman" panose="02020603050405020304" pitchFamily="18" charset="0"/>
              </a:rPr>
              <a:t> </a:t>
            </a:r>
            <a:r>
              <a:rPr lang="en-US" altLang="en-US" sz="2000" b="1" dirty="0" err="1">
                <a:solidFill>
                  <a:srgbClr val="1421FD"/>
                </a:solidFill>
                <a:latin typeface="Times New Roman" panose="02020603050405020304" pitchFamily="18" charset="0"/>
                <a:cs typeface="Times New Roman" panose="02020603050405020304" pitchFamily="18" charset="0"/>
              </a:rPr>
              <a:t>văn</a:t>
            </a:r>
            <a:r>
              <a:rPr lang="en-US" altLang="en-US" sz="2000" b="1" dirty="0">
                <a:solidFill>
                  <a:srgbClr val="1421FD"/>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Cái</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cối</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tân</a:t>
            </a:r>
            <a:endParaRPr lang="en-US" altLang="en-US" sz="2000" b="1" dirty="0">
              <a:solidFill>
                <a:schemeClr val="accent2"/>
              </a:solidFill>
              <a:latin typeface="Times New Roman" panose="02020603050405020304" pitchFamily="18" charset="0"/>
              <a:cs typeface="Times New Roman" panose="02020603050405020304" pitchFamily="18" charset="0"/>
            </a:endParaRPr>
          </a:p>
        </p:txBody>
      </p:sp>
      <p:sp>
        <p:nvSpPr>
          <p:cNvPr id="9" name="Rectangle 14">
            <a:extLst>
              <a:ext uri="{FF2B5EF4-FFF2-40B4-BE49-F238E27FC236}">
                <a16:creationId xmlns:a16="http://schemas.microsoft.com/office/drawing/2014/main" id="{47AAC961-834B-3543-B78A-7B3CBD08CF0A}"/>
              </a:ext>
            </a:extLst>
          </p:cNvPr>
          <p:cNvSpPr>
            <a:spLocks noChangeArrowheads="1"/>
          </p:cNvSpPr>
          <p:nvPr/>
        </p:nvSpPr>
        <p:spPr bwMode="auto">
          <a:xfrm>
            <a:off x="10315872" y="2130626"/>
            <a:ext cx="1320479" cy="1422400"/>
          </a:xfrm>
          <a:prstGeom prst="rect">
            <a:avLst/>
          </a:prstGeom>
          <a:solidFill>
            <a:schemeClr val="accent5">
              <a:lumMod val="20000"/>
              <a:lumOff val="80000"/>
            </a:schemeClr>
          </a:solidFill>
          <a:ln w="9525">
            <a:solidFill>
              <a:srgbClr val="0000CC"/>
            </a:solidFill>
            <a:miter lim="800000"/>
            <a:headEnd/>
            <a:tailEnd/>
          </a:ln>
          <a:effectLst/>
        </p:spPr>
        <p:txBody>
          <a:bodyPr wrap="square">
            <a:spAutoFit/>
          </a:bodyPr>
          <a:lstStyle/>
          <a:p>
            <a:pPr algn="ctr">
              <a:lnSpc>
                <a:spcPts val="2600"/>
              </a:lnSpc>
              <a:defRPr/>
            </a:pPr>
            <a:endParaRPr lang="en-US" sz="1200" b="1" dirty="0">
              <a:solidFill>
                <a:srgbClr val="FF0000"/>
              </a:solidFill>
              <a:latin typeface="Times New Roman" pitchFamily="18" charset="0"/>
              <a:cs typeface="Times New Roman" pitchFamily="18" charset="0"/>
            </a:endParaRPr>
          </a:p>
          <a:p>
            <a:pPr algn="ctr">
              <a:lnSpc>
                <a:spcPts val="2600"/>
              </a:lnSpc>
              <a:defRPr/>
            </a:pPr>
            <a:r>
              <a:rPr lang="en-US" sz="3200" dirty="0" err="1">
                <a:ln w="0"/>
                <a:solidFill>
                  <a:srgbClr val="1421FD"/>
                </a:solidFill>
                <a:effectLst>
                  <a:outerShdw blurRad="38100" dist="19050" dir="2700000" algn="tl" rotWithShape="0">
                    <a:schemeClr val="dk1">
                      <a:alpha val="40000"/>
                    </a:schemeClr>
                  </a:outerShdw>
                </a:effectLst>
                <a:latin typeface="Times New Roman" pitchFamily="18" charset="0"/>
                <a:cs typeface="Times New Roman" pitchFamily="18" charset="0"/>
              </a:rPr>
              <a:t>Thân</a:t>
            </a:r>
            <a:endParaRPr lang="en-US" sz="3200" dirty="0">
              <a:ln w="0"/>
              <a:solidFill>
                <a:srgbClr val="1421FD"/>
              </a:solidFill>
              <a:effectLst>
                <a:outerShdw blurRad="38100" dist="19050" dir="2700000" algn="tl" rotWithShape="0">
                  <a:schemeClr val="dk1">
                    <a:alpha val="40000"/>
                  </a:schemeClr>
                </a:outerShdw>
              </a:effectLst>
              <a:latin typeface="Times New Roman" pitchFamily="18" charset="0"/>
              <a:cs typeface="Times New Roman" pitchFamily="18" charset="0"/>
            </a:endParaRPr>
          </a:p>
          <a:p>
            <a:pPr algn="ctr">
              <a:lnSpc>
                <a:spcPts val="2600"/>
              </a:lnSpc>
              <a:defRPr/>
            </a:pPr>
            <a:r>
              <a:rPr lang="en-US" sz="3200" dirty="0" err="1">
                <a:ln w="0"/>
                <a:solidFill>
                  <a:srgbClr val="1421FD"/>
                </a:solidFill>
                <a:effectLst>
                  <a:outerShdw blurRad="38100" dist="19050" dir="2700000" algn="tl" rotWithShape="0">
                    <a:schemeClr val="dk1">
                      <a:alpha val="40000"/>
                    </a:schemeClr>
                  </a:outerShdw>
                </a:effectLst>
                <a:latin typeface="Times New Roman" pitchFamily="18" charset="0"/>
                <a:cs typeface="Times New Roman" pitchFamily="18" charset="0"/>
              </a:rPr>
              <a:t>bài</a:t>
            </a:r>
            <a:endParaRPr lang="en-US" sz="3200" dirty="0">
              <a:ln w="0"/>
              <a:solidFill>
                <a:srgbClr val="1421FD"/>
              </a:solidFill>
              <a:effectLst>
                <a:outerShdw blurRad="38100" dist="19050" dir="2700000" algn="tl" rotWithShape="0">
                  <a:schemeClr val="dk1">
                    <a:alpha val="40000"/>
                  </a:schemeClr>
                </a:outerShdw>
              </a:effectLst>
              <a:latin typeface="Times New Roman" pitchFamily="18" charset="0"/>
              <a:cs typeface="Times New Roman" pitchFamily="18" charset="0"/>
            </a:endParaRPr>
          </a:p>
          <a:p>
            <a:pPr algn="ctr">
              <a:lnSpc>
                <a:spcPts val="2600"/>
              </a:lnSpc>
              <a:defRPr/>
            </a:pPr>
            <a:endParaRPr lang="en-US" sz="1600" dirty="0">
              <a:solidFill>
                <a:srgbClr val="FF0000"/>
              </a:solidFill>
              <a:effectLst>
                <a:outerShdw blurRad="38100" dist="38100" dir="2700000" algn="tl">
                  <a:srgbClr val="00000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988766600"/>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80">
                                          <p:stCondLst>
                                            <p:cond delay="0"/>
                                          </p:stCondLst>
                                        </p:cTn>
                                        <p:tgtEl>
                                          <p:spTgt spid="5"/>
                                        </p:tgtEl>
                                      </p:cBhvr>
                                    </p:animEffect>
                                    <p:anim calcmode="lin" valueType="num">
                                      <p:cBhvr>
                                        <p:cTn id="4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tgtEl>
                                      </p:cBhvr>
                                      <p:to x="100000" y="60000"/>
                                    </p:animScale>
                                    <p:animScale>
                                      <p:cBhvr>
                                        <p:cTn id="48" dur="166" decel="50000">
                                          <p:stCondLst>
                                            <p:cond delay="676"/>
                                          </p:stCondLst>
                                        </p:cTn>
                                        <p:tgtEl>
                                          <p:spTgt spid="5"/>
                                        </p:tgtEl>
                                      </p:cBhvr>
                                      <p:to x="100000" y="100000"/>
                                    </p:animScale>
                                    <p:animScale>
                                      <p:cBhvr>
                                        <p:cTn id="49" dur="26">
                                          <p:stCondLst>
                                            <p:cond delay="1312"/>
                                          </p:stCondLst>
                                        </p:cTn>
                                        <p:tgtEl>
                                          <p:spTgt spid="5"/>
                                        </p:tgtEl>
                                      </p:cBhvr>
                                      <p:to x="100000" y="80000"/>
                                    </p:animScale>
                                    <p:animScale>
                                      <p:cBhvr>
                                        <p:cTn id="50" dur="166" decel="50000">
                                          <p:stCondLst>
                                            <p:cond delay="1338"/>
                                          </p:stCondLst>
                                        </p:cTn>
                                        <p:tgtEl>
                                          <p:spTgt spid="5"/>
                                        </p:tgtEl>
                                      </p:cBhvr>
                                      <p:to x="100000" y="100000"/>
                                    </p:animScale>
                                    <p:animScale>
                                      <p:cBhvr>
                                        <p:cTn id="51" dur="26">
                                          <p:stCondLst>
                                            <p:cond delay="1642"/>
                                          </p:stCondLst>
                                        </p:cTn>
                                        <p:tgtEl>
                                          <p:spTgt spid="5"/>
                                        </p:tgtEl>
                                      </p:cBhvr>
                                      <p:to x="100000" y="90000"/>
                                    </p:animScale>
                                    <p:animScale>
                                      <p:cBhvr>
                                        <p:cTn id="52" dur="166" decel="50000">
                                          <p:stCondLst>
                                            <p:cond delay="1668"/>
                                          </p:stCondLst>
                                        </p:cTn>
                                        <p:tgtEl>
                                          <p:spTgt spid="5"/>
                                        </p:tgtEl>
                                      </p:cBhvr>
                                      <p:to x="100000" y="100000"/>
                                    </p:animScale>
                                    <p:animScale>
                                      <p:cBhvr>
                                        <p:cTn id="53" dur="26">
                                          <p:stCondLst>
                                            <p:cond delay="1808"/>
                                          </p:stCondLst>
                                        </p:cTn>
                                        <p:tgtEl>
                                          <p:spTgt spid="5"/>
                                        </p:tgtEl>
                                      </p:cBhvr>
                                      <p:to x="100000" y="95000"/>
                                    </p:animScale>
                                    <p:animScale>
                                      <p:cBhvr>
                                        <p:cTn id="54" dur="166" decel="50000">
                                          <p:stCondLst>
                                            <p:cond delay="1834"/>
                                          </p:stCondLst>
                                        </p:cTn>
                                        <p:tgtEl>
                                          <p:spTgt spid="5"/>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down)">
                                      <p:cBhvr>
                                        <p:cTn id="57" dur="580">
                                          <p:stCondLst>
                                            <p:cond delay="0"/>
                                          </p:stCondLst>
                                        </p:cTn>
                                        <p:tgtEl>
                                          <p:spTgt spid="7"/>
                                        </p:tgtEl>
                                      </p:cBhvr>
                                    </p:animEffect>
                                    <p:anim calcmode="lin" valueType="num">
                                      <p:cBhvr>
                                        <p:cTn id="5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3" dur="26">
                                          <p:stCondLst>
                                            <p:cond delay="650"/>
                                          </p:stCondLst>
                                        </p:cTn>
                                        <p:tgtEl>
                                          <p:spTgt spid="7"/>
                                        </p:tgtEl>
                                      </p:cBhvr>
                                      <p:to x="100000" y="60000"/>
                                    </p:animScale>
                                    <p:animScale>
                                      <p:cBhvr>
                                        <p:cTn id="64" dur="166" decel="50000">
                                          <p:stCondLst>
                                            <p:cond delay="676"/>
                                          </p:stCondLst>
                                        </p:cTn>
                                        <p:tgtEl>
                                          <p:spTgt spid="7"/>
                                        </p:tgtEl>
                                      </p:cBhvr>
                                      <p:to x="100000" y="100000"/>
                                    </p:animScale>
                                    <p:animScale>
                                      <p:cBhvr>
                                        <p:cTn id="65" dur="26">
                                          <p:stCondLst>
                                            <p:cond delay="1312"/>
                                          </p:stCondLst>
                                        </p:cTn>
                                        <p:tgtEl>
                                          <p:spTgt spid="7"/>
                                        </p:tgtEl>
                                      </p:cBhvr>
                                      <p:to x="100000" y="80000"/>
                                    </p:animScale>
                                    <p:animScale>
                                      <p:cBhvr>
                                        <p:cTn id="66" dur="166" decel="50000">
                                          <p:stCondLst>
                                            <p:cond delay="1338"/>
                                          </p:stCondLst>
                                        </p:cTn>
                                        <p:tgtEl>
                                          <p:spTgt spid="7"/>
                                        </p:tgtEl>
                                      </p:cBhvr>
                                      <p:to x="100000" y="100000"/>
                                    </p:animScale>
                                    <p:animScale>
                                      <p:cBhvr>
                                        <p:cTn id="67" dur="26">
                                          <p:stCondLst>
                                            <p:cond delay="1642"/>
                                          </p:stCondLst>
                                        </p:cTn>
                                        <p:tgtEl>
                                          <p:spTgt spid="7"/>
                                        </p:tgtEl>
                                      </p:cBhvr>
                                      <p:to x="100000" y="90000"/>
                                    </p:animScale>
                                    <p:animScale>
                                      <p:cBhvr>
                                        <p:cTn id="68" dur="166" decel="50000">
                                          <p:stCondLst>
                                            <p:cond delay="1668"/>
                                          </p:stCondLst>
                                        </p:cTn>
                                        <p:tgtEl>
                                          <p:spTgt spid="7"/>
                                        </p:tgtEl>
                                      </p:cBhvr>
                                      <p:to x="100000" y="100000"/>
                                    </p:animScale>
                                    <p:animScale>
                                      <p:cBhvr>
                                        <p:cTn id="69" dur="26">
                                          <p:stCondLst>
                                            <p:cond delay="1808"/>
                                          </p:stCondLst>
                                        </p:cTn>
                                        <p:tgtEl>
                                          <p:spTgt spid="7"/>
                                        </p:tgtEl>
                                      </p:cBhvr>
                                      <p:to x="100000" y="95000"/>
                                    </p:animScale>
                                    <p:animScale>
                                      <p:cBhvr>
                                        <p:cTn id="70" dur="166" decel="50000">
                                          <p:stCondLst>
                                            <p:cond delay="1834"/>
                                          </p:stCondLst>
                                        </p:cTn>
                                        <p:tgtEl>
                                          <p:spTgt spid="7"/>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35" presetClass="entr" presetSubtype="0" fill="hold" grpId="0" nodeType="click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fade">
                                      <p:cBhvr>
                                        <p:cTn id="75" dur="2000"/>
                                        <p:tgtEl>
                                          <p:spTgt spid="9"/>
                                        </p:tgtEl>
                                      </p:cBhvr>
                                    </p:animEffect>
                                    <p:anim calcmode="lin" valueType="num">
                                      <p:cBhvr>
                                        <p:cTn id="76" dur="2000" fill="hold"/>
                                        <p:tgtEl>
                                          <p:spTgt spid="9"/>
                                        </p:tgtEl>
                                        <p:attrNameLst>
                                          <p:attrName>style.rotation</p:attrName>
                                        </p:attrNameLst>
                                      </p:cBhvr>
                                      <p:tavLst>
                                        <p:tav tm="0">
                                          <p:val>
                                            <p:fltVal val="720"/>
                                          </p:val>
                                        </p:tav>
                                        <p:tav tm="100000">
                                          <p:val>
                                            <p:fltVal val="0"/>
                                          </p:val>
                                        </p:tav>
                                      </p:tavLst>
                                    </p:anim>
                                    <p:anim calcmode="lin" valueType="num">
                                      <p:cBhvr>
                                        <p:cTn id="77" dur="2000" fill="hold"/>
                                        <p:tgtEl>
                                          <p:spTgt spid="9"/>
                                        </p:tgtEl>
                                        <p:attrNameLst>
                                          <p:attrName>ppt_h</p:attrName>
                                        </p:attrNameLst>
                                      </p:cBhvr>
                                      <p:tavLst>
                                        <p:tav tm="0">
                                          <p:val>
                                            <p:fltVal val="0"/>
                                          </p:val>
                                        </p:tav>
                                        <p:tav tm="100000">
                                          <p:val>
                                            <p:strVal val="#ppt_h"/>
                                          </p:val>
                                        </p:tav>
                                      </p:tavLst>
                                    </p:anim>
                                    <p:anim calcmode="lin" valueType="num">
                                      <p:cBhvr>
                                        <p:cTn id="78" dur="2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a:extLst>
              <a:ext uri="{FF2B5EF4-FFF2-40B4-BE49-F238E27FC236}">
                <a16:creationId xmlns:a16="http://schemas.microsoft.com/office/drawing/2014/main" id="{8040ACF7-58A2-CB4D-9F81-438619F0DCFF}"/>
              </a:ext>
            </a:extLst>
          </p:cNvPr>
          <p:cNvSpPr txBox="1">
            <a:spLocks noChangeArrowheads="1"/>
          </p:cNvSpPr>
          <p:nvPr/>
        </p:nvSpPr>
        <p:spPr bwMode="auto">
          <a:xfrm>
            <a:off x="1524000" y="24384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u="sng">
                <a:solidFill>
                  <a:srgbClr val="FF0000"/>
                </a:solidFill>
                <a:latin typeface="Times New Roman" panose="02020603050405020304" pitchFamily="18" charset="0"/>
                <a:sym typeface="Euclid Symbol" pitchFamily="18" charset="2"/>
              </a:rPr>
              <a:t>Mở bài</a:t>
            </a:r>
            <a:r>
              <a:rPr lang="en-US" altLang="en-US" sz="2800" b="1" u="sng">
                <a:solidFill>
                  <a:srgbClr val="FF0000"/>
                </a:solidFill>
                <a:latin typeface="Times New Roman" panose="02020603050405020304" pitchFamily="18" charset="0"/>
                <a:sym typeface="Wingdings" pitchFamily="2" charset="2"/>
              </a:rPr>
              <a:t>( Đoạn 1)</a:t>
            </a:r>
            <a:r>
              <a:rPr lang="en-US" altLang="en-US" sz="2800" b="1">
                <a:solidFill>
                  <a:srgbClr val="FF0000"/>
                </a:solidFill>
                <a:latin typeface="Times New Roman" panose="02020603050405020304" pitchFamily="18" charset="0"/>
                <a:sym typeface="Euclid Symbol" pitchFamily="18" charset="2"/>
              </a:rPr>
              <a:t> </a:t>
            </a:r>
            <a:r>
              <a:rPr lang="en-US" altLang="en-US" sz="2800" b="1">
                <a:latin typeface="Times New Roman" panose="02020603050405020304" pitchFamily="18" charset="0"/>
                <a:sym typeface="Euclid Symbol" pitchFamily="18" charset="2"/>
              </a:rPr>
              <a:t>-</a:t>
            </a:r>
            <a:r>
              <a:rPr lang="en-US" altLang="en-US" sz="2800" b="1">
                <a:solidFill>
                  <a:srgbClr val="FF0000"/>
                </a:solidFill>
                <a:latin typeface="Times New Roman" panose="02020603050405020304" pitchFamily="18" charset="0"/>
                <a:sym typeface="Euclid Symbol" pitchFamily="18" charset="2"/>
              </a:rPr>
              <a:t> </a:t>
            </a:r>
            <a:r>
              <a:rPr lang="en-US" altLang="en-US" sz="2800" b="1">
                <a:solidFill>
                  <a:srgbClr val="000000"/>
                </a:solidFill>
                <a:latin typeface="Times New Roman" panose="02020603050405020304" pitchFamily="18" charset="0"/>
                <a:sym typeface="Euclid Symbol" pitchFamily="18" charset="2"/>
              </a:rPr>
              <a:t>Giới thiệu ngay đồ vật được miêu tả là cái cối. (Mở bài trực tiếp)</a:t>
            </a:r>
            <a:endParaRPr lang="en-US" altLang="en-US" sz="2800" b="1">
              <a:solidFill>
                <a:srgbClr val="000000"/>
              </a:solidFill>
              <a:latin typeface="Times New Roman" panose="02020603050405020304" pitchFamily="18" charset="0"/>
            </a:endParaRPr>
          </a:p>
        </p:txBody>
      </p:sp>
      <p:sp>
        <p:nvSpPr>
          <p:cNvPr id="3" name="Text Box 13">
            <a:extLst>
              <a:ext uri="{FF2B5EF4-FFF2-40B4-BE49-F238E27FC236}">
                <a16:creationId xmlns:a16="http://schemas.microsoft.com/office/drawing/2014/main" id="{23F79C97-6DD0-FD41-9499-6580D4C713FD}"/>
              </a:ext>
            </a:extLst>
          </p:cNvPr>
          <p:cNvSpPr txBox="1">
            <a:spLocks noChangeArrowheads="1"/>
          </p:cNvSpPr>
          <p:nvPr/>
        </p:nvSpPr>
        <p:spPr bwMode="auto">
          <a:xfrm>
            <a:off x="1600200" y="4400550"/>
            <a:ext cx="89154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u="sng">
                <a:solidFill>
                  <a:srgbClr val="FF0000"/>
                </a:solidFill>
                <a:latin typeface="Times New Roman" panose="02020603050405020304" pitchFamily="18" charset="0"/>
                <a:sym typeface="Euclid Symbol" pitchFamily="18" charset="2"/>
              </a:rPr>
              <a:t>Kết bài( Đoạn 4)</a:t>
            </a:r>
            <a:r>
              <a:rPr lang="en-US" altLang="en-US" sz="2800" b="1">
                <a:solidFill>
                  <a:srgbClr val="FF0000"/>
                </a:solidFill>
                <a:latin typeface="Times New Roman" panose="02020603050405020304" pitchFamily="18" charset="0"/>
                <a:sym typeface="Euclid Symbol" pitchFamily="18" charset="2"/>
              </a:rPr>
              <a:t> </a:t>
            </a:r>
            <a:r>
              <a:rPr lang="en-US" altLang="en-US" sz="2800" b="1">
                <a:latin typeface="Times New Roman" panose="02020603050405020304" pitchFamily="18" charset="0"/>
                <a:sym typeface="Euclid Symbol" pitchFamily="18" charset="2"/>
              </a:rPr>
              <a:t>-  </a:t>
            </a:r>
            <a:r>
              <a:rPr lang="en-US" altLang="en-US" sz="2800" b="1">
                <a:solidFill>
                  <a:srgbClr val="000000"/>
                </a:solidFill>
                <a:latin typeface="Times New Roman" panose="02020603050405020304" pitchFamily="18" charset="0"/>
                <a:sym typeface="Euclid Symbol" pitchFamily="18" charset="2"/>
              </a:rPr>
              <a:t>Nêu phần kết bài có bình luận thêm về tình cảm của bạn nhỏ với các đồ dùng trong nhà.              (Kết bài mở rộng)</a:t>
            </a:r>
          </a:p>
        </p:txBody>
      </p:sp>
      <p:sp>
        <p:nvSpPr>
          <p:cNvPr id="5" name="Rectangle 44">
            <a:extLst>
              <a:ext uri="{FF2B5EF4-FFF2-40B4-BE49-F238E27FC236}">
                <a16:creationId xmlns:a16="http://schemas.microsoft.com/office/drawing/2014/main" id="{98F547AD-7536-AE46-9C04-37FA055F9548}"/>
              </a:ext>
            </a:extLst>
          </p:cNvPr>
          <p:cNvSpPr>
            <a:spLocks noChangeArrowheads="1"/>
          </p:cNvSpPr>
          <p:nvPr/>
        </p:nvSpPr>
        <p:spPr bwMode="auto">
          <a:xfrm>
            <a:off x="1524000" y="3505200"/>
            <a:ext cx="89154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FontTx/>
              <a:buNone/>
            </a:pPr>
            <a:r>
              <a:rPr lang="en-US" altLang="en-US" sz="2800" b="1">
                <a:solidFill>
                  <a:srgbClr val="FF3300"/>
                </a:solidFill>
                <a:latin typeface="Times New Roman" panose="02020603050405020304" pitchFamily="18" charset="0"/>
              </a:rPr>
              <a:t>  </a:t>
            </a:r>
            <a:r>
              <a:rPr lang="en-US" altLang="en-US" sz="2800" b="1" u="sng">
                <a:solidFill>
                  <a:srgbClr val="FF3300"/>
                </a:solidFill>
                <a:latin typeface="Times New Roman" panose="02020603050405020304" pitchFamily="18" charset="0"/>
              </a:rPr>
              <a:t>Thân bài</a:t>
            </a:r>
            <a:r>
              <a:rPr lang="en-US" altLang="en-US" sz="2800" b="1">
                <a:solidFill>
                  <a:srgbClr val="FF3300"/>
                </a:solidFill>
                <a:latin typeface="Times New Roman" panose="02020603050405020304" pitchFamily="18" charset="0"/>
              </a:rPr>
              <a:t>( Đoạn 2)</a:t>
            </a:r>
            <a:r>
              <a:rPr lang="en-US" altLang="en-US" sz="2800" b="1">
                <a:solidFill>
                  <a:srgbClr val="000000"/>
                </a:solidFill>
                <a:latin typeface="Times New Roman" panose="02020603050405020304" pitchFamily="18" charset="0"/>
              </a:rPr>
              <a:t>   - Tả  đặc điểm hình dáng cái cối.</a:t>
            </a:r>
          </a:p>
          <a:p>
            <a:pPr>
              <a:lnSpc>
                <a:spcPct val="90000"/>
              </a:lnSpc>
              <a:spcBef>
                <a:spcPct val="0"/>
              </a:spcBef>
              <a:buFontTx/>
              <a:buNone/>
            </a:pPr>
            <a:r>
              <a:rPr lang="en-US" altLang="en-US" sz="2800" b="1">
                <a:solidFill>
                  <a:srgbClr val="000000"/>
                </a:solidFill>
                <a:latin typeface="Times New Roman" panose="02020603050405020304" pitchFamily="18" charset="0"/>
              </a:rPr>
              <a:t>                  </a:t>
            </a:r>
            <a:r>
              <a:rPr lang="en-US" altLang="en-US" sz="2800" b="1">
                <a:solidFill>
                  <a:srgbClr val="FF3300"/>
                </a:solidFill>
                <a:latin typeface="Times New Roman" panose="02020603050405020304" pitchFamily="18" charset="0"/>
              </a:rPr>
              <a:t>( Đoạn 3)</a:t>
            </a:r>
            <a:r>
              <a:rPr lang="en-US" altLang="en-US" sz="2800" b="1">
                <a:solidFill>
                  <a:srgbClr val="000000"/>
                </a:solidFill>
                <a:latin typeface="Times New Roman" panose="02020603050405020304" pitchFamily="18" charset="0"/>
              </a:rPr>
              <a:t>   - Tả công dụng của cái cối.</a:t>
            </a:r>
          </a:p>
        </p:txBody>
      </p:sp>
      <p:sp>
        <p:nvSpPr>
          <p:cNvPr id="6" name="Text Box 3">
            <a:extLst>
              <a:ext uri="{FF2B5EF4-FFF2-40B4-BE49-F238E27FC236}">
                <a16:creationId xmlns:a16="http://schemas.microsoft.com/office/drawing/2014/main" id="{9A2DBC2F-E950-164D-8932-E060C7DFEC51}"/>
              </a:ext>
            </a:extLst>
          </p:cNvPr>
          <p:cNvSpPr txBox="1">
            <a:spLocks noChangeArrowheads="1"/>
          </p:cNvSpPr>
          <p:nvPr/>
        </p:nvSpPr>
        <p:spPr bwMode="auto">
          <a:xfrm>
            <a:off x="3657600" y="452438"/>
            <a:ext cx="487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Tập làm văn</a:t>
            </a:r>
          </a:p>
        </p:txBody>
      </p:sp>
      <p:sp>
        <p:nvSpPr>
          <p:cNvPr id="7" name="Text Box 8">
            <a:extLst>
              <a:ext uri="{FF2B5EF4-FFF2-40B4-BE49-F238E27FC236}">
                <a16:creationId xmlns:a16="http://schemas.microsoft.com/office/drawing/2014/main" id="{BA2B3AB0-596C-F944-9106-F5FD2D2BFCF7}"/>
              </a:ext>
            </a:extLst>
          </p:cNvPr>
          <p:cNvSpPr txBox="1">
            <a:spLocks noChangeArrowheads="1"/>
          </p:cNvSpPr>
          <p:nvPr/>
        </p:nvSpPr>
        <p:spPr bwMode="auto">
          <a:xfrm>
            <a:off x="3200400" y="889000"/>
            <a:ext cx="571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0000FF"/>
                </a:solidFill>
                <a:latin typeface="Times New Roman" panose="02020603050405020304" pitchFamily="18" charset="0"/>
                <a:cs typeface="Times New Roman" panose="02020603050405020304" pitchFamily="18" charset="0"/>
              </a:rPr>
              <a:t>Cấu tạo bài văn miêu tả đồ vật</a:t>
            </a:r>
          </a:p>
        </p:txBody>
      </p:sp>
      <p:sp>
        <p:nvSpPr>
          <p:cNvPr id="8" name="Text Box 8">
            <a:extLst>
              <a:ext uri="{FF2B5EF4-FFF2-40B4-BE49-F238E27FC236}">
                <a16:creationId xmlns:a16="http://schemas.microsoft.com/office/drawing/2014/main" id="{55FC6E71-06E8-6947-A1F5-25C5BD272297}"/>
              </a:ext>
            </a:extLst>
          </p:cNvPr>
          <p:cNvSpPr txBox="1">
            <a:spLocks noChangeArrowheads="1"/>
          </p:cNvSpPr>
          <p:nvPr/>
        </p:nvSpPr>
        <p:spPr bwMode="auto">
          <a:xfrm>
            <a:off x="1524000" y="1462088"/>
            <a:ext cx="3962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imes New Roman" panose="02020603050405020304" pitchFamily="18" charset="0"/>
              </a:rPr>
              <a:t>I.Nhận xét</a:t>
            </a:r>
          </a:p>
        </p:txBody>
      </p:sp>
      <p:sp>
        <p:nvSpPr>
          <p:cNvPr id="9" name="Text Box 8">
            <a:extLst>
              <a:ext uri="{FF2B5EF4-FFF2-40B4-BE49-F238E27FC236}">
                <a16:creationId xmlns:a16="http://schemas.microsoft.com/office/drawing/2014/main" id="{D870747D-B808-004E-90CB-B4193F4E48E0}"/>
              </a:ext>
            </a:extLst>
          </p:cNvPr>
          <p:cNvSpPr txBox="1">
            <a:spLocks noChangeArrowheads="1"/>
          </p:cNvSpPr>
          <p:nvPr/>
        </p:nvSpPr>
        <p:spPr bwMode="auto">
          <a:xfrm>
            <a:off x="3352800" y="1752600"/>
            <a:ext cx="571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0000FF"/>
                </a:solidFill>
                <a:latin typeface="Times New Roman" panose="02020603050405020304" pitchFamily="18" charset="0"/>
                <a:cs typeface="Times New Roman" panose="02020603050405020304" pitchFamily="18" charset="0"/>
              </a:rPr>
              <a:t>Bài: Cái cối tân</a:t>
            </a:r>
          </a:p>
        </p:txBody>
      </p:sp>
    </p:spTree>
    <p:extLst>
      <p:ext uri="{BB962C8B-B14F-4D97-AF65-F5344CB8AC3E}">
        <p14:creationId xmlns:p14="http://schemas.microsoft.com/office/powerpoint/2010/main" val="965615004"/>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ox(in)">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a:extLst>
              <a:ext uri="{FF2B5EF4-FFF2-40B4-BE49-F238E27FC236}">
                <a16:creationId xmlns:a16="http://schemas.microsoft.com/office/drawing/2014/main" id="{74D7FBEE-DA49-3E41-928C-64A93E9EAB6D}"/>
              </a:ext>
            </a:extLst>
          </p:cNvPr>
          <p:cNvSpPr>
            <a:spLocks noChangeArrowheads="1"/>
          </p:cNvSpPr>
          <p:nvPr/>
        </p:nvSpPr>
        <p:spPr bwMode="auto">
          <a:xfrm>
            <a:off x="1600200" y="1850675"/>
            <a:ext cx="8534400" cy="563562"/>
          </a:xfrm>
          <a:prstGeom prst="flowChartAlternateProcess">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marL="342900" indent="-342900" eaLnBrk="1" hangingPunct="1">
              <a:defRPr/>
            </a:pPr>
            <a:r>
              <a:rPr lang="vi-VN" sz="2800">
                <a:solidFill>
                  <a:srgbClr val="05050F"/>
                </a:solidFill>
                <a:latin typeface="Times New Roman" pitchFamily="18" charset="0"/>
                <a:cs typeface="Times New Roman" pitchFamily="18" charset="0"/>
              </a:rPr>
              <a:t> 2</a:t>
            </a:r>
            <a:r>
              <a:rPr lang="en-US" sz="2800">
                <a:solidFill>
                  <a:srgbClr val="05050F"/>
                </a:solidFill>
                <a:latin typeface="Times New Roman" pitchFamily="18" charset="0"/>
                <a:cs typeface="Times New Roman" pitchFamily="18" charset="0"/>
              </a:rPr>
              <a:t>.</a:t>
            </a:r>
            <a:r>
              <a:rPr lang="vi-VN" sz="2800">
                <a:solidFill>
                  <a:srgbClr val="05050F"/>
                </a:solidFill>
                <a:latin typeface="Times New Roman" pitchFamily="18" charset="0"/>
                <a:cs typeface="Times New Roman" pitchFamily="18" charset="0"/>
              </a:rPr>
              <a:t> </a:t>
            </a:r>
            <a:r>
              <a:rPr lang="en-US" sz="2800" b="1" i="1">
                <a:solidFill>
                  <a:srgbClr val="05050F"/>
                </a:solidFill>
                <a:latin typeface="Times New Roman" pitchFamily="18" charset="0"/>
                <a:cs typeface="Times New Roman" pitchFamily="18" charset="0"/>
              </a:rPr>
              <a:t>Theo em, khi tả một đồ vật, ta cần tả những gì ?</a:t>
            </a:r>
          </a:p>
        </p:txBody>
      </p:sp>
      <p:sp>
        <p:nvSpPr>
          <p:cNvPr id="3" name="Line 24">
            <a:extLst>
              <a:ext uri="{FF2B5EF4-FFF2-40B4-BE49-F238E27FC236}">
                <a16:creationId xmlns:a16="http://schemas.microsoft.com/office/drawing/2014/main" id="{C544470B-7176-844A-84DA-F948A05575BB}"/>
              </a:ext>
            </a:extLst>
          </p:cNvPr>
          <p:cNvSpPr>
            <a:spLocks noChangeShapeType="1"/>
          </p:cNvSpPr>
          <p:nvPr/>
        </p:nvSpPr>
        <p:spPr bwMode="auto">
          <a:xfrm flipV="1">
            <a:off x="3760788" y="2831750"/>
            <a:ext cx="1039812" cy="1295400"/>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pPr eaLnBrk="1" hangingPunct="1">
              <a:defRPr/>
            </a:pPr>
            <a:endParaRPr lang="en-US">
              <a:solidFill>
                <a:schemeClr val="accent2">
                  <a:lumMod val="10000"/>
                </a:schemeClr>
              </a:solidFill>
              <a:latin typeface="Times New Roman" pitchFamily="18" charset="0"/>
              <a:cs typeface="Times New Roman" pitchFamily="18" charset="0"/>
            </a:endParaRPr>
          </a:p>
        </p:txBody>
      </p:sp>
      <p:sp>
        <p:nvSpPr>
          <p:cNvPr id="4" name="Line 25">
            <a:extLst>
              <a:ext uri="{FF2B5EF4-FFF2-40B4-BE49-F238E27FC236}">
                <a16:creationId xmlns:a16="http://schemas.microsoft.com/office/drawing/2014/main" id="{7945D27D-AA3E-764A-9497-DB6E383D5E00}"/>
              </a:ext>
            </a:extLst>
          </p:cNvPr>
          <p:cNvSpPr>
            <a:spLocks noChangeShapeType="1"/>
          </p:cNvSpPr>
          <p:nvPr/>
        </p:nvSpPr>
        <p:spPr bwMode="auto">
          <a:xfrm>
            <a:off x="3760788" y="4127150"/>
            <a:ext cx="1074737" cy="1225550"/>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pPr eaLnBrk="1" hangingPunct="1">
              <a:defRPr/>
            </a:pPr>
            <a:endParaRPr lang="en-US">
              <a:solidFill>
                <a:schemeClr val="accent2">
                  <a:lumMod val="10000"/>
                </a:schemeClr>
              </a:solidFill>
              <a:latin typeface="Times New Roman" pitchFamily="18" charset="0"/>
              <a:cs typeface="Times New Roman" pitchFamily="18" charset="0"/>
            </a:endParaRPr>
          </a:p>
        </p:txBody>
      </p:sp>
      <p:sp>
        <p:nvSpPr>
          <p:cNvPr id="5" name="Line 26">
            <a:extLst>
              <a:ext uri="{FF2B5EF4-FFF2-40B4-BE49-F238E27FC236}">
                <a16:creationId xmlns:a16="http://schemas.microsoft.com/office/drawing/2014/main" id="{689D4DC8-1B93-B446-A676-DCF488332326}"/>
              </a:ext>
            </a:extLst>
          </p:cNvPr>
          <p:cNvSpPr>
            <a:spLocks noChangeShapeType="1"/>
          </p:cNvSpPr>
          <p:nvPr/>
        </p:nvSpPr>
        <p:spPr bwMode="auto">
          <a:xfrm flipV="1">
            <a:off x="3756025" y="4127150"/>
            <a:ext cx="1079500" cy="3175"/>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pPr eaLnBrk="1" hangingPunct="1">
              <a:defRPr/>
            </a:pPr>
            <a:endParaRPr lang="en-US">
              <a:solidFill>
                <a:schemeClr val="accent2">
                  <a:lumMod val="10000"/>
                </a:schemeClr>
              </a:solidFill>
              <a:latin typeface="Times New Roman" pitchFamily="18" charset="0"/>
              <a:cs typeface="Times New Roman" pitchFamily="18" charset="0"/>
            </a:endParaRPr>
          </a:p>
        </p:txBody>
      </p:sp>
      <p:sp>
        <p:nvSpPr>
          <p:cNvPr id="6" name="Oval 27">
            <a:extLst>
              <a:ext uri="{FF2B5EF4-FFF2-40B4-BE49-F238E27FC236}">
                <a16:creationId xmlns:a16="http://schemas.microsoft.com/office/drawing/2014/main" id="{E8A0B64D-9EFC-0743-8A40-5C526E975D34}"/>
              </a:ext>
            </a:extLst>
          </p:cNvPr>
          <p:cNvSpPr>
            <a:spLocks noChangeArrowheads="1"/>
          </p:cNvSpPr>
          <p:nvPr/>
        </p:nvSpPr>
        <p:spPr bwMode="auto">
          <a:xfrm>
            <a:off x="1524000" y="3623912"/>
            <a:ext cx="2268538" cy="971550"/>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1" hangingPunct="1">
              <a:defRPr/>
            </a:pPr>
            <a:r>
              <a:rPr lang="en-US" sz="2800" dirty="0" err="1">
                <a:solidFill>
                  <a:schemeClr val="accent2">
                    <a:lumMod val="10000"/>
                  </a:schemeClr>
                </a:solidFill>
                <a:latin typeface="Times New Roman" pitchFamily="18" charset="0"/>
                <a:cs typeface="Times New Roman" pitchFamily="18" charset="0"/>
              </a:rPr>
              <a:t>Khi</a:t>
            </a:r>
            <a:r>
              <a:rPr lang="en-US" sz="2800" dirty="0">
                <a:solidFill>
                  <a:schemeClr val="accent2">
                    <a:lumMod val="10000"/>
                  </a:schemeClr>
                </a:solidFill>
                <a:latin typeface="Times New Roman" pitchFamily="18" charset="0"/>
                <a:cs typeface="Times New Roman" pitchFamily="18" charset="0"/>
              </a:rPr>
              <a:t> </a:t>
            </a:r>
            <a:r>
              <a:rPr lang="en-US" sz="2800" dirty="0" err="1">
                <a:solidFill>
                  <a:schemeClr val="accent2">
                    <a:lumMod val="10000"/>
                  </a:schemeClr>
                </a:solidFill>
                <a:latin typeface="Times New Roman" pitchFamily="18" charset="0"/>
                <a:cs typeface="Times New Roman" pitchFamily="18" charset="0"/>
              </a:rPr>
              <a:t>miêu</a:t>
            </a:r>
            <a:r>
              <a:rPr lang="en-US" sz="2800" dirty="0">
                <a:solidFill>
                  <a:schemeClr val="accent2">
                    <a:lumMod val="10000"/>
                  </a:schemeClr>
                </a:solidFill>
                <a:latin typeface="Times New Roman" pitchFamily="18" charset="0"/>
                <a:cs typeface="Times New Roman" pitchFamily="18" charset="0"/>
              </a:rPr>
              <a:t> </a:t>
            </a:r>
            <a:r>
              <a:rPr lang="en-US" sz="2800" dirty="0" err="1">
                <a:solidFill>
                  <a:schemeClr val="accent2">
                    <a:lumMod val="10000"/>
                  </a:schemeClr>
                </a:solidFill>
                <a:latin typeface="Times New Roman" pitchFamily="18" charset="0"/>
                <a:cs typeface="Times New Roman" pitchFamily="18" charset="0"/>
              </a:rPr>
              <a:t>tả</a:t>
            </a:r>
            <a:endParaRPr lang="en-US" sz="2800" dirty="0">
              <a:solidFill>
                <a:schemeClr val="accent2">
                  <a:lumMod val="10000"/>
                </a:schemeClr>
              </a:solidFill>
              <a:latin typeface="Times New Roman" pitchFamily="18" charset="0"/>
              <a:cs typeface="Times New Roman" pitchFamily="18" charset="0"/>
            </a:endParaRPr>
          </a:p>
        </p:txBody>
      </p:sp>
      <p:sp>
        <p:nvSpPr>
          <p:cNvPr id="7" name="AutoShape 28">
            <a:extLst>
              <a:ext uri="{FF2B5EF4-FFF2-40B4-BE49-F238E27FC236}">
                <a16:creationId xmlns:a16="http://schemas.microsoft.com/office/drawing/2014/main" id="{604FE40E-88D2-A041-A7D4-1128E2613EC1}"/>
              </a:ext>
            </a:extLst>
          </p:cNvPr>
          <p:cNvSpPr>
            <a:spLocks noChangeArrowheads="1"/>
          </p:cNvSpPr>
          <p:nvPr/>
        </p:nvSpPr>
        <p:spPr bwMode="auto">
          <a:xfrm>
            <a:off x="4800600" y="2549175"/>
            <a:ext cx="5580063" cy="68421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1" hangingPunct="1">
              <a:defRPr/>
            </a:pPr>
            <a:r>
              <a:rPr lang="en-US" sz="2800" dirty="0" err="1">
                <a:solidFill>
                  <a:schemeClr val="accent2">
                    <a:lumMod val="10000"/>
                  </a:schemeClr>
                </a:solidFill>
                <a:latin typeface="Times New Roman" pitchFamily="18" charset="0"/>
                <a:cs typeface="Times New Roman" pitchFamily="18" charset="0"/>
              </a:rPr>
              <a:t>Tả</a:t>
            </a:r>
            <a:r>
              <a:rPr lang="en-US" sz="2800" dirty="0">
                <a:solidFill>
                  <a:schemeClr val="accent2">
                    <a:lumMod val="10000"/>
                  </a:schemeClr>
                </a:solidFill>
                <a:latin typeface="Times New Roman" pitchFamily="18" charset="0"/>
                <a:cs typeface="Times New Roman" pitchFamily="18" charset="0"/>
              </a:rPr>
              <a:t> </a:t>
            </a:r>
            <a:r>
              <a:rPr lang="en-US" sz="2800" dirty="0" err="1">
                <a:solidFill>
                  <a:schemeClr val="accent2">
                    <a:lumMod val="10000"/>
                  </a:schemeClr>
                </a:solidFill>
                <a:latin typeface="Times New Roman" pitchFamily="18" charset="0"/>
                <a:cs typeface="Times New Roman" pitchFamily="18" charset="0"/>
              </a:rPr>
              <a:t>bao</a:t>
            </a:r>
            <a:r>
              <a:rPr lang="en-US" sz="2800" dirty="0">
                <a:solidFill>
                  <a:schemeClr val="accent2">
                    <a:lumMod val="10000"/>
                  </a:schemeClr>
                </a:solidFill>
                <a:latin typeface="Times New Roman" pitchFamily="18" charset="0"/>
                <a:cs typeface="Times New Roman" pitchFamily="18" charset="0"/>
              </a:rPr>
              <a:t> </a:t>
            </a:r>
            <a:r>
              <a:rPr lang="en-US" sz="2800" dirty="0" err="1">
                <a:solidFill>
                  <a:schemeClr val="accent2">
                    <a:lumMod val="10000"/>
                  </a:schemeClr>
                </a:solidFill>
                <a:latin typeface="Times New Roman" pitchFamily="18" charset="0"/>
                <a:cs typeface="Times New Roman" pitchFamily="18" charset="0"/>
              </a:rPr>
              <a:t>quát</a:t>
            </a:r>
            <a:r>
              <a:rPr lang="en-US" sz="2800" dirty="0">
                <a:solidFill>
                  <a:schemeClr val="accent2">
                    <a:lumMod val="10000"/>
                  </a:schemeClr>
                </a:solidFill>
                <a:latin typeface="Times New Roman" pitchFamily="18" charset="0"/>
                <a:cs typeface="Times New Roman" pitchFamily="18" charset="0"/>
              </a:rPr>
              <a:t> </a:t>
            </a:r>
            <a:r>
              <a:rPr lang="en-US" sz="2800" dirty="0" err="1">
                <a:solidFill>
                  <a:schemeClr val="accent2">
                    <a:lumMod val="10000"/>
                  </a:schemeClr>
                </a:solidFill>
                <a:latin typeface="Times New Roman" pitchFamily="18" charset="0"/>
                <a:cs typeface="Times New Roman" pitchFamily="18" charset="0"/>
              </a:rPr>
              <a:t>toàn</a:t>
            </a:r>
            <a:r>
              <a:rPr lang="en-US" sz="2800" dirty="0">
                <a:solidFill>
                  <a:schemeClr val="accent2">
                    <a:lumMod val="10000"/>
                  </a:schemeClr>
                </a:solidFill>
                <a:latin typeface="Times New Roman" pitchFamily="18" charset="0"/>
                <a:cs typeface="Times New Roman" pitchFamily="18" charset="0"/>
              </a:rPr>
              <a:t> </a:t>
            </a:r>
            <a:r>
              <a:rPr lang="en-US" sz="2800" dirty="0" err="1">
                <a:solidFill>
                  <a:schemeClr val="accent2">
                    <a:lumMod val="10000"/>
                  </a:schemeClr>
                </a:solidFill>
                <a:latin typeface="Times New Roman" pitchFamily="18" charset="0"/>
                <a:cs typeface="Times New Roman" pitchFamily="18" charset="0"/>
              </a:rPr>
              <a:t>bộ</a:t>
            </a:r>
            <a:r>
              <a:rPr lang="en-US" sz="2800" dirty="0">
                <a:solidFill>
                  <a:schemeClr val="accent2">
                    <a:lumMod val="10000"/>
                  </a:schemeClr>
                </a:solidFill>
                <a:latin typeface="Times New Roman" pitchFamily="18" charset="0"/>
                <a:cs typeface="Times New Roman" pitchFamily="18" charset="0"/>
              </a:rPr>
              <a:t> </a:t>
            </a:r>
            <a:r>
              <a:rPr lang="en-US" sz="2800" dirty="0" err="1">
                <a:solidFill>
                  <a:schemeClr val="accent2">
                    <a:lumMod val="10000"/>
                  </a:schemeClr>
                </a:solidFill>
                <a:latin typeface="Times New Roman" pitchFamily="18" charset="0"/>
                <a:cs typeface="Times New Roman" pitchFamily="18" charset="0"/>
              </a:rPr>
              <a:t>đồ</a:t>
            </a:r>
            <a:r>
              <a:rPr lang="en-US" sz="2800" dirty="0">
                <a:solidFill>
                  <a:schemeClr val="accent2">
                    <a:lumMod val="10000"/>
                  </a:schemeClr>
                </a:solidFill>
                <a:latin typeface="Times New Roman" pitchFamily="18" charset="0"/>
                <a:cs typeface="Times New Roman" pitchFamily="18" charset="0"/>
              </a:rPr>
              <a:t> </a:t>
            </a:r>
            <a:r>
              <a:rPr lang="en-US" sz="2800" dirty="0" err="1">
                <a:solidFill>
                  <a:schemeClr val="accent2">
                    <a:lumMod val="10000"/>
                  </a:schemeClr>
                </a:solidFill>
                <a:latin typeface="Times New Roman" pitchFamily="18" charset="0"/>
                <a:cs typeface="Times New Roman" pitchFamily="18" charset="0"/>
              </a:rPr>
              <a:t>vật</a:t>
            </a:r>
            <a:r>
              <a:rPr lang="en-US" sz="2800" dirty="0">
                <a:solidFill>
                  <a:schemeClr val="accent2">
                    <a:lumMod val="10000"/>
                  </a:schemeClr>
                </a:solidFill>
                <a:latin typeface="Times New Roman" pitchFamily="18" charset="0"/>
                <a:cs typeface="Times New Roman" pitchFamily="18" charset="0"/>
              </a:rPr>
              <a:t>.</a:t>
            </a:r>
          </a:p>
        </p:txBody>
      </p:sp>
      <p:sp>
        <p:nvSpPr>
          <p:cNvPr id="8" name="AutoShape 29">
            <a:extLst>
              <a:ext uri="{FF2B5EF4-FFF2-40B4-BE49-F238E27FC236}">
                <a16:creationId xmlns:a16="http://schemas.microsoft.com/office/drawing/2014/main" id="{EF880CDB-7C7B-EF48-9F67-233BF222341B}"/>
              </a:ext>
            </a:extLst>
          </p:cNvPr>
          <p:cNvSpPr>
            <a:spLocks noChangeArrowheads="1"/>
          </p:cNvSpPr>
          <p:nvPr/>
        </p:nvSpPr>
        <p:spPr bwMode="auto">
          <a:xfrm>
            <a:off x="4829175" y="3803300"/>
            <a:ext cx="5686425" cy="68421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1" hangingPunct="1">
              <a:defRPr/>
            </a:pPr>
            <a:r>
              <a:rPr lang="en-US" sz="2800" dirty="0" err="1">
                <a:solidFill>
                  <a:schemeClr val="accent2">
                    <a:lumMod val="10000"/>
                  </a:schemeClr>
                </a:solidFill>
                <a:latin typeface="Times New Roman" pitchFamily="18" charset="0"/>
                <a:cs typeface="Times New Roman" pitchFamily="18" charset="0"/>
              </a:rPr>
              <a:t>Tả</a:t>
            </a:r>
            <a:r>
              <a:rPr lang="en-US" sz="2800" dirty="0">
                <a:solidFill>
                  <a:schemeClr val="accent2">
                    <a:lumMod val="10000"/>
                  </a:schemeClr>
                </a:solidFill>
                <a:latin typeface="Times New Roman" pitchFamily="18" charset="0"/>
                <a:cs typeface="Times New Roman" pitchFamily="18" charset="0"/>
              </a:rPr>
              <a:t> </a:t>
            </a:r>
            <a:r>
              <a:rPr lang="en-US" sz="2800" dirty="0" err="1">
                <a:solidFill>
                  <a:schemeClr val="accent2">
                    <a:lumMod val="10000"/>
                  </a:schemeClr>
                </a:solidFill>
                <a:latin typeface="Times New Roman" pitchFamily="18" charset="0"/>
                <a:cs typeface="Times New Roman" pitchFamily="18" charset="0"/>
              </a:rPr>
              <a:t>những</a:t>
            </a:r>
            <a:r>
              <a:rPr lang="en-US" sz="2800" dirty="0">
                <a:solidFill>
                  <a:schemeClr val="accent2">
                    <a:lumMod val="10000"/>
                  </a:schemeClr>
                </a:solidFill>
                <a:latin typeface="Times New Roman" pitchFamily="18" charset="0"/>
                <a:cs typeface="Times New Roman" pitchFamily="18" charset="0"/>
              </a:rPr>
              <a:t> </a:t>
            </a:r>
            <a:r>
              <a:rPr lang="en-US" sz="2800" dirty="0" err="1">
                <a:solidFill>
                  <a:schemeClr val="accent2">
                    <a:lumMod val="10000"/>
                  </a:schemeClr>
                </a:solidFill>
                <a:latin typeface="Times New Roman" pitchFamily="18" charset="0"/>
                <a:cs typeface="Times New Roman" pitchFamily="18" charset="0"/>
              </a:rPr>
              <a:t>bộ</a:t>
            </a:r>
            <a:r>
              <a:rPr lang="en-US" sz="2800" dirty="0">
                <a:solidFill>
                  <a:schemeClr val="accent2">
                    <a:lumMod val="10000"/>
                  </a:schemeClr>
                </a:solidFill>
                <a:latin typeface="Times New Roman" pitchFamily="18" charset="0"/>
                <a:cs typeface="Times New Roman" pitchFamily="18" charset="0"/>
              </a:rPr>
              <a:t> </a:t>
            </a:r>
            <a:r>
              <a:rPr lang="en-US" sz="2800" dirty="0" err="1">
                <a:solidFill>
                  <a:schemeClr val="accent2">
                    <a:lumMod val="10000"/>
                  </a:schemeClr>
                </a:solidFill>
                <a:latin typeface="Times New Roman" pitchFamily="18" charset="0"/>
                <a:cs typeface="Times New Roman" pitchFamily="18" charset="0"/>
              </a:rPr>
              <a:t>phận</a:t>
            </a:r>
            <a:r>
              <a:rPr lang="en-US" sz="2800" dirty="0">
                <a:solidFill>
                  <a:schemeClr val="accent2">
                    <a:lumMod val="10000"/>
                  </a:schemeClr>
                </a:solidFill>
                <a:latin typeface="Times New Roman" pitchFamily="18" charset="0"/>
                <a:cs typeface="Times New Roman" pitchFamily="18" charset="0"/>
              </a:rPr>
              <a:t> </a:t>
            </a:r>
            <a:r>
              <a:rPr lang="en-US" sz="2800" dirty="0" err="1">
                <a:solidFill>
                  <a:schemeClr val="accent2">
                    <a:lumMod val="10000"/>
                  </a:schemeClr>
                </a:solidFill>
                <a:latin typeface="Times New Roman" pitchFamily="18" charset="0"/>
                <a:cs typeface="Times New Roman" pitchFamily="18" charset="0"/>
              </a:rPr>
              <a:t>có</a:t>
            </a:r>
            <a:r>
              <a:rPr lang="en-US" sz="2800" dirty="0">
                <a:solidFill>
                  <a:schemeClr val="accent2">
                    <a:lumMod val="10000"/>
                  </a:schemeClr>
                </a:solidFill>
                <a:latin typeface="Times New Roman" pitchFamily="18" charset="0"/>
                <a:cs typeface="Times New Roman" pitchFamily="18" charset="0"/>
              </a:rPr>
              <a:t> </a:t>
            </a:r>
            <a:r>
              <a:rPr lang="en-US" sz="2800" dirty="0" err="1">
                <a:solidFill>
                  <a:schemeClr val="accent2">
                    <a:lumMod val="10000"/>
                  </a:schemeClr>
                </a:solidFill>
                <a:latin typeface="Times New Roman" pitchFamily="18" charset="0"/>
                <a:cs typeface="Times New Roman" pitchFamily="18" charset="0"/>
              </a:rPr>
              <a:t>đặc</a:t>
            </a:r>
            <a:r>
              <a:rPr lang="en-US" sz="2800" dirty="0">
                <a:solidFill>
                  <a:schemeClr val="accent2">
                    <a:lumMod val="10000"/>
                  </a:schemeClr>
                </a:solidFill>
                <a:latin typeface="Times New Roman" pitchFamily="18" charset="0"/>
                <a:cs typeface="Times New Roman" pitchFamily="18" charset="0"/>
              </a:rPr>
              <a:t> </a:t>
            </a:r>
            <a:r>
              <a:rPr lang="en-US" sz="2800" dirty="0" err="1">
                <a:solidFill>
                  <a:schemeClr val="accent2">
                    <a:lumMod val="10000"/>
                  </a:schemeClr>
                </a:solidFill>
                <a:latin typeface="Times New Roman" pitchFamily="18" charset="0"/>
                <a:cs typeface="Times New Roman" pitchFamily="18" charset="0"/>
              </a:rPr>
              <a:t>điểm</a:t>
            </a:r>
            <a:r>
              <a:rPr lang="en-US" sz="2800" dirty="0">
                <a:solidFill>
                  <a:schemeClr val="accent2">
                    <a:lumMod val="10000"/>
                  </a:schemeClr>
                </a:solidFill>
                <a:latin typeface="Times New Roman" pitchFamily="18" charset="0"/>
                <a:cs typeface="Times New Roman" pitchFamily="18" charset="0"/>
              </a:rPr>
              <a:t> </a:t>
            </a:r>
            <a:r>
              <a:rPr lang="en-US" sz="2800" dirty="0" err="1">
                <a:solidFill>
                  <a:schemeClr val="accent2">
                    <a:lumMod val="10000"/>
                  </a:schemeClr>
                </a:solidFill>
                <a:latin typeface="Times New Roman" pitchFamily="18" charset="0"/>
                <a:cs typeface="Times New Roman" pitchFamily="18" charset="0"/>
              </a:rPr>
              <a:t>nổi</a:t>
            </a:r>
            <a:r>
              <a:rPr lang="en-US" sz="2800" dirty="0">
                <a:solidFill>
                  <a:schemeClr val="accent2">
                    <a:lumMod val="10000"/>
                  </a:schemeClr>
                </a:solidFill>
                <a:latin typeface="Times New Roman" pitchFamily="18" charset="0"/>
                <a:cs typeface="Times New Roman" pitchFamily="18" charset="0"/>
              </a:rPr>
              <a:t> </a:t>
            </a:r>
            <a:r>
              <a:rPr lang="en-US" sz="2800" dirty="0" err="1">
                <a:solidFill>
                  <a:schemeClr val="accent2">
                    <a:lumMod val="10000"/>
                  </a:schemeClr>
                </a:solidFill>
                <a:latin typeface="Times New Roman" pitchFamily="18" charset="0"/>
                <a:cs typeface="Times New Roman" pitchFamily="18" charset="0"/>
              </a:rPr>
              <a:t>bật</a:t>
            </a:r>
            <a:r>
              <a:rPr lang="en-US" sz="2800" dirty="0">
                <a:solidFill>
                  <a:schemeClr val="accent2">
                    <a:lumMod val="10000"/>
                  </a:schemeClr>
                </a:solidFill>
                <a:latin typeface="Times New Roman" pitchFamily="18" charset="0"/>
                <a:cs typeface="Times New Roman" pitchFamily="18" charset="0"/>
              </a:rPr>
              <a:t>.</a:t>
            </a:r>
          </a:p>
        </p:txBody>
      </p:sp>
      <p:sp>
        <p:nvSpPr>
          <p:cNvPr id="9" name="AutoShape 30">
            <a:extLst>
              <a:ext uri="{FF2B5EF4-FFF2-40B4-BE49-F238E27FC236}">
                <a16:creationId xmlns:a16="http://schemas.microsoft.com/office/drawing/2014/main" id="{AE473961-11CD-9945-AAEE-399EB3F5D53D}"/>
              </a:ext>
            </a:extLst>
          </p:cNvPr>
          <p:cNvSpPr>
            <a:spLocks noChangeArrowheads="1"/>
          </p:cNvSpPr>
          <p:nvPr/>
        </p:nvSpPr>
        <p:spPr bwMode="auto">
          <a:xfrm>
            <a:off x="4835525" y="5012975"/>
            <a:ext cx="5580063" cy="68421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1" hangingPunct="1">
              <a:defRPr/>
            </a:pPr>
            <a:r>
              <a:rPr lang="en-US" sz="2800">
                <a:solidFill>
                  <a:schemeClr val="accent2">
                    <a:lumMod val="10000"/>
                  </a:schemeClr>
                </a:solidFill>
                <a:latin typeface="Times New Roman" pitchFamily="18" charset="0"/>
                <a:cs typeface="Times New Roman" pitchFamily="18" charset="0"/>
              </a:rPr>
              <a:t>Thể hiện tình cảm với đồ vật.</a:t>
            </a:r>
          </a:p>
        </p:txBody>
      </p:sp>
      <p:sp>
        <p:nvSpPr>
          <p:cNvPr id="10" name="Text Box 2">
            <a:extLst>
              <a:ext uri="{FF2B5EF4-FFF2-40B4-BE49-F238E27FC236}">
                <a16:creationId xmlns:a16="http://schemas.microsoft.com/office/drawing/2014/main" id="{66933E9C-F33E-8644-BAB5-5EB8B6E91B31}"/>
              </a:ext>
            </a:extLst>
          </p:cNvPr>
          <p:cNvSpPr txBox="1">
            <a:spLocks noChangeArrowheads="1"/>
          </p:cNvSpPr>
          <p:nvPr/>
        </p:nvSpPr>
        <p:spPr bwMode="auto">
          <a:xfrm>
            <a:off x="2209800" y="433037"/>
            <a:ext cx="7924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i="1">
                <a:latin typeface="Times New Roman" panose="02020603050405020304" pitchFamily="18" charset="0"/>
                <a:cs typeface="Times New Roman" panose="02020603050405020304" pitchFamily="18" charset="0"/>
              </a:rPr>
              <a:t>Thứ tư</a:t>
            </a:r>
            <a:r>
              <a:rPr lang="vi-VN" altLang="en-US" sz="2800" b="1" i="1">
                <a:latin typeface="Times New Roman" panose="02020603050405020304" pitchFamily="18" charset="0"/>
                <a:cs typeface="Times New Roman" panose="02020603050405020304" pitchFamily="18" charset="0"/>
              </a:rPr>
              <a:t>,</a:t>
            </a:r>
            <a:r>
              <a:rPr lang="en-US" altLang="en-US" sz="2800" b="1" i="1">
                <a:latin typeface="Times New Roman" panose="02020603050405020304" pitchFamily="18" charset="0"/>
                <a:cs typeface="Times New Roman" panose="02020603050405020304" pitchFamily="18" charset="0"/>
              </a:rPr>
              <a:t> ngày 29  tháng 1</a:t>
            </a:r>
            <a:r>
              <a:rPr lang="vi-VN" altLang="en-US" sz="2800" b="1" i="1">
                <a:latin typeface="Times New Roman" panose="02020603050405020304" pitchFamily="18" charset="0"/>
                <a:cs typeface="Times New Roman" panose="02020603050405020304" pitchFamily="18" charset="0"/>
              </a:rPr>
              <a:t>1</a:t>
            </a:r>
            <a:r>
              <a:rPr lang="en-US" altLang="en-US" sz="2800" b="1" i="1">
                <a:latin typeface="Times New Roman" panose="02020603050405020304" pitchFamily="18" charset="0"/>
                <a:cs typeface="Times New Roman" panose="02020603050405020304" pitchFamily="18" charset="0"/>
              </a:rPr>
              <a:t> năm 201</a:t>
            </a:r>
            <a:r>
              <a:rPr lang="vi-VN" altLang="en-US" sz="2800" b="1" i="1">
                <a:latin typeface="Times New Roman" panose="02020603050405020304" pitchFamily="18" charset="0"/>
                <a:cs typeface="Times New Roman" panose="02020603050405020304" pitchFamily="18" charset="0"/>
              </a:rPr>
              <a:t>7</a:t>
            </a:r>
            <a:endParaRPr lang="en-US" altLang="en-US" sz="2800" b="1">
              <a:solidFill>
                <a:srgbClr val="FF0000"/>
              </a:solidFill>
              <a:latin typeface="Times New Roman" panose="02020603050405020304" pitchFamily="18" charset="0"/>
              <a:cs typeface="Times New Roman" panose="02020603050405020304" pitchFamily="18" charset="0"/>
            </a:endParaRPr>
          </a:p>
        </p:txBody>
      </p:sp>
      <p:sp>
        <p:nvSpPr>
          <p:cNvPr id="11" name="Text Box 3">
            <a:extLst>
              <a:ext uri="{FF2B5EF4-FFF2-40B4-BE49-F238E27FC236}">
                <a16:creationId xmlns:a16="http://schemas.microsoft.com/office/drawing/2014/main" id="{04377419-7902-3645-ABF5-B2C327E2E003}"/>
              </a:ext>
            </a:extLst>
          </p:cNvPr>
          <p:cNvSpPr txBox="1">
            <a:spLocks noChangeArrowheads="1"/>
          </p:cNvSpPr>
          <p:nvPr/>
        </p:nvSpPr>
        <p:spPr bwMode="auto">
          <a:xfrm>
            <a:off x="3657600" y="809275"/>
            <a:ext cx="487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u="sng">
                <a:latin typeface="Times New Roman" panose="02020603050405020304" pitchFamily="18" charset="0"/>
                <a:cs typeface="Times New Roman" panose="02020603050405020304" pitchFamily="18" charset="0"/>
              </a:rPr>
              <a:t>Tập làm văn</a:t>
            </a:r>
          </a:p>
        </p:txBody>
      </p:sp>
      <p:sp>
        <p:nvSpPr>
          <p:cNvPr id="12" name="Text Box 8">
            <a:extLst>
              <a:ext uri="{FF2B5EF4-FFF2-40B4-BE49-F238E27FC236}">
                <a16:creationId xmlns:a16="http://schemas.microsoft.com/office/drawing/2014/main" id="{CDEACBFC-CC0D-F548-8AD5-2659E426CA96}"/>
              </a:ext>
            </a:extLst>
          </p:cNvPr>
          <p:cNvSpPr txBox="1">
            <a:spLocks noChangeArrowheads="1"/>
          </p:cNvSpPr>
          <p:nvPr/>
        </p:nvSpPr>
        <p:spPr bwMode="auto">
          <a:xfrm>
            <a:off x="3200400" y="1245837"/>
            <a:ext cx="5715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Cấu tạo bài văn miêu tả đồ vật</a:t>
            </a:r>
          </a:p>
          <a:p>
            <a:pPr algn="ctr" eaLnBrk="1" hangingPunct="1">
              <a:spcBef>
                <a:spcPct val="0"/>
              </a:spcBef>
              <a:buFontTx/>
              <a:buNone/>
            </a:pPr>
            <a:endParaRPr lang="en-US" altLang="en-US"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9870953"/>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par>
                                <p:cTn id="21" presetID="47"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par>
                                <p:cTn id="30" presetID="47"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22" presetClass="entr" presetSubtype="4"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down)">
                                      <p:cBhvr>
                                        <p:cTn id="38" dur="500"/>
                                        <p:tgtEl>
                                          <p:spTgt spid="4"/>
                                        </p:tgtEl>
                                      </p:cBhvr>
                                    </p:animEffect>
                                  </p:childTnLst>
                                </p:cTn>
                              </p:par>
                              <p:par>
                                <p:cTn id="39" presetID="47"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7">
            <a:extLst>
              <a:ext uri="{FF2B5EF4-FFF2-40B4-BE49-F238E27FC236}">
                <a16:creationId xmlns:a16="http://schemas.microsoft.com/office/drawing/2014/main" id="{6CB8FB72-7243-5340-8FF8-E64FEE20F1C7}"/>
              </a:ext>
            </a:extLst>
          </p:cNvPr>
          <p:cNvSpPr>
            <a:spLocks noChangeArrowheads="1"/>
          </p:cNvSpPr>
          <p:nvPr/>
        </p:nvSpPr>
        <p:spPr bwMode="auto">
          <a:xfrm>
            <a:off x="3200400" y="2325032"/>
            <a:ext cx="2138363" cy="539750"/>
          </a:xfrm>
          <a:prstGeom prst="flowChartAlternateProcess">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marL="342900" indent="-342900" algn="ctr" eaLnBrk="1" hangingPunct="1">
              <a:defRPr/>
            </a:pPr>
            <a:r>
              <a:rPr lang="en-US" sz="2800" dirty="0">
                <a:solidFill>
                  <a:schemeClr val="accent2">
                    <a:lumMod val="10000"/>
                  </a:schemeClr>
                </a:solidFill>
                <a:latin typeface="Times New Roman" pitchFamily="18" charset="0"/>
                <a:cs typeface="Times New Roman" pitchFamily="18" charset="0"/>
              </a:rPr>
              <a:t>So </a:t>
            </a:r>
            <a:r>
              <a:rPr lang="en-US" sz="2800" dirty="0" err="1">
                <a:solidFill>
                  <a:schemeClr val="accent2">
                    <a:lumMod val="10000"/>
                  </a:schemeClr>
                </a:solidFill>
                <a:latin typeface="Times New Roman" pitchFamily="18" charset="0"/>
                <a:cs typeface="Times New Roman" pitchFamily="18" charset="0"/>
              </a:rPr>
              <a:t>sánh</a:t>
            </a:r>
            <a:endParaRPr lang="en-US" sz="2800" dirty="0">
              <a:solidFill>
                <a:schemeClr val="accent2">
                  <a:lumMod val="10000"/>
                </a:schemeClr>
              </a:solidFill>
              <a:latin typeface="Times New Roman" pitchFamily="18" charset="0"/>
              <a:cs typeface="Times New Roman" pitchFamily="18" charset="0"/>
            </a:endParaRPr>
          </a:p>
        </p:txBody>
      </p:sp>
      <p:sp>
        <p:nvSpPr>
          <p:cNvPr id="3" name="AutoShape 9">
            <a:extLst>
              <a:ext uri="{FF2B5EF4-FFF2-40B4-BE49-F238E27FC236}">
                <a16:creationId xmlns:a16="http://schemas.microsoft.com/office/drawing/2014/main" id="{F3D9E895-CB7C-E34C-A518-6245CF80474B}"/>
              </a:ext>
            </a:extLst>
          </p:cNvPr>
          <p:cNvSpPr>
            <a:spLocks noChangeArrowheads="1"/>
          </p:cNvSpPr>
          <p:nvPr/>
        </p:nvSpPr>
        <p:spPr bwMode="auto">
          <a:xfrm>
            <a:off x="6445250" y="2353607"/>
            <a:ext cx="2274888" cy="539750"/>
          </a:xfrm>
          <a:prstGeom prst="flowChartAlternateProcess">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marL="342900" indent="-342900" algn="ctr" eaLnBrk="1" hangingPunct="1">
              <a:defRPr/>
            </a:pPr>
            <a:r>
              <a:rPr lang="en-US" sz="2800" dirty="0" err="1">
                <a:solidFill>
                  <a:schemeClr val="accent2">
                    <a:lumMod val="10000"/>
                  </a:schemeClr>
                </a:solidFill>
                <a:latin typeface="Times New Roman" pitchFamily="18" charset="0"/>
                <a:cs typeface="Times New Roman" pitchFamily="18" charset="0"/>
              </a:rPr>
              <a:t>Nhân</a:t>
            </a:r>
            <a:r>
              <a:rPr lang="en-US" sz="2800" dirty="0">
                <a:solidFill>
                  <a:schemeClr val="accent2">
                    <a:lumMod val="10000"/>
                  </a:schemeClr>
                </a:solidFill>
                <a:latin typeface="Times New Roman" pitchFamily="18" charset="0"/>
                <a:cs typeface="Times New Roman" pitchFamily="18" charset="0"/>
              </a:rPr>
              <a:t> </a:t>
            </a:r>
            <a:r>
              <a:rPr lang="en-US" sz="2800" dirty="0" err="1">
                <a:solidFill>
                  <a:schemeClr val="accent2">
                    <a:lumMod val="10000"/>
                  </a:schemeClr>
                </a:solidFill>
                <a:latin typeface="Times New Roman" pitchFamily="18" charset="0"/>
                <a:cs typeface="Times New Roman" pitchFamily="18" charset="0"/>
              </a:rPr>
              <a:t>hóa</a:t>
            </a:r>
            <a:endParaRPr lang="en-US" sz="2800" dirty="0">
              <a:solidFill>
                <a:schemeClr val="accent2">
                  <a:lumMod val="10000"/>
                </a:schemeClr>
              </a:solidFill>
              <a:latin typeface="Times New Roman" pitchFamily="18" charset="0"/>
              <a:cs typeface="Times New Roman" pitchFamily="18" charset="0"/>
            </a:endParaRPr>
          </a:p>
        </p:txBody>
      </p:sp>
      <p:sp>
        <p:nvSpPr>
          <p:cNvPr id="4" name="AutoShape 12">
            <a:extLst>
              <a:ext uri="{FF2B5EF4-FFF2-40B4-BE49-F238E27FC236}">
                <a16:creationId xmlns:a16="http://schemas.microsoft.com/office/drawing/2014/main" id="{583FD29E-5F4A-E641-83B9-6CF996B10EC0}"/>
              </a:ext>
            </a:extLst>
          </p:cNvPr>
          <p:cNvSpPr>
            <a:spLocks noChangeArrowheads="1"/>
          </p:cNvSpPr>
          <p:nvPr/>
        </p:nvSpPr>
        <p:spPr bwMode="auto">
          <a:xfrm>
            <a:off x="1676400" y="648632"/>
            <a:ext cx="8991600" cy="865188"/>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342900" indent="-342900" eaLnBrk="1" hangingPunct="1">
              <a:defRPr/>
            </a:pPr>
            <a:r>
              <a:rPr lang="en-US" sz="2800">
                <a:solidFill>
                  <a:srgbClr val="05050F"/>
                </a:solidFill>
                <a:latin typeface="Times New Roman" pitchFamily="18" charset="0"/>
                <a:cs typeface="Times New Roman" pitchFamily="18" charset="0"/>
              </a:rPr>
              <a:t>Để miêu tả cái cối tác giả đã sử dụng</a:t>
            </a:r>
            <a:r>
              <a:rPr lang="vi-VN" sz="2800">
                <a:solidFill>
                  <a:srgbClr val="05050F"/>
                </a:solidFill>
                <a:latin typeface="Times New Roman" pitchFamily="18" charset="0"/>
                <a:cs typeface="Times New Roman" pitchFamily="18" charset="0"/>
              </a:rPr>
              <a:t> </a:t>
            </a:r>
            <a:r>
              <a:rPr lang="en-US" sz="2800">
                <a:solidFill>
                  <a:srgbClr val="05050F"/>
                </a:solidFill>
                <a:latin typeface="Times New Roman" pitchFamily="18" charset="0"/>
                <a:cs typeface="Times New Roman" pitchFamily="18" charset="0"/>
              </a:rPr>
              <a:t>những biện pháp nào ?</a:t>
            </a:r>
          </a:p>
        </p:txBody>
      </p:sp>
      <p:cxnSp>
        <p:nvCxnSpPr>
          <p:cNvPr id="5" name="Straight Arrow Connector 4">
            <a:extLst>
              <a:ext uri="{FF2B5EF4-FFF2-40B4-BE49-F238E27FC236}">
                <a16:creationId xmlns:a16="http://schemas.microsoft.com/office/drawing/2014/main" id="{557525BA-E9E1-A54A-A808-6C1B1D5A3176}"/>
              </a:ext>
            </a:extLst>
          </p:cNvPr>
          <p:cNvCxnSpPr/>
          <p:nvPr/>
        </p:nvCxnSpPr>
        <p:spPr>
          <a:xfrm flipH="1">
            <a:off x="4419600" y="1486832"/>
            <a:ext cx="1503363" cy="81756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6" name="Straight Arrow Connector 5">
            <a:extLst>
              <a:ext uri="{FF2B5EF4-FFF2-40B4-BE49-F238E27FC236}">
                <a16:creationId xmlns:a16="http://schemas.microsoft.com/office/drawing/2014/main" id="{41BD6EE7-6737-2643-A751-3320CFB38431}"/>
              </a:ext>
            </a:extLst>
          </p:cNvPr>
          <p:cNvCxnSpPr/>
          <p:nvPr/>
        </p:nvCxnSpPr>
        <p:spPr>
          <a:xfrm>
            <a:off x="5943600" y="1513820"/>
            <a:ext cx="1350963" cy="81756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7" name="Rectangle 8">
            <a:extLst>
              <a:ext uri="{FF2B5EF4-FFF2-40B4-BE49-F238E27FC236}">
                <a16:creationId xmlns:a16="http://schemas.microsoft.com/office/drawing/2014/main" id="{AD316913-B81A-1943-B3DB-0CC6C352CF8E}"/>
              </a:ext>
            </a:extLst>
          </p:cNvPr>
          <p:cNvSpPr>
            <a:spLocks noChangeArrowheads="1"/>
          </p:cNvSpPr>
          <p:nvPr/>
        </p:nvSpPr>
        <p:spPr bwMode="auto">
          <a:xfrm>
            <a:off x="1752600" y="3923645"/>
            <a:ext cx="3657600" cy="1809750"/>
          </a:xfrm>
          <a:prstGeom prst="rect">
            <a:avLst/>
          </a:prstGeom>
          <a:noFill/>
          <a:ln w="9525">
            <a:solidFill>
              <a:srgbClr val="FF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Char char="-"/>
            </a:pPr>
            <a:r>
              <a:rPr lang="en-US" altLang="en-US" sz="2800" b="1">
                <a:solidFill>
                  <a:srgbClr val="000000"/>
                </a:solidFill>
                <a:latin typeface="Times New Roman" panose="02020603050405020304" pitchFamily="18" charset="0"/>
              </a:rPr>
              <a:t>Chật </a:t>
            </a:r>
            <a:r>
              <a:rPr lang="en-US" altLang="en-US" sz="2800" b="1">
                <a:solidFill>
                  <a:srgbClr val="FF0000"/>
                </a:solidFill>
                <a:latin typeface="Times New Roman" panose="02020603050405020304" pitchFamily="18" charset="0"/>
              </a:rPr>
              <a:t>như</a:t>
            </a:r>
            <a:r>
              <a:rPr lang="en-US" altLang="en-US" sz="2800" b="1">
                <a:solidFill>
                  <a:srgbClr val="000000"/>
                </a:solidFill>
                <a:latin typeface="Times New Roman" panose="02020603050405020304" pitchFamily="18" charset="0"/>
              </a:rPr>
              <a:t> nêm cối.</a:t>
            </a:r>
          </a:p>
          <a:p>
            <a:pPr>
              <a:spcBef>
                <a:spcPct val="0"/>
              </a:spcBef>
              <a:buFontTx/>
              <a:buChar char="-"/>
            </a:pPr>
            <a:endParaRPr lang="en-US" altLang="en-US" sz="2800" b="1">
              <a:solidFill>
                <a:srgbClr val="000000"/>
              </a:solidFill>
              <a:latin typeface="Times New Roman" panose="02020603050405020304" pitchFamily="18" charset="0"/>
            </a:endParaRPr>
          </a:p>
          <a:p>
            <a:pPr>
              <a:spcBef>
                <a:spcPct val="0"/>
              </a:spcBef>
              <a:buFontTx/>
              <a:buNone/>
            </a:pPr>
            <a:r>
              <a:rPr lang="en-US" altLang="en-US" sz="2800" b="1">
                <a:solidFill>
                  <a:srgbClr val="000000"/>
                </a:solidFill>
                <a:latin typeface="Times New Roman" panose="02020603050405020304" pitchFamily="18" charset="0"/>
              </a:rPr>
              <a:t>- Cái chốt bằng tre mà rắn </a:t>
            </a:r>
            <a:r>
              <a:rPr lang="en-US" altLang="en-US" sz="2800" b="1">
                <a:solidFill>
                  <a:srgbClr val="FF0000"/>
                </a:solidFill>
                <a:latin typeface="Times New Roman" panose="02020603050405020304" pitchFamily="18" charset="0"/>
              </a:rPr>
              <a:t>như</a:t>
            </a:r>
            <a:r>
              <a:rPr lang="en-US" altLang="en-US" sz="2800" b="1">
                <a:solidFill>
                  <a:srgbClr val="000000"/>
                </a:solidFill>
                <a:latin typeface="Times New Roman" panose="02020603050405020304" pitchFamily="18" charset="0"/>
              </a:rPr>
              <a:t> đanh.</a:t>
            </a:r>
          </a:p>
        </p:txBody>
      </p:sp>
      <p:sp>
        <p:nvSpPr>
          <p:cNvPr id="8" name="Rectangle 10">
            <a:extLst>
              <a:ext uri="{FF2B5EF4-FFF2-40B4-BE49-F238E27FC236}">
                <a16:creationId xmlns:a16="http://schemas.microsoft.com/office/drawing/2014/main" id="{56DB0C6C-6D05-8443-B784-C8FB3E98739A}"/>
              </a:ext>
            </a:extLst>
          </p:cNvPr>
          <p:cNvSpPr>
            <a:spLocks noChangeArrowheads="1"/>
          </p:cNvSpPr>
          <p:nvPr/>
        </p:nvSpPr>
        <p:spPr bwMode="auto">
          <a:xfrm>
            <a:off x="6019800" y="3925232"/>
            <a:ext cx="4495800" cy="1809750"/>
          </a:xfrm>
          <a:prstGeom prst="rect">
            <a:avLst/>
          </a:prstGeom>
          <a:noFill/>
          <a:ln w="9525">
            <a:solidFill>
              <a:srgbClr val="FF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solidFill>
                  <a:srgbClr val="000000"/>
                </a:solidFill>
                <a:latin typeface="Times New Roman" panose="02020603050405020304" pitchFamily="18" charset="0"/>
              </a:rPr>
              <a:t>- Tai cũng </a:t>
            </a:r>
            <a:r>
              <a:rPr lang="en-US" altLang="en-US" sz="2800" b="1">
                <a:solidFill>
                  <a:srgbClr val="FF0000"/>
                </a:solidFill>
                <a:latin typeface="Times New Roman" panose="02020603050405020304" pitchFamily="18" charset="0"/>
              </a:rPr>
              <a:t>tỉnh táo để nghe ngóng.</a:t>
            </a:r>
          </a:p>
          <a:p>
            <a:pPr>
              <a:spcBef>
                <a:spcPct val="0"/>
              </a:spcBef>
              <a:buFontTx/>
              <a:buChar char="-"/>
            </a:pPr>
            <a:r>
              <a:rPr lang="en-US" altLang="en-US" sz="2800" b="1">
                <a:solidFill>
                  <a:srgbClr val="000000"/>
                </a:solidFill>
                <a:latin typeface="Times New Roman" panose="02020603050405020304" pitchFamily="18" charset="0"/>
              </a:rPr>
              <a:t> Tất cả chúng nó đều </a:t>
            </a:r>
            <a:r>
              <a:rPr lang="en-US" altLang="en-US" sz="2800" b="1">
                <a:solidFill>
                  <a:srgbClr val="FF0000"/>
                </a:solidFill>
                <a:latin typeface="Times New Roman" panose="02020603050405020304" pitchFamily="18" charset="0"/>
              </a:rPr>
              <a:t>cất tiếng nói</a:t>
            </a:r>
            <a:r>
              <a:rPr lang="en-US" altLang="en-US" sz="2800">
                <a:solidFill>
                  <a:srgbClr val="0000CC"/>
                </a:solidFill>
                <a:latin typeface="Times New Roman" panose="02020603050405020304" pitchFamily="18" charset="0"/>
              </a:rPr>
              <a:t>.</a:t>
            </a:r>
          </a:p>
        </p:txBody>
      </p:sp>
      <p:cxnSp>
        <p:nvCxnSpPr>
          <p:cNvPr id="9" name="Straight Arrow Connector 2">
            <a:extLst>
              <a:ext uri="{FF2B5EF4-FFF2-40B4-BE49-F238E27FC236}">
                <a16:creationId xmlns:a16="http://schemas.microsoft.com/office/drawing/2014/main" id="{4B8298FF-20B2-154F-BBA7-DE11F8E31B60}"/>
              </a:ext>
            </a:extLst>
          </p:cNvPr>
          <p:cNvCxnSpPr>
            <a:cxnSpLocks noChangeShapeType="1"/>
          </p:cNvCxnSpPr>
          <p:nvPr/>
        </p:nvCxnSpPr>
        <p:spPr bwMode="auto">
          <a:xfrm>
            <a:off x="3657600" y="2934632"/>
            <a:ext cx="1588" cy="969963"/>
          </a:xfrm>
          <a:prstGeom prst="straightConnector1">
            <a:avLst/>
          </a:prstGeom>
          <a:noFill/>
          <a:ln w="38100" algn="ctr">
            <a:solidFill>
              <a:srgbClr val="2D2D8A"/>
            </a:solidFill>
            <a:round/>
            <a:headEnd/>
            <a:tailEnd type="arrow" w="med" len="med"/>
          </a:ln>
          <a:effectLst>
            <a:outerShdw blurRad="40000" dist="23000" dir="5400000" rotWithShape="0">
              <a:srgbClr val="000000">
                <a:alpha val="34999"/>
              </a:srgbClr>
            </a:outerShdw>
          </a:effectLst>
        </p:spPr>
      </p:cxnSp>
      <p:cxnSp>
        <p:nvCxnSpPr>
          <p:cNvPr id="10" name="Straight Arrow Connector 2">
            <a:extLst>
              <a:ext uri="{FF2B5EF4-FFF2-40B4-BE49-F238E27FC236}">
                <a16:creationId xmlns:a16="http://schemas.microsoft.com/office/drawing/2014/main" id="{1B07A411-9253-1A47-8C0C-1D995F7CCB1F}"/>
              </a:ext>
            </a:extLst>
          </p:cNvPr>
          <p:cNvCxnSpPr>
            <a:cxnSpLocks noChangeShapeType="1"/>
          </p:cNvCxnSpPr>
          <p:nvPr/>
        </p:nvCxnSpPr>
        <p:spPr bwMode="auto">
          <a:xfrm>
            <a:off x="7923213" y="2934632"/>
            <a:ext cx="1587" cy="969963"/>
          </a:xfrm>
          <a:prstGeom prst="straightConnector1">
            <a:avLst/>
          </a:prstGeom>
          <a:noFill/>
          <a:ln w="38100" algn="ctr">
            <a:solidFill>
              <a:srgbClr val="2D2D8A"/>
            </a:solidFill>
            <a:round/>
            <a:headEnd/>
            <a:tailEnd type="arrow" w="med" len="med"/>
          </a:ln>
          <a:effectLst>
            <a:outerShdw blurRad="40000" dist="23000" dir="5400000" rotWithShape="0">
              <a:srgbClr val="000000">
                <a:alpha val="34999"/>
              </a:srgbClr>
            </a:outerShdw>
          </a:effectLst>
        </p:spPr>
      </p:cxnSp>
      <p:pic>
        <p:nvPicPr>
          <p:cNvPr id="11" name="Google Shape;155;p8">
            <a:extLst>
              <a:ext uri="{FF2B5EF4-FFF2-40B4-BE49-F238E27FC236}">
                <a16:creationId xmlns:a16="http://schemas.microsoft.com/office/drawing/2014/main" id="{6965AC39-1289-E04E-A3A6-402F864B985B}"/>
              </a:ext>
            </a:extLst>
          </p:cNvPr>
          <p:cNvPicPr preferRelativeResize="0"/>
          <p:nvPr/>
        </p:nvPicPr>
        <p:blipFill rotWithShape="1">
          <a:blip r:embed="rId2">
            <a:alphaModFix/>
          </a:blip>
          <a:srcRect/>
          <a:stretch/>
        </p:blipFill>
        <p:spPr>
          <a:xfrm>
            <a:off x="10668000" y="1513820"/>
            <a:ext cx="1686718" cy="1901218"/>
          </a:xfrm>
          <a:prstGeom prst="rect">
            <a:avLst/>
          </a:prstGeom>
          <a:noFill/>
          <a:ln>
            <a:noFill/>
          </a:ln>
        </p:spPr>
      </p:pic>
    </p:spTree>
    <p:extLst>
      <p:ext uri="{BB962C8B-B14F-4D97-AF65-F5344CB8AC3E}">
        <p14:creationId xmlns:p14="http://schemas.microsoft.com/office/powerpoint/2010/main" val="2979470842"/>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736463" y="5464695"/>
            <a:ext cx="2844430" cy="365210"/>
          </a:xfrm>
        </p:spPr>
        <p:txBody>
          <a:bodyPr/>
          <a:lstStyle/>
          <a:p>
            <a:pPr>
              <a:defRPr/>
            </a:pPr>
            <a:fld id="{601EE9E8-4134-49B0-9AA7-3089E6521627}" type="slidenum">
              <a:rPr lang="en-US" smtClean="0">
                <a:solidFill>
                  <a:prstClr val="black">
                    <a:tint val="75000"/>
                  </a:prstClr>
                </a:solidFill>
              </a:rPr>
              <a:pPr>
                <a:defRPr/>
              </a:pPr>
              <a:t>24</a:t>
            </a:fld>
            <a:endParaRPr lang="en-US" dirty="0">
              <a:solidFill>
                <a:prstClr val="black">
                  <a:tint val="75000"/>
                </a:prstClr>
              </a:solidFill>
            </a:endParaRPr>
          </a:p>
        </p:txBody>
      </p:sp>
      <p:grpSp>
        <p:nvGrpSpPr>
          <p:cNvPr id="4" name="组合 1"/>
          <p:cNvGrpSpPr/>
          <p:nvPr/>
        </p:nvGrpSpPr>
        <p:grpSpPr>
          <a:xfrm>
            <a:off x="0" y="3769112"/>
            <a:ext cx="4594302" cy="2843272"/>
            <a:chOff x="935877" y="1300925"/>
            <a:chExt cx="4328988" cy="2806836"/>
          </a:xfrm>
        </p:grpSpPr>
        <p:pic>
          <p:nvPicPr>
            <p:cNvPr id="5" name="Picture 2" descr="F:\1-原创素材\1_mm1102\PPT\PPT_014\materaials\pageimg_g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877" y="1300925"/>
              <a:ext cx="4328988" cy="28068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100371" y="2211710"/>
              <a:ext cx="1759661" cy="784295"/>
            </a:xfrm>
            <a:prstGeom prst="rect">
              <a:avLst/>
            </a:prstGeom>
            <a:noFill/>
          </p:spPr>
          <p:txBody>
            <a:bodyPr wrap="square" rtlCol="0">
              <a:spAutoFit/>
            </a:bodyPr>
            <a:lstStyle/>
            <a:p>
              <a:r>
                <a:rPr lang="en-US" altLang="zh-CN" sz="4800" b="1" dirty="0" err="1">
                  <a:solidFill>
                    <a:srgbClr val="00B0F0"/>
                  </a:solidFill>
                  <a:latin typeface="UTM Edwardian" panose="02040603050506020204" pitchFamily="18" charset="0"/>
                  <a:ea typeface="华康海报体W12(P)" pitchFamily="82" charset="-122"/>
                </a:rPr>
                <a:t>Ghi</a:t>
              </a:r>
              <a:r>
                <a:rPr lang="en-US" altLang="zh-CN" sz="4800" b="1" dirty="0">
                  <a:solidFill>
                    <a:srgbClr val="00B0F0"/>
                  </a:solidFill>
                  <a:latin typeface="UTM Edwardian" panose="02040603050506020204" pitchFamily="18" charset="0"/>
                  <a:ea typeface="华康海报体W12(P)" pitchFamily="82" charset="-122"/>
                </a:rPr>
                <a:t> </a:t>
              </a:r>
              <a:r>
                <a:rPr lang="en-US" altLang="zh-CN" sz="4800" b="1" dirty="0" err="1">
                  <a:solidFill>
                    <a:srgbClr val="00B0F0"/>
                  </a:solidFill>
                  <a:latin typeface="UTM Edwardian" panose="02040603050506020204" pitchFamily="18" charset="0"/>
                  <a:ea typeface="华康海报体W12(P)" pitchFamily="82" charset="-122"/>
                </a:rPr>
                <a:t>nhớ</a:t>
              </a:r>
              <a:endParaRPr lang="en-US" altLang="zh-CN" sz="8800" b="1" dirty="0">
                <a:solidFill>
                  <a:srgbClr val="00B0F0"/>
                </a:solidFill>
                <a:latin typeface="UTM Edwardian" panose="02040603050506020204" pitchFamily="18" charset="0"/>
                <a:ea typeface="华康海报体W12(P)" pitchFamily="82" charset="-122"/>
              </a:endParaRPr>
            </a:p>
          </p:txBody>
        </p:sp>
      </p:grpSp>
      <p:sp>
        <p:nvSpPr>
          <p:cNvPr id="7" name="矩形 3"/>
          <p:cNvSpPr/>
          <p:nvPr/>
        </p:nvSpPr>
        <p:spPr>
          <a:xfrm>
            <a:off x="3902927" y="-12803"/>
            <a:ext cx="8209593" cy="4832092"/>
          </a:xfrm>
          <a:prstGeom prst="rect">
            <a:avLst/>
          </a:prstGeom>
        </p:spPr>
        <p:txBody>
          <a:bodyPr wrap="square">
            <a:spAutoFit/>
          </a:bodyPr>
          <a:lstStyle/>
          <a:p>
            <a:r>
              <a:rPr lang="vi-VN" sz="3600" b="1" dirty="0">
                <a:solidFill>
                  <a:srgbClr val="FF0000"/>
                </a:solidFill>
                <a:latin typeface="UTM Edwardian" panose="02040603050506020204" pitchFamily="18" charset="0"/>
              </a:rPr>
              <a:t>      1. Bài văn miêu tả đồ vật có ba phần là mở bài, thân bài và kết bài.</a:t>
            </a:r>
          </a:p>
          <a:p>
            <a:r>
              <a:rPr lang="vi-VN" sz="3600" b="1" dirty="0">
                <a:solidFill>
                  <a:srgbClr val="FF0000"/>
                </a:solidFill>
                <a:latin typeface="UTM Edwardian" panose="02040603050506020204" pitchFamily="18" charset="0"/>
              </a:rPr>
              <a:t>      2. Có thể mở bài theo kiểu trực tiếp hay gián tiếp và kết bài theo kiểu mở rộng hoặc không mở rộng.</a:t>
            </a:r>
          </a:p>
          <a:p>
            <a:r>
              <a:rPr lang="vi-VN" sz="3600" b="1" dirty="0">
                <a:solidFill>
                  <a:srgbClr val="FF0000"/>
                </a:solidFill>
                <a:latin typeface="UTM Edwardian" panose="02040603050506020204" pitchFamily="18" charset="0"/>
              </a:rPr>
              <a:t>      3.Trong phần thân bài, trước hết, nên tả bao quát toàn bộ đồ vật rồi tả những bộ phận có đặc điểm nổi bật.</a:t>
            </a:r>
          </a:p>
          <a:p>
            <a:endParaRPr lang="en-US" sz="2000" b="1" dirty="0">
              <a:solidFill>
                <a:srgbClr val="FF0000"/>
              </a:solidFill>
              <a:latin typeface="UTM Edwardian" panose="02040603050506020204" pitchFamily="18" charset="0"/>
            </a:endParaRPr>
          </a:p>
        </p:txBody>
      </p:sp>
    </p:spTree>
    <p:extLst>
      <p:ext uri="{BB962C8B-B14F-4D97-AF65-F5344CB8AC3E}">
        <p14:creationId xmlns:p14="http://schemas.microsoft.com/office/powerpoint/2010/main" val="3001707087"/>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par>
                                <p:cTn id="8" presetID="5" presetClass="entr" presetSubtype="10" fill="hold" grpId="0" nodeType="with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4"/>
          <p:cNvGrpSpPr/>
          <p:nvPr/>
        </p:nvGrpSpPr>
        <p:grpSpPr>
          <a:xfrm>
            <a:off x="1209548" y="201890"/>
            <a:ext cx="8593157" cy="5886409"/>
            <a:chOff x="251520" y="-33455"/>
            <a:chExt cx="4680520" cy="3631060"/>
          </a:xfrm>
        </p:grpSpPr>
        <p:pic>
          <p:nvPicPr>
            <p:cNvPr id="5" name="Picture 2" descr="F:\1-原创素材\1_mm1102\PPT\PPT_014\materaials\pageimg_g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455"/>
              <a:ext cx="4680520" cy="36310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37874" y="1259295"/>
              <a:ext cx="3749532" cy="1163367"/>
            </a:xfrm>
            <a:prstGeom prst="rect">
              <a:avLst/>
            </a:prstGeom>
            <a:noFill/>
          </p:spPr>
          <p:txBody>
            <a:bodyPr wrap="square" rtlCol="0">
              <a:spAutoFit/>
            </a:bodyPr>
            <a:lstStyle/>
            <a:p>
              <a:pPr algn="ctr">
                <a:lnSpc>
                  <a:spcPct val="150000"/>
                </a:lnSpc>
              </a:pPr>
              <a:r>
                <a:rPr lang="en-US" altLang="zh-CN" sz="8800" b="1" dirty="0" err="1">
                  <a:solidFill>
                    <a:srgbClr val="00B0F0"/>
                  </a:solidFill>
                  <a:latin typeface="Times New Roman" panose="02020603050405020304" pitchFamily="18" charset="0"/>
                  <a:ea typeface="Wawati SC" pitchFamily="82" charset="-122"/>
                  <a:cs typeface="Times New Roman" panose="02020603050405020304" pitchFamily="18" charset="0"/>
                </a:rPr>
                <a:t>Luyện</a:t>
              </a:r>
              <a:r>
                <a:rPr lang="en-US" altLang="zh-CN" sz="8800" b="1" dirty="0">
                  <a:solidFill>
                    <a:srgbClr val="00B0F0"/>
                  </a:solidFill>
                  <a:latin typeface="Times New Roman" panose="02020603050405020304" pitchFamily="18" charset="0"/>
                  <a:ea typeface="Wawati SC" pitchFamily="82" charset="-122"/>
                  <a:cs typeface="Times New Roman" panose="02020603050405020304" pitchFamily="18" charset="0"/>
                </a:rPr>
                <a:t> </a:t>
              </a:r>
              <a:r>
                <a:rPr lang="en-US" altLang="zh-CN" sz="8800" b="1" dirty="0" err="1">
                  <a:solidFill>
                    <a:srgbClr val="00B0F0"/>
                  </a:solidFill>
                  <a:latin typeface="Times New Roman" panose="02020603050405020304" pitchFamily="18" charset="0"/>
                  <a:ea typeface="Wawati SC" pitchFamily="82" charset="-122"/>
                  <a:cs typeface="Times New Roman" panose="02020603050405020304" pitchFamily="18" charset="0"/>
                </a:rPr>
                <a:t>tập</a:t>
              </a:r>
              <a:endParaRPr lang="zh-CN" altLang="en-US" sz="4400" b="1" dirty="0">
                <a:solidFill>
                  <a:srgbClr val="00B0F0"/>
                </a:solidFill>
                <a:latin typeface="Times New Roman" panose="02020603050405020304" pitchFamily="18" charset="0"/>
                <a:ea typeface="Wawati SC" pitchFamily="82" charset="-122"/>
                <a:cs typeface="Times New Roman" panose="02020603050405020304" pitchFamily="18" charset="0"/>
              </a:endParaRPr>
            </a:p>
          </p:txBody>
        </p:sp>
      </p:grpSp>
    </p:spTree>
    <p:extLst>
      <p:ext uri="{BB962C8B-B14F-4D97-AF65-F5344CB8AC3E}">
        <p14:creationId xmlns:p14="http://schemas.microsoft.com/office/powerpoint/2010/main" val="2883704157"/>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a:extLst>
              <a:ext uri="{FF2B5EF4-FFF2-40B4-BE49-F238E27FC236}">
                <a16:creationId xmlns:a16="http://schemas.microsoft.com/office/drawing/2014/main" id="{27A6C0E1-8C95-1D40-ADD1-92F5014C079D}"/>
              </a:ext>
            </a:extLst>
          </p:cNvPr>
          <p:cNvSpPr txBox="1">
            <a:spLocks noChangeArrowheads="1"/>
          </p:cNvSpPr>
          <p:nvPr/>
        </p:nvSpPr>
        <p:spPr bwMode="auto">
          <a:xfrm>
            <a:off x="1003606" y="212867"/>
            <a:ext cx="29885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dirty="0" smtClean="0">
                <a:solidFill>
                  <a:srgbClr val="FF0000"/>
                </a:solidFill>
                <a:latin typeface="Times New Roman" panose="02020603050405020304" pitchFamily="18" charset="0"/>
                <a:cs typeface="Times New Roman" panose="02020603050405020304" pitchFamily="18" charset="0"/>
              </a:rPr>
              <a:t>III. </a:t>
            </a:r>
            <a:r>
              <a:rPr lang="en-US" altLang="en-US" b="1" dirty="0" err="1">
                <a:solidFill>
                  <a:srgbClr val="FF0000"/>
                </a:solidFill>
                <a:latin typeface="Times New Roman" panose="02020603050405020304" pitchFamily="18" charset="0"/>
                <a:cs typeface="Times New Roman" panose="02020603050405020304" pitchFamily="18" charset="0"/>
              </a:rPr>
              <a:t>Luyện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tập</a:t>
            </a:r>
            <a:endParaRPr lang="en-US" altLang="en-US" b="1" dirty="0">
              <a:solidFill>
                <a:srgbClr val="FF0000"/>
              </a:solidFill>
              <a:latin typeface="Times New Roman" panose="02020603050405020304" pitchFamily="18" charset="0"/>
              <a:cs typeface="Times New Roman" panose="02020603050405020304" pitchFamily="18" charset="0"/>
            </a:endParaRPr>
          </a:p>
        </p:txBody>
      </p:sp>
      <p:sp>
        <p:nvSpPr>
          <p:cNvPr id="3" name="Rectangle 12">
            <a:extLst>
              <a:ext uri="{FF2B5EF4-FFF2-40B4-BE49-F238E27FC236}">
                <a16:creationId xmlns:a16="http://schemas.microsoft.com/office/drawing/2014/main" id="{F07C96BE-3C26-9D46-8615-F6781CDC9459}"/>
              </a:ext>
            </a:extLst>
          </p:cNvPr>
          <p:cNvSpPr>
            <a:spLocks noChangeArrowheads="1"/>
          </p:cNvSpPr>
          <p:nvPr/>
        </p:nvSpPr>
        <p:spPr bwMode="auto">
          <a:xfrm>
            <a:off x="1185062" y="797642"/>
            <a:ext cx="94996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b="1" dirty="0">
                <a:solidFill>
                  <a:srgbClr val="6600CC"/>
                </a:solidFill>
                <a:latin typeface="Times New Roman" panose="02020603050405020304" pitchFamily="18" charset="0"/>
                <a:cs typeface="Times New Roman" panose="02020603050405020304" pitchFamily="18" charset="0"/>
              </a:rPr>
              <a:t>Ở phần thân bài tả cái trống trường,</a:t>
            </a:r>
            <a:r>
              <a:rPr lang="en-GB" altLang="en-US" b="1" dirty="0">
                <a:solidFill>
                  <a:srgbClr val="6600CC"/>
                </a:solidFill>
                <a:latin typeface="Times New Roman" panose="02020603050405020304" pitchFamily="18" charset="0"/>
                <a:cs typeface="Times New Roman" panose="02020603050405020304" pitchFamily="18" charset="0"/>
              </a:rPr>
              <a:t> </a:t>
            </a:r>
            <a:r>
              <a:rPr lang="vi-VN" altLang="en-US" b="1" dirty="0">
                <a:solidFill>
                  <a:srgbClr val="6600CC"/>
                </a:solidFill>
                <a:latin typeface="Times New Roman" panose="02020603050405020304" pitchFamily="18" charset="0"/>
                <a:cs typeface="Times New Roman" panose="02020603050405020304" pitchFamily="18" charset="0"/>
              </a:rPr>
              <a:t>một bạn học sinh đã viết:</a:t>
            </a:r>
          </a:p>
        </p:txBody>
      </p:sp>
      <p:sp>
        <p:nvSpPr>
          <p:cNvPr id="4" name="Text Box 8">
            <a:extLst>
              <a:ext uri="{FF2B5EF4-FFF2-40B4-BE49-F238E27FC236}">
                <a16:creationId xmlns:a16="http://schemas.microsoft.com/office/drawing/2014/main" id="{15BFDEF3-15DF-E74A-BDC5-70EA82CEE7D2}"/>
              </a:ext>
            </a:extLst>
          </p:cNvPr>
          <p:cNvSpPr txBox="1">
            <a:spLocks noChangeArrowheads="1"/>
          </p:cNvSpPr>
          <p:nvPr/>
        </p:nvSpPr>
        <p:spPr bwMode="auto">
          <a:xfrm>
            <a:off x="602166" y="1733474"/>
            <a:ext cx="11128917"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solidFill>
                  <a:srgbClr val="660066"/>
                </a:solidFill>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Anh chàng trống này tròn như cái chum,</a:t>
            </a: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lúc nào cũng chễm chệ trên một cái giá gỗ kê ở trước phòng bảo vệ.</a:t>
            </a: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Mình anh ta được ghép bằng những mảnh gỗ đều chằn chặn, nở ở giữa,</a:t>
            </a: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khum nhỏ lại ở hai đầu.</a:t>
            </a: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Ngang lưng quấn hai vành đai to bằng con rắn cạp nong,</a:t>
            </a: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nom rất hùng</a:t>
            </a: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dũng.</a:t>
            </a: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Hai đầu trống bịt kín bằng da trâu thuộc</a:t>
            </a: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kĩ, căng rất phẳng.</a:t>
            </a:r>
          </a:p>
          <a:p>
            <a:pPr eaLnBrk="1" hangingPunct="1">
              <a:spcBef>
                <a:spcPct val="0"/>
              </a:spcBef>
              <a:buFontTx/>
              <a:buNone/>
            </a:pPr>
            <a:r>
              <a:rPr lang="vi-VN" altLang="en-US" sz="2800">
                <a:latin typeface="Times New Roman" panose="02020603050405020304" pitchFamily="18" charset="0"/>
                <a:cs typeface="Times New Roman" panose="02020603050405020304" pitchFamily="18" charset="0"/>
              </a:rPr>
              <a:t>    Sáng sáng đi học tới gần trường, tôi nghe thấy tiếng ồm ồm giục gi</a:t>
            </a:r>
            <a:r>
              <a:rPr lang="en-US" altLang="en-US" sz="2800">
                <a:latin typeface="Times New Roman" panose="02020603050405020304" pitchFamily="18" charset="0"/>
                <a:cs typeface="Times New Roman" panose="02020603050405020304" pitchFamily="18" charset="0"/>
              </a:rPr>
              <a:t>ã “</a:t>
            </a:r>
            <a:r>
              <a:rPr lang="vi-VN" altLang="en-US" sz="2800">
                <a:latin typeface="Times New Roman" panose="02020603050405020304" pitchFamily="18" charset="0"/>
                <a:cs typeface="Times New Roman" panose="02020603050405020304" pitchFamily="18" charset="0"/>
              </a:rPr>
              <a:t>Tùng!</a:t>
            </a: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Tùng!</a:t>
            </a: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Tùng!” là chúng tôi rảo bước cho kịp giờ vào học.Vào những lúc tập thể dục, anh trống lại </a:t>
            </a: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cầm càng” cho chúng tôi theo nhịp</a:t>
            </a: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Cắc,</a:t>
            </a: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tùng!</a:t>
            </a: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Cắc,</a:t>
            </a: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tùng!”đều đặn.</a:t>
            </a: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Khi anh ta “xả hơi” một hồi dài là lúc chúng tôi cũng được “xả hơi” sau một buổi học.</a:t>
            </a:r>
          </a:p>
        </p:txBody>
      </p:sp>
    </p:spTree>
    <p:extLst>
      <p:ext uri="{BB962C8B-B14F-4D97-AF65-F5344CB8AC3E}">
        <p14:creationId xmlns:p14="http://schemas.microsoft.com/office/powerpoint/2010/main" val="1327336747"/>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a:extLst>
              <a:ext uri="{FF2B5EF4-FFF2-40B4-BE49-F238E27FC236}">
                <a16:creationId xmlns:a16="http://schemas.microsoft.com/office/drawing/2014/main" id="{F5759272-DA0B-7F4B-88CB-27944F6DE7AC}"/>
              </a:ext>
            </a:extLst>
          </p:cNvPr>
          <p:cNvSpPr txBox="1">
            <a:spLocks noChangeArrowheads="1"/>
          </p:cNvSpPr>
          <p:nvPr/>
        </p:nvSpPr>
        <p:spPr bwMode="auto">
          <a:xfrm>
            <a:off x="3601840" y="538980"/>
            <a:ext cx="579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Cấu tạo bài văn miêu tả đồ vật</a:t>
            </a:r>
          </a:p>
        </p:txBody>
      </p:sp>
      <p:sp>
        <p:nvSpPr>
          <p:cNvPr id="3" name="Text Box 3">
            <a:extLst>
              <a:ext uri="{FF2B5EF4-FFF2-40B4-BE49-F238E27FC236}">
                <a16:creationId xmlns:a16="http://schemas.microsoft.com/office/drawing/2014/main" id="{DA34B061-15BE-BC49-8BDA-13464C7D8C73}"/>
              </a:ext>
            </a:extLst>
          </p:cNvPr>
          <p:cNvSpPr txBox="1">
            <a:spLocks noChangeArrowheads="1"/>
          </p:cNvSpPr>
          <p:nvPr/>
        </p:nvSpPr>
        <p:spPr bwMode="auto">
          <a:xfrm>
            <a:off x="4059040" y="157980"/>
            <a:ext cx="487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u="sng">
                <a:latin typeface="Times New Roman" panose="02020603050405020304" pitchFamily="18" charset="0"/>
                <a:cs typeface="Times New Roman" panose="02020603050405020304" pitchFamily="18" charset="0"/>
              </a:rPr>
              <a:t>Tập làm văn</a:t>
            </a:r>
          </a:p>
        </p:txBody>
      </p:sp>
      <p:graphicFrame>
        <p:nvGraphicFramePr>
          <p:cNvPr id="4" name="Object 1">
            <a:extLst>
              <a:ext uri="{FF2B5EF4-FFF2-40B4-BE49-F238E27FC236}">
                <a16:creationId xmlns:a16="http://schemas.microsoft.com/office/drawing/2014/main" id="{1A0D84AB-AF4A-C542-8A78-4985FF11B665}"/>
              </a:ext>
            </a:extLst>
          </p:cNvPr>
          <p:cNvGraphicFramePr>
            <a:graphicFrameLocks noChangeAspect="1"/>
          </p:cNvGraphicFramePr>
          <p:nvPr>
            <p:extLst>
              <p:ext uri="{D42A27DB-BD31-4B8C-83A1-F6EECF244321}">
                <p14:modId xmlns:p14="http://schemas.microsoft.com/office/powerpoint/2010/main" val="1144076031"/>
              </p:ext>
            </p:extLst>
          </p:nvPr>
        </p:nvGraphicFramePr>
        <p:xfrm>
          <a:off x="7555570" y="1281113"/>
          <a:ext cx="3952875" cy="5251450"/>
        </p:xfrm>
        <a:graphic>
          <a:graphicData uri="http://schemas.openxmlformats.org/presentationml/2006/ole">
            <mc:AlternateContent xmlns:mc="http://schemas.openxmlformats.org/markup-compatibility/2006">
              <mc:Choice xmlns:v="urn:schemas-microsoft-com:vml" Requires="v">
                <p:oleObj spid="_x0000_s21507" name="CorelDRAW" r:id="rId3" imgW="4064000" imgH="5613400" progId="">
                  <p:embed/>
                </p:oleObj>
              </mc:Choice>
              <mc:Fallback>
                <p:oleObj name="CorelDRAW" r:id="rId3" imgW="4064000" imgH="5613400" progId="">
                  <p:embed/>
                  <p:pic>
                    <p:nvPicPr>
                      <p:cNvPr id="6" name="Object 1">
                        <a:extLst>
                          <a:ext uri="{FF2B5EF4-FFF2-40B4-BE49-F238E27FC236}">
                            <a16:creationId xmlns:a16="http://schemas.microsoft.com/office/drawing/2014/main" id="{0C69987A-72D2-BC47-A5C9-ED98B2C649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570" y="1281113"/>
                        <a:ext cx="3952875" cy="525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8">
            <a:extLst>
              <a:ext uri="{FF2B5EF4-FFF2-40B4-BE49-F238E27FC236}">
                <a16:creationId xmlns:a16="http://schemas.microsoft.com/office/drawing/2014/main" id="{F8D1EE6F-621E-0842-B4B4-EF0231E87C70}"/>
              </a:ext>
            </a:extLst>
          </p:cNvPr>
          <p:cNvSpPr>
            <a:spLocks noChangeArrowheads="1"/>
          </p:cNvSpPr>
          <p:nvPr/>
        </p:nvSpPr>
        <p:spPr bwMode="auto">
          <a:xfrm>
            <a:off x="1159727" y="1281113"/>
            <a:ext cx="639584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dirty="0">
                <a:solidFill>
                  <a:srgbClr val="0000CC"/>
                </a:solidFill>
                <a:latin typeface="Times New Roman" panose="02020603050405020304" pitchFamily="18" charset="0"/>
                <a:cs typeface="Times New Roman" panose="02020603050405020304" pitchFamily="18" charset="0"/>
              </a:rPr>
              <a:t>a. </a:t>
            </a:r>
            <a:r>
              <a:rPr lang="en-US" altLang="en-US" sz="3600" dirty="0" err="1">
                <a:solidFill>
                  <a:srgbClr val="0000CC"/>
                </a:solidFill>
                <a:latin typeface="Times New Roman" panose="02020603050405020304" pitchFamily="18" charset="0"/>
                <a:cs typeface="Times New Roman" panose="02020603050405020304" pitchFamily="18" charset="0"/>
              </a:rPr>
              <a:t>Tìm</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câu</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văn</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tả</a:t>
            </a:r>
            <a:r>
              <a:rPr lang="en-US" altLang="en-US" sz="3600" dirty="0">
                <a:solidFill>
                  <a:srgbClr val="0000CC"/>
                </a:solidFill>
                <a:latin typeface="Times New Roman" panose="02020603050405020304" pitchFamily="18" charset="0"/>
                <a:cs typeface="Times New Roman" panose="02020603050405020304" pitchFamily="18" charset="0"/>
              </a:rPr>
              <a:t> bao </a:t>
            </a:r>
            <a:r>
              <a:rPr lang="en-US" altLang="en-US" sz="3600" dirty="0" err="1">
                <a:solidFill>
                  <a:srgbClr val="0000CC"/>
                </a:solidFill>
                <a:latin typeface="Times New Roman" panose="02020603050405020304" pitchFamily="18" charset="0"/>
                <a:cs typeface="Times New Roman" panose="02020603050405020304" pitchFamily="18" charset="0"/>
              </a:rPr>
              <a:t>quát</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cái</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trống</a:t>
            </a:r>
            <a:r>
              <a:rPr lang="en-US" altLang="en-US" sz="3600" dirty="0">
                <a:solidFill>
                  <a:srgbClr val="0000CC"/>
                </a:solidFill>
                <a:latin typeface="Times New Roman" panose="02020603050405020304" pitchFamily="18" charset="0"/>
                <a:cs typeface="Times New Roman" panose="02020603050405020304" pitchFamily="18" charset="0"/>
              </a:rPr>
              <a:t>.</a:t>
            </a:r>
          </a:p>
          <a:p>
            <a:pPr eaLnBrk="1" hangingPunct="1">
              <a:spcBef>
                <a:spcPct val="0"/>
              </a:spcBef>
              <a:buFontTx/>
              <a:buNone/>
            </a:pPr>
            <a:r>
              <a:rPr lang="en-US" altLang="en-US" sz="3600" dirty="0">
                <a:solidFill>
                  <a:srgbClr val="0000CC"/>
                </a:solidFill>
                <a:latin typeface="Times New Roman" panose="02020603050405020304" pitchFamily="18" charset="0"/>
                <a:cs typeface="Times New Roman" panose="02020603050405020304" pitchFamily="18" charset="0"/>
              </a:rPr>
              <a:t>b. </a:t>
            </a:r>
            <a:r>
              <a:rPr lang="en-US" altLang="en-US" sz="3600" dirty="0" err="1">
                <a:solidFill>
                  <a:srgbClr val="0000CC"/>
                </a:solidFill>
                <a:latin typeface="Times New Roman" panose="02020603050405020304" pitchFamily="18" charset="0"/>
                <a:cs typeface="Times New Roman" panose="02020603050405020304" pitchFamily="18" charset="0"/>
              </a:rPr>
              <a:t>Nêu</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tên</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những</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bộ</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phận</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của</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cái</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trống</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được</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miêu</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tả</a:t>
            </a:r>
            <a:r>
              <a:rPr lang="en-US" altLang="en-US" sz="3600" dirty="0">
                <a:solidFill>
                  <a:srgbClr val="0000CC"/>
                </a:solidFill>
                <a:latin typeface="Times New Roman" panose="02020603050405020304" pitchFamily="18" charset="0"/>
                <a:cs typeface="Times New Roman" panose="02020603050405020304" pitchFamily="18" charset="0"/>
              </a:rPr>
              <a:t>.</a:t>
            </a:r>
            <a:br>
              <a:rPr lang="en-US" altLang="en-US" sz="3600" dirty="0">
                <a:solidFill>
                  <a:srgbClr val="0000CC"/>
                </a:solidFill>
                <a:latin typeface="Times New Roman" panose="02020603050405020304" pitchFamily="18" charset="0"/>
                <a:cs typeface="Times New Roman" panose="02020603050405020304" pitchFamily="18" charset="0"/>
              </a:rPr>
            </a:br>
            <a:r>
              <a:rPr lang="en-US" altLang="en-US" sz="3600" dirty="0">
                <a:solidFill>
                  <a:srgbClr val="0000CC"/>
                </a:solidFill>
                <a:latin typeface="Times New Roman" panose="02020603050405020304" pitchFamily="18" charset="0"/>
                <a:cs typeface="Times New Roman" panose="02020603050405020304" pitchFamily="18" charset="0"/>
              </a:rPr>
              <a:t>c. </a:t>
            </a:r>
            <a:r>
              <a:rPr lang="en-US" altLang="en-US" sz="3600" dirty="0" err="1">
                <a:solidFill>
                  <a:srgbClr val="0000CC"/>
                </a:solidFill>
                <a:latin typeface="Times New Roman" panose="02020603050405020304" pitchFamily="18" charset="0"/>
                <a:cs typeface="Times New Roman" panose="02020603050405020304" pitchFamily="18" charset="0"/>
              </a:rPr>
              <a:t>Tìm</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những</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từ</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ngữ</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tả</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hình</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dáng</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âm</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thanh</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của</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cái</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trống</a:t>
            </a:r>
            <a:r>
              <a:rPr lang="en-US" altLang="en-US" sz="3600" dirty="0">
                <a:solidFill>
                  <a:srgbClr val="0000CC"/>
                </a:solidFill>
                <a:latin typeface="Times New Roman" panose="02020603050405020304" pitchFamily="18" charset="0"/>
                <a:cs typeface="Times New Roman" panose="02020603050405020304" pitchFamily="18" charset="0"/>
              </a:rPr>
              <a:t>.</a:t>
            </a:r>
          </a:p>
          <a:p>
            <a:pPr eaLnBrk="1" hangingPunct="1">
              <a:spcBef>
                <a:spcPct val="0"/>
              </a:spcBef>
              <a:buFontTx/>
              <a:buNone/>
            </a:pPr>
            <a:r>
              <a:rPr lang="en-US" altLang="en-US" sz="3600" dirty="0">
                <a:solidFill>
                  <a:srgbClr val="0000CC"/>
                </a:solidFill>
                <a:latin typeface="Times New Roman" panose="02020603050405020304" pitchFamily="18" charset="0"/>
                <a:cs typeface="Times New Roman" panose="02020603050405020304" pitchFamily="18" charset="0"/>
              </a:rPr>
              <a:t>d. </a:t>
            </a:r>
            <a:r>
              <a:rPr lang="en-US" altLang="en-US" sz="3600" dirty="0" err="1">
                <a:solidFill>
                  <a:srgbClr val="0000CC"/>
                </a:solidFill>
                <a:latin typeface="Times New Roman" panose="02020603050405020304" pitchFamily="18" charset="0"/>
                <a:cs typeface="Times New Roman" panose="02020603050405020304" pitchFamily="18" charset="0"/>
              </a:rPr>
              <a:t>Viết</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thêm</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phần</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mở</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bài</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và</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kết</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bài</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để</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thành</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bài</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văn</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hoàn</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chỉnh</a:t>
            </a:r>
            <a:endParaRPr lang="en-US" altLang="en-US" sz="3600" dirty="0">
              <a:solidFill>
                <a:srgbClr val="0000CC"/>
              </a:solidFill>
              <a:latin typeface="Times New Roman" panose="02020603050405020304" pitchFamily="18" charset="0"/>
              <a:cs typeface="Times New Roman" panose="02020603050405020304" pitchFamily="18" charset="0"/>
            </a:endParaRPr>
          </a:p>
        </p:txBody>
      </p:sp>
      <p:grpSp>
        <p:nvGrpSpPr>
          <p:cNvPr id="7" name="Google Shape;177;p11">
            <a:extLst>
              <a:ext uri="{FF2B5EF4-FFF2-40B4-BE49-F238E27FC236}">
                <a16:creationId xmlns:a16="http://schemas.microsoft.com/office/drawing/2014/main" id="{E574CF05-2600-2344-B628-FC8349ECDEB3}"/>
              </a:ext>
            </a:extLst>
          </p:cNvPr>
          <p:cNvGrpSpPr/>
          <p:nvPr/>
        </p:nvGrpSpPr>
        <p:grpSpPr>
          <a:xfrm>
            <a:off x="354899" y="316777"/>
            <a:ext cx="804828" cy="1474766"/>
            <a:chOff x="49765" y="3460750"/>
            <a:chExt cx="1382713" cy="1816100"/>
          </a:xfrm>
        </p:grpSpPr>
        <p:sp>
          <p:nvSpPr>
            <p:cNvPr id="8" name="Google Shape;178;p11">
              <a:extLst>
                <a:ext uri="{FF2B5EF4-FFF2-40B4-BE49-F238E27FC236}">
                  <a16:creationId xmlns:a16="http://schemas.microsoft.com/office/drawing/2014/main" id="{EFE9AC6F-4934-3648-A610-435E9960F04A}"/>
                </a:ext>
              </a:extLst>
            </p:cNvPr>
            <p:cNvSpPr/>
            <p:nvPr/>
          </p:nvSpPr>
          <p:spPr>
            <a:xfrm>
              <a:off x="841928" y="3460750"/>
              <a:ext cx="296863" cy="552450"/>
            </a:xfrm>
            <a:custGeom>
              <a:avLst/>
              <a:gdLst/>
              <a:ahLst/>
              <a:cxnLst/>
              <a:rect l="l" t="t" r="r" b="b"/>
              <a:pathLst>
                <a:path w="86" h="160" extrusionOk="0">
                  <a:moveTo>
                    <a:pt x="15" y="153"/>
                  </a:moveTo>
                  <a:cubicBezTo>
                    <a:pt x="25" y="129"/>
                    <a:pt x="35" y="106"/>
                    <a:pt x="46" y="83"/>
                  </a:cubicBezTo>
                  <a:cubicBezTo>
                    <a:pt x="57" y="62"/>
                    <a:pt x="74" y="41"/>
                    <a:pt x="82" y="19"/>
                  </a:cubicBezTo>
                  <a:cubicBezTo>
                    <a:pt x="86" y="6"/>
                    <a:pt x="70" y="0"/>
                    <a:pt x="62" y="7"/>
                  </a:cubicBezTo>
                  <a:cubicBezTo>
                    <a:pt x="42" y="23"/>
                    <a:pt x="29" y="55"/>
                    <a:pt x="19" y="78"/>
                  </a:cubicBezTo>
                  <a:cubicBezTo>
                    <a:pt x="9" y="101"/>
                    <a:pt x="0" y="125"/>
                    <a:pt x="2" y="151"/>
                  </a:cubicBezTo>
                  <a:cubicBezTo>
                    <a:pt x="2" y="159"/>
                    <a:pt x="12" y="160"/>
                    <a:pt x="15" y="153"/>
                  </a:cubicBezTo>
                  <a:close/>
                </a:path>
              </a:pathLst>
            </a:custGeom>
            <a:solidFill>
              <a:srgbClr val="8DC54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 name="Google Shape;179;p11">
              <a:extLst>
                <a:ext uri="{FF2B5EF4-FFF2-40B4-BE49-F238E27FC236}">
                  <a16:creationId xmlns:a16="http://schemas.microsoft.com/office/drawing/2014/main" id="{7AEE85A9-93D2-AF48-8A4B-1D1C901A04C6}"/>
                </a:ext>
              </a:extLst>
            </p:cNvPr>
            <p:cNvSpPr/>
            <p:nvPr/>
          </p:nvSpPr>
          <p:spPr>
            <a:xfrm>
              <a:off x="868915" y="3681412"/>
              <a:ext cx="509588" cy="404813"/>
            </a:xfrm>
            <a:custGeom>
              <a:avLst/>
              <a:gdLst/>
              <a:ahLst/>
              <a:cxnLst/>
              <a:rect l="l" t="t" r="r" b="b"/>
              <a:pathLst>
                <a:path w="147" h="117" extrusionOk="0">
                  <a:moveTo>
                    <a:pt x="18" y="111"/>
                  </a:moveTo>
                  <a:cubicBezTo>
                    <a:pt x="50" y="74"/>
                    <a:pt x="95" y="61"/>
                    <a:pt x="132" y="34"/>
                  </a:cubicBezTo>
                  <a:cubicBezTo>
                    <a:pt x="147" y="23"/>
                    <a:pt x="134" y="0"/>
                    <a:pt x="118" y="9"/>
                  </a:cubicBezTo>
                  <a:cubicBezTo>
                    <a:pt x="78" y="31"/>
                    <a:pt x="21" y="56"/>
                    <a:pt x="4" y="102"/>
                  </a:cubicBezTo>
                  <a:cubicBezTo>
                    <a:pt x="0" y="110"/>
                    <a:pt x="13" y="117"/>
                    <a:pt x="18" y="111"/>
                  </a:cubicBezTo>
                  <a:close/>
                </a:path>
              </a:pathLst>
            </a:custGeom>
            <a:solidFill>
              <a:srgbClr val="8DC54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 name="Google Shape;180;p11">
              <a:extLst>
                <a:ext uri="{FF2B5EF4-FFF2-40B4-BE49-F238E27FC236}">
                  <a16:creationId xmlns:a16="http://schemas.microsoft.com/office/drawing/2014/main" id="{CC086B8D-3AB8-F340-A766-283D3E4B182C}"/>
                </a:ext>
              </a:extLst>
            </p:cNvPr>
            <p:cNvSpPr/>
            <p:nvPr/>
          </p:nvSpPr>
          <p:spPr>
            <a:xfrm>
              <a:off x="889553" y="3954462"/>
              <a:ext cx="542925" cy="180975"/>
            </a:xfrm>
            <a:custGeom>
              <a:avLst/>
              <a:gdLst/>
              <a:ahLst/>
              <a:cxnLst/>
              <a:rect l="l" t="t" r="r" b="b"/>
              <a:pathLst>
                <a:path w="157" h="52" extrusionOk="0">
                  <a:moveTo>
                    <a:pt x="15" y="51"/>
                  </a:moveTo>
                  <a:cubicBezTo>
                    <a:pt x="56" y="52"/>
                    <a:pt x="100" y="40"/>
                    <a:pt x="140" y="31"/>
                  </a:cubicBezTo>
                  <a:cubicBezTo>
                    <a:pt x="157" y="27"/>
                    <a:pt x="150" y="0"/>
                    <a:pt x="132" y="4"/>
                  </a:cubicBezTo>
                  <a:cubicBezTo>
                    <a:pt x="93" y="13"/>
                    <a:pt x="50" y="17"/>
                    <a:pt x="12" y="29"/>
                  </a:cubicBezTo>
                  <a:cubicBezTo>
                    <a:pt x="0" y="33"/>
                    <a:pt x="2" y="50"/>
                    <a:pt x="15" y="51"/>
                  </a:cubicBezTo>
                  <a:close/>
                </a:path>
              </a:pathLst>
            </a:custGeom>
            <a:solidFill>
              <a:srgbClr val="8DC54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 name="Google Shape;181;p11">
              <a:extLst>
                <a:ext uri="{FF2B5EF4-FFF2-40B4-BE49-F238E27FC236}">
                  <a16:creationId xmlns:a16="http://schemas.microsoft.com/office/drawing/2014/main" id="{E5CA6C2F-1C98-B847-BD7D-F7D4C1B7A186}"/>
                </a:ext>
              </a:extLst>
            </p:cNvPr>
            <p:cNvSpPr/>
            <p:nvPr/>
          </p:nvSpPr>
          <p:spPr>
            <a:xfrm>
              <a:off x="49765" y="3768725"/>
              <a:ext cx="1182688" cy="1508125"/>
            </a:xfrm>
            <a:custGeom>
              <a:avLst/>
              <a:gdLst/>
              <a:ahLst/>
              <a:cxnLst/>
              <a:rect l="l" t="t" r="r" b="b"/>
              <a:pathLst>
                <a:path w="342" h="436" extrusionOk="0">
                  <a:moveTo>
                    <a:pt x="242" y="35"/>
                  </a:moveTo>
                  <a:cubicBezTo>
                    <a:pt x="221" y="15"/>
                    <a:pt x="194" y="0"/>
                    <a:pt x="165" y="7"/>
                  </a:cubicBezTo>
                  <a:cubicBezTo>
                    <a:pt x="135" y="14"/>
                    <a:pt x="119" y="48"/>
                    <a:pt x="108" y="74"/>
                  </a:cubicBezTo>
                  <a:cubicBezTo>
                    <a:pt x="89" y="118"/>
                    <a:pt x="72" y="162"/>
                    <a:pt x="53" y="206"/>
                  </a:cubicBezTo>
                  <a:cubicBezTo>
                    <a:pt x="37" y="245"/>
                    <a:pt x="0" y="305"/>
                    <a:pt x="7" y="348"/>
                  </a:cubicBezTo>
                  <a:cubicBezTo>
                    <a:pt x="23" y="436"/>
                    <a:pt x="160" y="303"/>
                    <a:pt x="193" y="278"/>
                  </a:cubicBezTo>
                  <a:cubicBezTo>
                    <a:pt x="220" y="256"/>
                    <a:pt x="251" y="239"/>
                    <a:pt x="277" y="215"/>
                  </a:cubicBezTo>
                  <a:cubicBezTo>
                    <a:pt x="342" y="156"/>
                    <a:pt x="293" y="83"/>
                    <a:pt x="242" y="35"/>
                  </a:cubicBezTo>
                  <a:close/>
                </a:path>
              </a:pathLst>
            </a:custGeom>
            <a:solidFill>
              <a:srgbClr val="FF8D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 name="Google Shape;182;p11">
              <a:extLst>
                <a:ext uri="{FF2B5EF4-FFF2-40B4-BE49-F238E27FC236}">
                  <a16:creationId xmlns:a16="http://schemas.microsoft.com/office/drawing/2014/main" id="{02A39A03-8B1B-FA4E-BC66-F884D71DF2D7}"/>
                </a:ext>
              </a:extLst>
            </p:cNvPr>
            <p:cNvSpPr/>
            <p:nvPr/>
          </p:nvSpPr>
          <p:spPr>
            <a:xfrm>
              <a:off x="256140" y="4006850"/>
              <a:ext cx="468313" cy="228600"/>
            </a:xfrm>
            <a:custGeom>
              <a:avLst/>
              <a:gdLst/>
              <a:ahLst/>
              <a:cxnLst/>
              <a:rect l="l" t="t" r="r" b="b"/>
              <a:pathLst>
                <a:path w="135" h="66" extrusionOk="0">
                  <a:moveTo>
                    <a:pt x="7" y="12"/>
                  </a:moveTo>
                  <a:cubicBezTo>
                    <a:pt x="55" y="13"/>
                    <a:pt x="91" y="39"/>
                    <a:pt x="129" y="64"/>
                  </a:cubicBezTo>
                  <a:cubicBezTo>
                    <a:pt x="132" y="66"/>
                    <a:pt x="135" y="62"/>
                    <a:pt x="133" y="60"/>
                  </a:cubicBezTo>
                  <a:cubicBezTo>
                    <a:pt x="100" y="26"/>
                    <a:pt x="54" y="2"/>
                    <a:pt x="7" y="0"/>
                  </a:cubicBezTo>
                  <a:cubicBezTo>
                    <a:pt x="0" y="0"/>
                    <a:pt x="0" y="12"/>
                    <a:pt x="7" y="12"/>
                  </a:cubicBezTo>
                  <a:close/>
                </a:path>
              </a:pathLst>
            </a:custGeom>
            <a:solidFill>
              <a:srgbClr val="FF741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 name="Google Shape;183;p11">
              <a:extLst>
                <a:ext uri="{FF2B5EF4-FFF2-40B4-BE49-F238E27FC236}">
                  <a16:creationId xmlns:a16="http://schemas.microsoft.com/office/drawing/2014/main" id="{84CA3447-7A91-AB43-A821-88E64F2250B3}"/>
                </a:ext>
              </a:extLst>
            </p:cNvPr>
            <p:cNvSpPr/>
            <p:nvPr/>
          </p:nvSpPr>
          <p:spPr>
            <a:xfrm>
              <a:off x="143428" y="4241800"/>
              <a:ext cx="417513" cy="234950"/>
            </a:xfrm>
            <a:custGeom>
              <a:avLst/>
              <a:gdLst/>
              <a:ahLst/>
              <a:cxnLst/>
              <a:rect l="l" t="t" r="r" b="b"/>
              <a:pathLst>
                <a:path w="121" h="68" extrusionOk="0">
                  <a:moveTo>
                    <a:pt x="8" y="16"/>
                  </a:moveTo>
                  <a:cubicBezTo>
                    <a:pt x="54" y="12"/>
                    <a:pt x="81" y="40"/>
                    <a:pt x="116" y="66"/>
                  </a:cubicBezTo>
                  <a:cubicBezTo>
                    <a:pt x="118" y="68"/>
                    <a:pt x="121" y="64"/>
                    <a:pt x="120" y="61"/>
                  </a:cubicBezTo>
                  <a:cubicBezTo>
                    <a:pt x="101" y="20"/>
                    <a:pt x="51" y="0"/>
                    <a:pt x="8" y="4"/>
                  </a:cubicBezTo>
                  <a:cubicBezTo>
                    <a:pt x="1" y="5"/>
                    <a:pt x="0" y="16"/>
                    <a:pt x="8" y="16"/>
                  </a:cubicBezTo>
                  <a:close/>
                </a:path>
              </a:pathLst>
            </a:custGeom>
            <a:solidFill>
              <a:srgbClr val="FF741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 name="Google Shape;184;p11">
              <a:extLst>
                <a:ext uri="{FF2B5EF4-FFF2-40B4-BE49-F238E27FC236}">
                  <a16:creationId xmlns:a16="http://schemas.microsoft.com/office/drawing/2014/main" id="{CE9D93C9-6797-BC40-BD77-A6F3AD971265}"/>
                </a:ext>
              </a:extLst>
            </p:cNvPr>
            <p:cNvSpPr/>
            <p:nvPr/>
          </p:nvSpPr>
          <p:spPr>
            <a:xfrm>
              <a:off x="83103" y="4473575"/>
              <a:ext cx="322263" cy="163513"/>
            </a:xfrm>
            <a:custGeom>
              <a:avLst/>
              <a:gdLst/>
              <a:ahLst/>
              <a:cxnLst/>
              <a:rect l="l" t="t" r="r" b="b"/>
              <a:pathLst>
                <a:path w="93" h="47" extrusionOk="0">
                  <a:moveTo>
                    <a:pt x="7" y="12"/>
                  </a:moveTo>
                  <a:cubicBezTo>
                    <a:pt x="38" y="14"/>
                    <a:pt x="59" y="33"/>
                    <a:pt x="86" y="45"/>
                  </a:cubicBezTo>
                  <a:cubicBezTo>
                    <a:pt x="90" y="47"/>
                    <a:pt x="93" y="42"/>
                    <a:pt x="90" y="39"/>
                  </a:cubicBezTo>
                  <a:cubicBezTo>
                    <a:pt x="71" y="16"/>
                    <a:pt x="37" y="2"/>
                    <a:pt x="7" y="1"/>
                  </a:cubicBezTo>
                  <a:cubicBezTo>
                    <a:pt x="0" y="0"/>
                    <a:pt x="0" y="12"/>
                    <a:pt x="7" y="12"/>
                  </a:cubicBezTo>
                  <a:close/>
                </a:path>
              </a:pathLst>
            </a:custGeom>
            <a:solidFill>
              <a:srgbClr val="FF741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Tree>
    <p:extLst>
      <p:ext uri="{BB962C8B-B14F-4D97-AF65-F5344CB8AC3E}">
        <p14:creationId xmlns:p14="http://schemas.microsoft.com/office/powerpoint/2010/main" val="3550538194"/>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47"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9B81662-E0B8-3C43-A63A-4C2E9AF2ECCA}"/>
              </a:ext>
            </a:extLst>
          </p:cNvPr>
          <p:cNvSpPr>
            <a:spLocks noChangeArrowheads="1"/>
          </p:cNvSpPr>
          <p:nvPr/>
        </p:nvSpPr>
        <p:spPr bwMode="auto">
          <a:xfrm>
            <a:off x="3755101" y="2498494"/>
            <a:ext cx="6645275" cy="4154488"/>
          </a:xfrm>
          <a:prstGeom prst="rect">
            <a:avLst/>
          </a:prstGeom>
          <a:noFill/>
          <a:ln w="9525">
            <a:noFill/>
            <a:miter lim="800000"/>
            <a:headEnd/>
            <a:tailEnd/>
          </a:ln>
        </p:spPr>
        <p:txBody>
          <a:bodyPr>
            <a:spAutoFit/>
          </a:bodyPr>
          <a:lstStyle/>
          <a:p>
            <a:pPr indent="111125" eaLnBrk="1" hangingPunct="1">
              <a:buFont typeface="Arial" charset="0"/>
              <a:buChar char="•"/>
              <a:defRPr/>
            </a:pPr>
            <a:r>
              <a:rPr lang="en-US" sz="2200" u="sng" dirty="0" err="1">
                <a:solidFill>
                  <a:srgbClr val="C00000"/>
                </a:solidFill>
                <a:latin typeface="Times New Roman" pitchFamily="18" charset="0"/>
                <a:cs typeface="Times New Roman" pitchFamily="18" charset="0"/>
              </a:rPr>
              <a:t>Hình</a:t>
            </a:r>
            <a:r>
              <a:rPr lang="en-US" sz="2200" u="sng" dirty="0">
                <a:solidFill>
                  <a:srgbClr val="C00000"/>
                </a:solidFill>
                <a:latin typeface="Times New Roman" pitchFamily="18" charset="0"/>
                <a:cs typeface="Times New Roman" pitchFamily="18" charset="0"/>
              </a:rPr>
              <a:t> </a:t>
            </a:r>
            <a:r>
              <a:rPr lang="en-US" sz="2200" u="sng" dirty="0" err="1">
                <a:solidFill>
                  <a:srgbClr val="C00000"/>
                </a:solidFill>
                <a:latin typeface="Times New Roman" pitchFamily="18" charset="0"/>
                <a:cs typeface="Times New Roman" pitchFamily="18" charset="0"/>
              </a:rPr>
              <a:t>dáng</a:t>
            </a:r>
            <a:r>
              <a:rPr lang="en-US" sz="2200" u="sng" dirty="0">
                <a:solidFill>
                  <a:srgbClr val="C00000"/>
                </a:solidFill>
                <a:latin typeface="Times New Roman" pitchFamily="18" charset="0"/>
                <a:cs typeface="Times New Roman" pitchFamily="18" charset="0"/>
              </a:rPr>
              <a:t>: </a:t>
            </a:r>
          </a:p>
          <a:p>
            <a:pPr indent="111125" eaLnBrk="1" hangingPunct="1">
              <a:buFontTx/>
              <a:buChar char="-"/>
              <a:defRPr/>
            </a:pP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Tròn</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nh</a:t>
            </a:r>
            <a:r>
              <a:rPr lang="vi-VN" sz="2200" dirty="0">
                <a:solidFill>
                  <a:schemeClr val="tx1">
                    <a:lumMod val="85000"/>
                    <a:lumOff val="15000"/>
                  </a:schemeClr>
                </a:solidFill>
                <a:latin typeface="Times New Roman" pitchFamily="18" charset="0"/>
                <a:cs typeface="Times New Roman" pitchFamily="18" charset="0"/>
              </a:rPr>
              <a:t>ư</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cái</a:t>
            </a:r>
            <a:r>
              <a:rPr lang="en-US" sz="2200" dirty="0">
                <a:solidFill>
                  <a:schemeClr val="tx1">
                    <a:lumMod val="85000"/>
                    <a:lumOff val="15000"/>
                  </a:schemeClr>
                </a:solidFill>
                <a:latin typeface="Times New Roman" pitchFamily="18" charset="0"/>
                <a:cs typeface="Times New Roman" pitchFamily="18" charset="0"/>
              </a:rPr>
              <a:t> chum.</a:t>
            </a:r>
          </a:p>
          <a:p>
            <a:pPr indent="111125" eaLnBrk="1" hangingPunct="1">
              <a:buFontTx/>
              <a:buChar char="-"/>
              <a:defRPr/>
            </a:pP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Mình</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anh</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ta</a:t>
            </a:r>
            <a:r>
              <a:rPr lang="en-US" sz="2200" dirty="0">
                <a:solidFill>
                  <a:schemeClr val="tx1">
                    <a:lumMod val="85000"/>
                    <a:lumOff val="15000"/>
                  </a:schemeClr>
                </a:solidFill>
                <a:latin typeface="Times New Roman" pitchFamily="18" charset="0"/>
                <a:cs typeface="Times New Roman" pitchFamily="18" charset="0"/>
              </a:rPr>
              <a:t> </a:t>
            </a:r>
            <a:r>
              <a:rPr lang="vi-VN" sz="2200" dirty="0">
                <a:solidFill>
                  <a:schemeClr val="tx1">
                    <a:lumMod val="85000"/>
                    <a:lumOff val="15000"/>
                  </a:schemeClr>
                </a:solidFill>
                <a:latin typeface="Times New Roman" pitchFamily="18" charset="0"/>
                <a:cs typeface="Times New Roman" pitchFamily="18" charset="0"/>
              </a:rPr>
              <a:t>được</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ghép</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bằng</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những</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mảnh</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gỗ</a:t>
            </a:r>
            <a:r>
              <a:rPr lang="en-US" sz="2200" dirty="0">
                <a:solidFill>
                  <a:schemeClr val="tx1">
                    <a:lumMod val="85000"/>
                    <a:lumOff val="15000"/>
                  </a:schemeClr>
                </a:solidFill>
                <a:latin typeface="Times New Roman" pitchFamily="18" charset="0"/>
                <a:cs typeface="Times New Roman" pitchFamily="18" charset="0"/>
              </a:rPr>
              <a:t> </a:t>
            </a:r>
            <a:r>
              <a:rPr lang="vi-VN" sz="2200" dirty="0">
                <a:solidFill>
                  <a:schemeClr val="tx1">
                    <a:lumMod val="85000"/>
                    <a:lumOff val="15000"/>
                  </a:schemeClr>
                </a:solidFill>
                <a:latin typeface="Times New Roman" pitchFamily="18" charset="0"/>
                <a:cs typeface="Times New Roman" pitchFamily="18" charset="0"/>
              </a:rPr>
              <a:t>đều</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chằn</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chặn</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nở</a:t>
            </a:r>
            <a:r>
              <a:rPr lang="en-US" sz="2200" dirty="0">
                <a:solidFill>
                  <a:schemeClr val="tx1">
                    <a:lumMod val="85000"/>
                    <a:lumOff val="15000"/>
                  </a:schemeClr>
                </a:solidFill>
                <a:latin typeface="Times New Roman" pitchFamily="18" charset="0"/>
                <a:cs typeface="Times New Roman" pitchFamily="18" charset="0"/>
              </a:rPr>
              <a:t> ở </a:t>
            </a:r>
            <a:r>
              <a:rPr lang="en-US" sz="2200" dirty="0" err="1">
                <a:solidFill>
                  <a:schemeClr val="tx1">
                    <a:lumMod val="85000"/>
                    <a:lumOff val="15000"/>
                  </a:schemeClr>
                </a:solidFill>
                <a:latin typeface="Times New Roman" pitchFamily="18" charset="0"/>
                <a:cs typeface="Times New Roman" pitchFamily="18" charset="0"/>
              </a:rPr>
              <a:t>giữa</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khum</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nhỏ</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lại</a:t>
            </a:r>
            <a:r>
              <a:rPr lang="en-US" sz="2200" dirty="0">
                <a:solidFill>
                  <a:schemeClr val="tx1">
                    <a:lumMod val="85000"/>
                    <a:lumOff val="15000"/>
                  </a:schemeClr>
                </a:solidFill>
                <a:latin typeface="Times New Roman" pitchFamily="18" charset="0"/>
                <a:cs typeface="Times New Roman" pitchFamily="18" charset="0"/>
              </a:rPr>
              <a:t> ở </a:t>
            </a:r>
            <a:r>
              <a:rPr lang="en-US" sz="2200" dirty="0" err="1">
                <a:solidFill>
                  <a:schemeClr val="tx1">
                    <a:lumMod val="85000"/>
                    <a:lumOff val="15000"/>
                  </a:schemeClr>
                </a:solidFill>
                <a:latin typeface="Times New Roman" pitchFamily="18" charset="0"/>
                <a:cs typeface="Times New Roman" pitchFamily="18" charset="0"/>
              </a:rPr>
              <a:t>hai</a:t>
            </a:r>
            <a:r>
              <a:rPr lang="en-US" sz="2200" dirty="0">
                <a:solidFill>
                  <a:schemeClr val="tx1">
                    <a:lumMod val="85000"/>
                    <a:lumOff val="15000"/>
                  </a:schemeClr>
                </a:solidFill>
                <a:latin typeface="Times New Roman" pitchFamily="18" charset="0"/>
                <a:cs typeface="Times New Roman" pitchFamily="18" charset="0"/>
              </a:rPr>
              <a:t> </a:t>
            </a:r>
            <a:r>
              <a:rPr lang="vi-VN" sz="2200" dirty="0">
                <a:solidFill>
                  <a:schemeClr val="tx1">
                    <a:lumMod val="85000"/>
                    <a:lumOff val="15000"/>
                  </a:schemeClr>
                </a:solidFill>
                <a:latin typeface="Times New Roman" pitchFamily="18" charset="0"/>
                <a:cs typeface="Times New Roman" pitchFamily="18" charset="0"/>
              </a:rPr>
              <a:t>đầu</a:t>
            </a:r>
            <a:r>
              <a:rPr lang="en-US" sz="2200" dirty="0">
                <a:solidFill>
                  <a:schemeClr val="tx1">
                    <a:lumMod val="85000"/>
                    <a:lumOff val="15000"/>
                  </a:schemeClr>
                </a:solidFill>
                <a:latin typeface="Times New Roman" pitchFamily="18" charset="0"/>
                <a:cs typeface="Times New Roman" pitchFamily="18" charset="0"/>
              </a:rPr>
              <a:t>.</a:t>
            </a:r>
          </a:p>
          <a:p>
            <a:pPr indent="111125" eaLnBrk="1" hangingPunct="1">
              <a:buFontTx/>
              <a:buChar char="-"/>
              <a:defRPr/>
            </a:pP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Ngang</a:t>
            </a:r>
            <a:r>
              <a:rPr lang="en-US" sz="2200" dirty="0">
                <a:solidFill>
                  <a:schemeClr val="tx1">
                    <a:lumMod val="85000"/>
                    <a:lumOff val="15000"/>
                  </a:schemeClr>
                </a:solidFill>
                <a:latin typeface="Times New Roman" pitchFamily="18" charset="0"/>
                <a:cs typeface="Times New Roman" pitchFamily="18" charset="0"/>
              </a:rPr>
              <a:t> l</a:t>
            </a:r>
            <a:r>
              <a:rPr lang="vi-VN" sz="2200" dirty="0">
                <a:solidFill>
                  <a:schemeClr val="tx1">
                    <a:lumMod val="85000"/>
                    <a:lumOff val="15000"/>
                  </a:schemeClr>
                </a:solidFill>
                <a:latin typeface="Times New Roman" pitchFamily="18" charset="0"/>
                <a:cs typeface="Times New Roman" pitchFamily="18" charset="0"/>
              </a:rPr>
              <a:t>ư</a:t>
            </a:r>
            <a:r>
              <a:rPr lang="en-US" sz="2200" dirty="0" err="1">
                <a:solidFill>
                  <a:schemeClr val="tx1">
                    <a:lumMod val="85000"/>
                    <a:lumOff val="15000"/>
                  </a:schemeClr>
                </a:solidFill>
                <a:latin typeface="Times New Roman" pitchFamily="18" charset="0"/>
                <a:cs typeface="Times New Roman" pitchFamily="18" charset="0"/>
              </a:rPr>
              <a:t>ng</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quấn</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hai</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vành</a:t>
            </a:r>
            <a:r>
              <a:rPr lang="en-US" sz="2200" dirty="0">
                <a:solidFill>
                  <a:schemeClr val="tx1">
                    <a:lumMod val="85000"/>
                    <a:lumOff val="15000"/>
                  </a:schemeClr>
                </a:solidFill>
                <a:latin typeface="Times New Roman" pitchFamily="18" charset="0"/>
                <a:cs typeface="Times New Roman" pitchFamily="18" charset="0"/>
              </a:rPr>
              <a:t> </a:t>
            </a:r>
            <a:r>
              <a:rPr lang="vi-VN" sz="2200" dirty="0">
                <a:solidFill>
                  <a:schemeClr val="tx1">
                    <a:lumMod val="85000"/>
                    <a:lumOff val="15000"/>
                  </a:schemeClr>
                </a:solidFill>
                <a:latin typeface="Times New Roman" pitchFamily="18" charset="0"/>
                <a:cs typeface="Times New Roman" pitchFamily="18" charset="0"/>
              </a:rPr>
              <a:t>đa</a:t>
            </a:r>
            <a:r>
              <a:rPr lang="en-US" sz="2200" dirty="0" err="1">
                <a:solidFill>
                  <a:schemeClr val="tx1">
                    <a:lumMod val="85000"/>
                    <a:lumOff val="15000"/>
                  </a:schemeClr>
                </a:solidFill>
                <a:latin typeface="Times New Roman" pitchFamily="18" charset="0"/>
                <a:cs typeface="Times New Roman" pitchFamily="18" charset="0"/>
              </a:rPr>
              <a:t>i</a:t>
            </a:r>
            <a:r>
              <a:rPr lang="en-US" sz="2200" dirty="0">
                <a:solidFill>
                  <a:schemeClr val="tx1">
                    <a:lumMod val="85000"/>
                    <a:lumOff val="15000"/>
                  </a:schemeClr>
                </a:solidFill>
                <a:latin typeface="Times New Roman" pitchFamily="18" charset="0"/>
                <a:cs typeface="Times New Roman" pitchFamily="18" charset="0"/>
              </a:rPr>
              <a:t> to </a:t>
            </a:r>
            <a:r>
              <a:rPr lang="en-US" sz="2200" dirty="0" err="1">
                <a:solidFill>
                  <a:schemeClr val="tx1">
                    <a:lumMod val="85000"/>
                    <a:lumOff val="15000"/>
                  </a:schemeClr>
                </a:solidFill>
                <a:latin typeface="Times New Roman" pitchFamily="18" charset="0"/>
                <a:cs typeface="Times New Roman" pitchFamily="18" charset="0"/>
              </a:rPr>
              <a:t>bằng</a:t>
            </a:r>
            <a:r>
              <a:rPr lang="en-US" sz="2200" dirty="0">
                <a:solidFill>
                  <a:schemeClr val="tx1">
                    <a:lumMod val="85000"/>
                    <a:lumOff val="15000"/>
                  </a:schemeClr>
                </a:solidFill>
                <a:latin typeface="Times New Roman" pitchFamily="18" charset="0"/>
                <a:cs typeface="Times New Roman" pitchFamily="18" charset="0"/>
              </a:rPr>
              <a:t> con </a:t>
            </a:r>
            <a:r>
              <a:rPr lang="en-US" sz="2200" dirty="0" err="1">
                <a:solidFill>
                  <a:schemeClr val="tx1">
                    <a:lumMod val="85000"/>
                    <a:lumOff val="15000"/>
                  </a:schemeClr>
                </a:solidFill>
                <a:latin typeface="Times New Roman" pitchFamily="18" charset="0"/>
                <a:cs typeface="Times New Roman" pitchFamily="18" charset="0"/>
              </a:rPr>
              <a:t>rắn</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cạp</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nong</a:t>
            </a:r>
            <a:r>
              <a:rPr lang="en-US" sz="2200" dirty="0">
                <a:solidFill>
                  <a:schemeClr val="tx1">
                    <a:lumMod val="85000"/>
                    <a:lumOff val="15000"/>
                  </a:schemeClr>
                </a:solidFill>
                <a:latin typeface="Times New Roman" pitchFamily="18" charset="0"/>
                <a:cs typeface="Times New Roman" pitchFamily="18" charset="0"/>
              </a:rPr>
              <a:t>, nom </a:t>
            </a:r>
            <a:r>
              <a:rPr lang="en-US" sz="2200" dirty="0" err="1">
                <a:solidFill>
                  <a:schemeClr val="tx1">
                    <a:lumMod val="85000"/>
                    <a:lumOff val="15000"/>
                  </a:schemeClr>
                </a:solidFill>
                <a:latin typeface="Times New Roman" pitchFamily="18" charset="0"/>
                <a:cs typeface="Times New Roman" pitchFamily="18" charset="0"/>
              </a:rPr>
              <a:t>rất</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hùng</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dũng</a:t>
            </a:r>
            <a:r>
              <a:rPr lang="en-US" sz="2200" dirty="0">
                <a:solidFill>
                  <a:schemeClr val="tx1">
                    <a:lumMod val="85000"/>
                    <a:lumOff val="15000"/>
                  </a:schemeClr>
                </a:solidFill>
                <a:latin typeface="Times New Roman" pitchFamily="18" charset="0"/>
                <a:cs typeface="Times New Roman" pitchFamily="18" charset="0"/>
              </a:rPr>
              <a:t>.</a:t>
            </a:r>
          </a:p>
          <a:p>
            <a:pPr indent="111125" eaLnBrk="1" hangingPunct="1">
              <a:buFontTx/>
              <a:buChar char="-"/>
              <a:defRPr/>
            </a:pP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Hai</a:t>
            </a:r>
            <a:r>
              <a:rPr lang="en-US" sz="2200" dirty="0">
                <a:solidFill>
                  <a:schemeClr val="tx1">
                    <a:lumMod val="85000"/>
                    <a:lumOff val="15000"/>
                  </a:schemeClr>
                </a:solidFill>
                <a:latin typeface="Times New Roman" pitchFamily="18" charset="0"/>
                <a:cs typeface="Times New Roman" pitchFamily="18" charset="0"/>
              </a:rPr>
              <a:t> </a:t>
            </a:r>
            <a:r>
              <a:rPr lang="vi-VN" sz="2200" dirty="0">
                <a:solidFill>
                  <a:schemeClr val="tx1">
                    <a:lumMod val="85000"/>
                    <a:lumOff val="15000"/>
                  </a:schemeClr>
                </a:solidFill>
                <a:latin typeface="Times New Roman" pitchFamily="18" charset="0"/>
                <a:cs typeface="Times New Roman" pitchFamily="18" charset="0"/>
              </a:rPr>
              <a:t>đầu</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bịt</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kín</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bằng</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da</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trâu</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thuộc</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kĩ</a:t>
            </a:r>
            <a:r>
              <a:rPr lang="en-US" sz="2200" dirty="0">
                <a:solidFill>
                  <a:schemeClr val="tx1">
                    <a:lumMod val="85000"/>
                    <a:lumOff val="15000"/>
                  </a:schemeClr>
                </a:solidFill>
                <a:latin typeface="Times New Roman" pitchFamily="18" charset="0"/>
                <a:cs typeface="Times New Roman" pitchFamily="18" charset="0"/>
              </a:rPr>
              <a:t>, c</a:t>
            </a:r>
            <a:r>
              <a:rPr lang="vi-VN" sz="2200" dirty="0">
                <a:solidFill>
                  <a:schemeClr val="tx1">
                    <a:lumMod val="85000"/>
                    <a:lumOff val="15000"/>
                  </a:schemeClr>
                </a:solidFill>
                <a:latin typeface="Times New Roman" pitchFamily="18" charset="0"/>
                <a:cs typeface="Times New Roman" pitchFamily="18" charset="0"/>
              </a:rPr>
              <a:t>ă</a:t>
            </a:r>
            <a:r>
              <a:rPr lang="en-US" sz="2200" dirty="0" err="1">
                <a:solidFill>
                  <a:schemeClr val="tx1">
                    <a:lumMod val="85000"/>
                    <a:lumOff val="15000"/>
                  </a:schemeClr>
                </a:solidFill>
                <a:latin typeface="Times New Roman" pitchFamily="18" charset="0"/>
                <a:cs typeface="Times New Roman" pitchFamily="18" charset="0"/>
              </a:rPr>
              <a:t>ng</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rất</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phẳng</a:t>
            </a:r>
            <a:r>
              <a:rPr lang="en-US" sz="2200" dirty="0">
                <a:solidFill>
                  <a:schemeClr val="tx1">
                    <a:lumMod val="85000"/>
                    <a:lumOff val="15000"/>
                  </a:schemeClr>
                </a:solidFill>
                <a:latin typeface="Times New Roman" pitchFamily="18" charset="0"/>
                <a:cs typeface="Times New Roman" pitchFamily="18" charset="0"/>
              </a:rPr>
              <a:t>.</a:t>
            </a:r>
          </a:p>
          <a:p>
            <a:pPr indent="111125" eaLnBrk="1" hangingPunct="1">
              <a:buFont typeface="Arial" charset="0"/>
              <a:buChar char="•"/>
              <a:defRPr/>
            </a:pPr>
            <a:r>
              <a:rPr lang="en-US" sz="2200" u="sng" dirty="0" err="1">
                <a:solidFill>
                  <a:srgbClr val="C00000"/>
                </a:solidFill>
                <a:latin typeface="Times New Roman" pitchFamily="18" charset="0"/>
                <a:cs typeface="Times New Roman" pitchFamily="18" charset="0"/>
              </a:rPr>
              <a:t>Âm</a:t>
            </a:r>
            <a:r>
              <a:rPr lang="en-US" sz="2200" u="sng" dirty="0">
                <a:solidFill>
                  <a:srgbClr val="C00000"/>
                </a:solidFill>
                <a:latin typeface="Times New Roman" pitchFamily="18" charset="0"/>
                <a:cs typeface="Times New Roman" pitchFamily="18" charset="0"/>
              </a:rPr>
              <a:t> </a:t>
            </a:r>
            <a:r>
              <a:rPr lang="en-US" sz="2200" u="sng" dirty="0" err="1">
                <a:solidFill>
                  <a:srgbClr val="C00000"/>
                </a:solidFill>
                <a:latin typeface="Times New Roman" pitchFamily="18" charset="0"/>
                <a:cs typeface="Times New Roman" pitchFamily="18" charset="0"/>
              </a:rPr>
              <a:t>thanh</a:t>
            </a:r>
            <a:r>
              <a:rPr lang="en-US" sz="2200" u="sng" dirty="0">
                <a:solidFill>
                  <a:schemeClr val="tx1">
                    <a:lumMod val="85000"/>
                    <a:lumOff val="15000"/>
                  </a:schemeClr>
                </a:solidFill>
                <a:latin typeface="Times New Roman" pitchFamily="18" charset="0"/>
                <a:cs typeface="Times New Roman" pitchFamily="18" charset="0"/>
              </a:rPr>
              <a:t>: </a:t>
            </a:r>
          </a:p>
          <a:p>
            <a:pPr indent="111125" eaLnBrk="1" hangingPunct="1">
              <a:defRPr/>
            </a:pP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Tiếng</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trống</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ồm</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ồm</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giục</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giã</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Tùng</a:t>
            </a:r>
            <a:r>
              <a:rPr lang="en-US" sz="2200" dirty="0">
                <a:solidFill>
                  <a:schemeClr val="tx1">
                    <a:lumMod val="85000"/>
                    <a:lumOff val="15000"/>
                  </a:schemeClr>
                </a:solidFill>
                <a:latin typeface="Times New Roman" pitchFamily="18" charset="0"/>
                <a:cs typeface="Times New Roman" pitchFamily="18" charset="0"/>
              </a:rPr>
              <a:t> ! </a:t>
            </a:r>
            <a:r>
              <a:rPr lang="en-US" sz="2200" dirty="0" err="1">
                <a:solidFill>
                  <a:schemeClr val="tx1">
                    <a:lumMod val="85000"/>
                    <a:lumOff val="15000"/>
                  </a:schemeClr>
                </a:solidFill>
                <a:latin typeface="Times New Roman" pitchFamily="18" charset="0"/>
                <a:cs typeface="Times New Roman" pitchFamily="18" charset="0"/>
              </a:rPr>
              <a:t>Tùng</a:t>
            </a:r>
            <a:r>
              <a:rPr lang="en-US" sz="2200" dirty="0">
                <a:solidFill>
                  <a:schemeClr val="tx1">
                    <a:lumMod val="85000"/>
                    <a:lumOff val="15000"/>
                  </a:schemeClr>
                </a:solidFill>
                <a:latin typeface="Times New Roman" pitchFamily="18" charset="0"/>
                <a:cs typeface="Times New Roman" pitchFamily="18" charset="0"/>
              </a:rPr>
              <a:t> ! </a:t>
            </a:r>
            <a:r>
              <a:rPr lang="en-US" sz="2200" dirty="0" err="1">
                <a:solidFill>
                  <a:schemeClr val="tx1">
                    <a:lumMod val="85000"/>
                    <a:lumOff val="15000"/>
                  </a:schemeClr>
                </a:solidFill>
                <a:latin typeface="Times New Roman" pitchFamily="18" charset="0"/>
                <a:cs typeface="Times New Roman" pitchFamily="18" charset="0"/>
              </a:rPr>
              <a:t>Tùng</a:t>
            </a:r>
            <a:r>
              <a:rPr lang="en-US" sz="2200" dirty="0">
                <a:solidFill>
                  <a:schemeClr val="tx1">
                    <a:lumMod val="85000"/>
                    <a:lumOff val="15000"/>
                  </a:schemeClr>
                </a:solidFill>
                <a:latin typeface="Times New Roman" pitchFamily="18" charset="0"/>
                <a:cs typeface="Times New Roman" pitchFamily="18" charset="0"/>
              </a:rPr>
              <a:t> !”.</a:t>
            </a:r>
          </a:p>
          <a:p>
            <a:pPr indent="111125" eaLnBrk="1" hangingPunct="1">
              <a:buFontTx/>
              <a:buChar char="-"/>
              <a:defRPr/>
            </a:pPr>
            <a:r>
              <a:rPr lang="en-US" sz="2200" dirty="0" err="1">
                <a:solidFill>
                  <a:schemeClr val="tx1">
                    <a:lumMod val="85000"/>
                    <a:lumOff val="15000"/>
                  </a:schemeClr>
                </a:solidFill>
                <a:latin typeface="Times New Roman" pitchFamily="18" charset="0"/>
                <a:cs typeface="Times New Roman" pitchFamily="18" charset="0"/>
              </a:rPr>
              <a:t>Trống</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cầm</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càng</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theo</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nhịp</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Cắc</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tùng</a:t>
            </a:r>
            <a:r>
              <a:rPr lang="en-US" sz="2200" dirty="0">
                <a:solidFill>
                  <a:schemeClr val="tx1">
                    <a:lumMod val="85000"/>
                    <a:lumOff val="15000"/>
                  </a:schemeClr>
                </a:solidFill>
                <a:latin typeface="Times New Roman" pitchFamily="18" charset="0"/>
                <a:cs typeface="Times New Roman" pitchFamily="18" charset="0"/>
              </a:rPr>
              <a:t> ! </a:t>
            </a:r>
            <a:r>
              <a:rPr lang="en-US" sz="2200" dirty="0" err="1">
                <a:solidFill>
                  <a:schemeClr val="tx1">
                    <a:lumMod val="85000"/>
                    <a:lumOff val="15000"/>
                  </a:schemeClr>
                </a:solidFill>
                <a:latin typeface="Times New Roman" pitchFamily="18" charset="0"/>
                <a:cs typeface="Times New Roman" pitchFamily="18" charset="0"/>
              </a:rPr>
              <a:t>Cắc</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tùng</a:t>
            </a:r>
            <a:r>
              <a:rPr lang="en-US" sz="2200" dirty="0">
                <a:solidFill>
                  <a:schemeClr val="tx1">
                    <a:lumMod val="85000"/>
                    <a:lumOff val="15000"/>
                  </a:schemeClr>
                </a:solidFill>
                <a:latin typeface="Times New Roman" pitchFamily="18" charset="0"/>
                <a:cs typeface="Times New Roman" pitchFamily="18" charset="0"/>
              </a:rPr>
              <a:t> !” </a:t>
            </a:r>
            <a:r>
              <a:rPr lang="vi-VN" sz="2200" dirty="0">
                <a:solidFill>
                  <a:schemeClr val="tx1">
                    <a:lumMod val="85000"/>
                    <a:lumOff val="15000"/>
                  </a:schemeClr>
                </a:solidFill>
                <a:latin typeface="Times New Roman" pitchFamily="18" charset="0"/>
                <a:cs typeface="Times New Roman" pitchFamily="18" charset="0"/>
              </a:rPr>
              <a:t>đều</a:t>
            </a:r>
            <a:r>
              <a:rPr lang="en-US" sz="2200" dirty="0">
                <a:solidFill>
                  <a:schemeClr val="tx1">
                    <a:lumMod val="85000"/>
                    <a:lumOff val="15000"/>
                  </a:schemeClr>
                </a:solidFill>
                <a:latin typeface="Times New Roman" pitchFamily="18" charset="0"/>
                <a:cs typeface="Times New Roman" pitchFamily="18" charset="0"/>
              </a:rPr>
              <a:t> </a:t>
            </a:r>
            <a:r>
              <a:rPr lang="vi-VN" sz="2200" dirty="0">
                <a:solidFill>
                  <a:schemeClr val="tx1">
                    <a:lumMod val="85000"/>
                    <a:lumOff val="15000"/>
                  </a:schemeClr>
                </a:solidFill>
                <a:latin typeface="Times New Roman" pitchFamily="18" charset="0"/>
                <a:cs typeface="Times New Roman" pitchFamily="18" charset="0"/>
              </a:rPr>
              <a:t>đặn</a:t>
            </a:r>
            <a:r>
              <a:rPr lang="en-US" sz="2200" dirty="0">
                <a:solidFill>
                  <a:schemeClr val="tx1">
                    <a:lumMod val="85000"/>
                    <a:lumOff val="15000"/>
                  </a:schemeClr>
                </a:solidFill>
                <a:latin typeface="Times New Roman" pitchFamily="18" charset="0"/>
                <a:cs typeface="Times New Roman" pitchFamily="18" charset="0"/>
              </a:rPr>
              <a:t>.</a:t>
            </a:r>
            <a:r>
              <a:rPr lang="vi-VN" sz="2200" dirty="0">
                <a:solidFill>
                  <a:schemeClr val="tx1">
                    <a:lumMod val="85000"/>
                    <a:lumOff val="15000"/>
                  </a:schemeClr>
                </a:solidFill>
                <a:latin typeface="Times New Roman" pitchFamily="18" charset="0"/>
                <a:cs typeface="Times New Roman" pitchFamily="18" charset="0"/>
              </a:rPr>
              <a:t> Giục trẻ rảo bước tới trường.</a:t>
            </a:r>
            <a:endParaRPr lang="en-US" sz="2200" dirty="0">
              <a:solidFill>
                <a:schemeClr val="tx1">
                  <a:lumMod val="85000"/>
                  <a:lumOff val="15000"/>
                </a:schemeClr>
              </a:solidFill>
              <a:latin typeface="Times New Roman" pitchFamily="18" charset="0"/>
              <a:cs typeface="Times New Roman" pitchFamily="18" charset="0"/>
            </a:endParaRPr>
          </a:p>
          <a:p>
            <a:pPr indent="111125" eaLnBrk="1" hangingPunct="1">
              <a:defRPr/>
            </a:pP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Trống</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xả</a:t>
            </a:r>
            <a:r>
              <a:rPr lang="en-US" sz="2200" dirty="0">
                <a:solidFill>
                  <a:schemeClr val="tx1">
                    <a:lumMod val="85000"/>
                    <a:lumOff val="15000"/>
                  </a:schemeClr>
                </a:solidFill>
                <a:latin typeface="Times New Roman" pitchFamily="18" charset="0"/>
                <a:cs typeface="Times New Roman" pitchFamily="18" charset="0"/>
              </a:rPr>
              <a:t> h</a:t>
            </a:r>
            <a:r>
              <a:rPr lang="vi-VN" sz="2200" dirty="0">
                <a:solidFill>
                  <a:schemeClr val="tx1">
                    <a:lumMod val="85000"/>
                    <a:lumOff val="15000"/>
                  </a:schemeClr>
                </a:solidFill>
                <a:latin typeface="Times New Roman" pitchFamily="18" charset="0"/>
                <a:cs typeface="Times New Roman" pitchFamily="18" charset="0"/>
              </a:rPr>
              <a:t>ơi</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một</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hồi</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dài</a:t>
            </a:r>
            <a:r>
              <a:rPr lang="en-US" sz="2200" dirty="0">
                <a:solidFill>
                  <a:schemeClr val="tx1">
                    <a:lumMod val="85000"/>
                    <a:lumOff val="15000"/>
                  </a:schemeClr>
                </a:solidFill>
                <a:latin typeface="Times New Roman" pitchFamily="18" charset="0"/>
                <a:cs typeface="Times New Roman" pitchFamily="18" charset="0"/>
              </a:rPr>
              <a:t>.</a:t>
            </a:r>
          </a:p>
        </p:txBody>
      </p:sp>
      <p:sp>
        <p:nvSpPr>
          <p:cNvPr id="21" name="Rectangle 20">
            <a:extLst>
              <a:ext uri="{FF2B5EF4-FFF2-40B4-BE49-F238E27FC236}">
                <a16:creationId xmlns:a16="http://schemas.microsoft.com/office/drawing/2014/main" id="{36966186-3316-6F47-BFBC-B0BCDBDAC8C6}"/>
              </a:ext>
            </a:extLst>
          </p:cNvPr>
          <p:cNvSpPr>
            <a:spLocks noChangeArrowheads="1"/>
          </p:cNvSpPr>
          <p:nvPr/>
        </p:nvSpPr>
        <p:spPr bwMode="auto">
          <a:xfrm>
            <a:off x="3999576" y="1076094"/>
            <a:ext cx="6248400" cy="1122363"/>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indent="346075" eaLnBrk="1" hangingPunct="1">
              <a:buFont typeface="Wingdings" pitchFamily="2" charset="2"/>
              <a:buChar char="ü"/>
              <a:defRPr/>
            </a:pPr>
            <a:r>
              <a:rPr lang="en-US" sz="2200" i="1">
                <a:solidFill>
                  <a:srgbClr val="0000FF"/>
                </a:solidFill>
                <a:latin typeface="Times New Roman" pitchFamily="18" charset="0"/>
                <a:cs typeface="Times New Roman" pitchFamily="18" charset="0"/>
              </a:rPr>
              <a:t>Mình trống</a:t>
            </a:r>
          </a:p>
          <a:p>
            <a:pPr indent="346075" eaLnBrk="1" hangingPunct="1">
              <a:buFont typeface="Wingdings" pitchFamily="2" charset="2"/>
              <a:buChar char="ü"/>
              <a:defRPr/>
            </a:pPr>
            <a:r>
              <a:rPr lang="en-US" sz="2200" i="1">
                <a:solidFill>
                  <a:srgbClr val="0000FF"/>
                </a:solidFill>
                <a:latin typeface="Times New Roman" pitchFamily="18" charset="0"/>
                <a:cs typeface="Times New Roman" pitchFamily="18" charset="0"/>
              </a:rPr>
              <a:t>Ngang l</a:t>
            </a:r>
            <a:r>
              <a:rPr lang="vi-VN" sz="2200" i="1">
                <a:solidFill>
                  <a:srgbClr val="0000FF"/>
                </a:solidFill>
                <a:latin typeface="Times New Roman" pitchFamily="18" charset="0"/>
                <a:cs typeface="Times New Roman" pitchFamily="18" charset="0"/>
              </a:rPr>
              <a:t>ư</a:t>
            </a:r>
            <a:r>
              <a:rPr lang="en-US" sz="2200" i="1">
                <a:solidFill>
                  <a:srgbClr val="0000FF"/>
                </a:solidFill>
                <a:latin typeface="Times New Roman" pitchFamily="18" charset="0"/>
                <a:cs typeface="Times New Roman" pitchFamily="18" charset="0"/>
              </a:rPr>
              <a:t>ng trống</a:t>
            </a:r>
          </a:p>
          <a:p>
            <a:pPr indent="346075" eaLnBrk="1" hangingPunct="1">
              <a:buFont typeface="Wingdings" pitchFamily="2" charset="2"/>
              <a:buChar char="ü"/>
              <a:defRPr/>
            </a:pPr>
            <a:r>
              <a:rPr lang="en-US" sz="2200" i="1">
                <a:solidFill>
                  <a:srgbClr val="0000FF"/>
                </a:solidFill>
                <a:latin typeface="Times New Roman" pitchFamily="18" charset="0"/>
                <a:cs typeface="Times New Roman" pitchFamily="18" charset="0"/>
              </a:rPr>
              <a:t>Hai </a:t>
            </a:r>
            <a:r>
              <a:rPr lang="vi-VN" sz="2200" i="1">
                <a:solidFill>
                  <a:srgbClr val="0000FF"/>
                </a:solidFill>
                <a:latin typeface="Times New Roman" pitchFamily="18" charset="0"/>
                <a:cs typeface="Times New Roman" pitchFamily="18" charset="0"/>
              </a:rPr>
              <a:t>đầu</a:t>
            </a:r>
            <a:r>
              <a:rPr lang="en-US" sz="2200" i="1">
                <a:solidFill>
                  <a:srgbClr val="0000FF"/>
                </a:solidFill>
                <a:latin typeface="Times New Roman" pitchFamily="18" charset="0"/>
                <a:cs typeface="Times New Roman" pitchFamily="18" charset="0"/>
              </a:rPr>
              <a:t> trống</a:t>
            </a:r>
          </a:p>
        </p:txBody>
      </p:sp>
      <p:sp>
        <p:nvSpPr>
          <p:cNvPr id="22" name="Rectangle 21">
            <a:extLst>
              <a:ext uri="{FF2B5EF4-FFF2-40B4-BE49-F238E27FC236}">
                <a16:creationId xmlns:a16="http://schemas.microsoft.com/office/drawing/2014/main" id="{CC59D550-428F-A046-A1F1-9ED688EDC930}"/>
              </a:ext>
            </a:extLst>
          </p:cNvPr>
          <p:cNvSpPr>
            <a:spLocks noChangeArrowheads="1"/>
          </p:cNvSpPr>
          <p:nvPr/>
        </p:nvSpPr>
        <p:spPr bwMode="auto">
          <a:xfrm>
            <a:off x="1256376" y="998307"/>
            <a:ext cx="2362200" cy="1457325"/>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en-US" sz="2200">
                <a:solidFill>
                  <a:srgbClr val="0000FF"/>
                </a:solidFill>
                <a:latin typeface="Times New Roman" pitchFamily="18" charset="0"/>
                <a:cs typeface="Times New Roman" pitchFamily="18" charset="0"/>
              </a:rPr>
              <a:t>b) Tên những </a:t>
            </a:r>
          </a:p>
          <a:p>
            <a:pPr eaLnBrk="1" hangingPunct="1">
              <a:defRPr/>
            </a:pPr>
            <a:r>
              <a:rPr lang="en-US" sz="2200">
                <a:solidFill>
                  <a:srgbClr val="0000FF"/>
                </a:solidFill>
                <a:latin typeface="Times New Roman" pitchFamily="18" charset="0"/>
                <a:cs typeface="Times New Roman" pitchFamily="18" charset="0"/>
              </a:rPr>
              <a:t>bộ phận của </a:t>
            </a:r>
          </a:p>
          <a:p>
            <a:pPr eaLnBrk="1" hangingPunct="1">
              <a:defRPr/>
            </a:pPr>
            <a:r>
              <a:rPr lang="en-US" sz="2200">
                <a:solidFill>
                  <a:srgbClr val="0000FF"/>
                </a:solidFill>
                <a:latin typeface="Times New Roman" pitchFamily="18" charset="0"/>
                <a:cs typeface="Times New Roman" pitchFamily="18" charset="0"/>
              </a:rPr>
              <a:t>cái trống </a:t>
            </a:r>
            <a:r>
              <a:rPr lang="vi-VN" sz="2200">
                <a:solidFill>
                  <a:srgbClr val="0000FF"/>
                </a:solidFill>
                <a:latin typeface="Times New Roman" pitchFamily="18" charset="0"/>
                <a:cs typeface="Times New Roman" pitchFamily="18" charset="0"/>
              </a:rPr>
              <a:t>được</a:t>
            </a:r>
            <a:r>
              <a:rPr lang="en-US" sz="2200">
                <a:solidFill>
                  <a:srgbClr val="0000FF"/>
                </a:solidFill>
                <a:latin typeface="Times New Roman" pitchFamily="18" charset="0"/>
                <a:cs typeface="Times New Roman" pitchFamily="18" charset="0"/>
              </a:rPr>
              <a:t> miêu tả.</a:t>
            </a:r>
          </a:p>
        </p:txBody>
      </p:sp>
      <p:sp>
        <p:nvSpPr>
          <p:cNvPr id="23" name="Rectangle 22">
            <a:extLst>
              <a:ext uri="{FF2B5EF4-FFF2-40B4-BE49-F238E27FC236}">
                <a16:creationId xmlns:a16="http://schemas.microsoft.com/office/drawing/2014/main" id="{DE34F18C-91DB-E142-B45B-60840ABAFA20}"/>
              </a:ext>
            </a:extLst>
          </p:cNvPr>
          <p:cNvSpPr>
            <a:spLocks noChangeArrowheads="1"/>
          </p:cNvSpPr>
          <p:nvPr/>
        </p:nvSpPr>
        <p:spPr bwMode="auto">
          <a:xfrm>
            <a:off x="1256376" y="85494"/>
            <a:ext cx="2362200" cy="787400"/>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en-US" sz="2200" dirty="0">
                <a:solidFill>
                  <a:schemeClr val="tx1">
                    <a:lumMod val="85000"/>
                    <a:lumOff val="15000"/>
                  </a:schemeClr>
                </a:solidFill>
                <a:latin typeface="Times New Roman" pitchFamily="18" charset="0"/>
                <a:cs typeface="Times New Roman" pitchFamily="18" charset="0"/>
              </a:rPr>
              <a:t>a) Câu v</a:t>
            </a:r>
            <a:r>
              <a:rPr lang="vi-VN" sz="2200" dirty="0">
                <a:solidFill>
                  <a:schemeClr val="tx1">
                    <a:lumMod val="85000"/>
                    <a:lumOff val="15000"/>
                  </a:schemeClr>
                </a:solidFill>
                <a:latin typeface="Times New Roman" pitchFamily="18" charset="0"/>
                <a:cs typeface="Times New Roman" pitchFamily="18" charset="0"/>
              </a:rPr>
              <a:t>ă</a:t>
            </a:r>
            <a:r>
              <a:rPr lang="en-US" sz="2200" dirty="0">
                <a:solidFill>
                  <a:schemeClr val="tx1">
                    <a:lumMod val="85000"/>
                    <a:lumOff val="15000"/>
                  </a:schemeClr>
                </a:solidFill>
                <a:latin typeface="Times New Roman" pitchFamily="18" charset="0"/>
                <a:cs typeface="Times New Roman" pitchFamily="18" charset="0"/>
              </a:rPr>
              <a:t>n </a:t>
            </a:r>
            <a:r>
              <a:rPr lang="en-US" sz="2200" dirty="0" err="1">
                <a:solidFill>
                  <a:schemeClr val="tx1">
                    <a:lumMod val="85000"/>
                    <a:lumOff val="15000"/>
                  </a:schemeClr>
                </a:solidFill>
                <a:latin typeface="Times New Roman" pitchFamily="18" charset="0"/>
                <a:cs typeface="Times New Roman" pitchFamily="18" charset="0"/>
              </a:rPr>
              <a:t>tả</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bao</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quát</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cái</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trống</a:t>
            </a:r>
            <a:r>
              <a:rPr lang="en-US" sz="2200" dirty="0">
                <a:solidFill>
                  <a:schemeClr val="tx1">
                    <a:lumMod val="85000"/>
                    <a:lumOff val="15000"/>
                  </a:schemeClr>
                </a:solidFill>
                <a:latin typeface="Times New Roman" pitchFamily="18" charset="0"/>
                <a:cs typeface="Times New Roman" pitchFamily="18" charset="0"/>
              </a:rPr>
              <a:t>.</a:t>
            </a:r>
          </a:p>
        </p:txBody>
      </p:sp>
      <p:sp>
        <p:nvSpPr>
          <p:cNvPr id="24" name="Rectangle 23">
            <a:extLst>
              <a:ext uri="{FF2B5EF4-FFF2-40B4-BE49-F238E27FC236}">
                <a16:creationId xmlns:a16="http://schemas.microsoft.com/office/drawing/2014/main" id="{BE5AB11F-84D8-C34F-9BDD-2CF9E8ACDDEB}"/>
              </a:ext>
            </a:extLst>
          </p:cNvPr>
          <p:cNvSpPr>
            <a:spLocks noChangeArrowheads="1"/>
          </p:cNvSpPr>
          <p:nvPr/>
        </p:nvSpPr>
        <p:spPr bwMode="auto">
          <a:xfrm>
            <a:off x="3797964" y="85494"/>
            <a:ext cx="6450012" cy="762000"/>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en-US" sz="2200" i="1" dirty="0" err="1">
                <a:solidFill>
                  <a:schemeClr val="tx1">
                    <a:lumMod val="85000"/>
                    <a:lumOff val="15000"/>
                  </a:schemeClr>
                </a:solidFill>
                <a:latin typeface="Times New Roman" pitchFamily="18" charset="0"/>
                <a:cs typeface="Times New Roman" pitchFamily="18" charset="0"/>
              </a:rPr>
              <a:t>Anh</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chàng</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trống</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này</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tròn</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nh</a:t>
            </a:r>
            <a:r>
              <a:rPr lang="vi-VN" sz="2200" i="1" dirty="0">
                <a:solidFill>
                  <a:schemeClr val="tx1">
                    <a:lumMod val="85000"/>
                    <a:lumOff val="15000"/>
                  </a:schemeClr>
                </a:solidFill>
                <a:latin typeface="Times New Roman" pitchFamily="18" charset="0"/>
                <a:cs typeface="Times New Roman" pitchFamily="18" charset="0"/>
              </a:rPr>
              <a:t>ư</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cái</a:t>
            </a:r>
            <a:r>
              <a:rPr lang="en-US" sz="2200" i="1" dirty="0">
                <a:solidFill>
                  <a:schemeClr val="tx1">
                    <a:lumMod val="85000"/>
                    <a:lumOff val="15000"/>
                  </a:schemeClr>
                </a:solidFill>
                <a:latin typeface="Times New Roman" pitchFamily="18" charset="0"/>
                <a:cs typeface="Times New Roman" pitchFamily="18" charset="0"/>
              </a:rPr>
              <a:t> chum, </a:t>
            </a:r>
            <a:r>
              <a:rPr lang="en-US" sz="2200" i="1" dirty="0" err="1">
                <a:solidFill>
                  <a:schemeClr val="tx1">
                    <a:lumMod val="85000"/>
                    <a:lumOff val="15000"/>
                  </a:schemeClr>
                </a:solidFill>
                <a:latin typeface="Times New Roman" pitchFamily="18" charset="0"/>
                <a:cs typeface="Times New Roman" pitchFamily="18" charset="0"/>
              </a:rPr>
              <a:t>lúc</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nào</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cũng</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chễm</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chệ</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trên</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một</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cái</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giá</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gỗ</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kê</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tr</a:t>
            </a:r>
            <a:r>
              <a:rPr lang="vi-VN" sz="2200" i="1" dirty="0">
                <a:solidFill>
                  <a:schemeClr val="tx1">
                    <a:lumMod val="85000"/>
                    <a:lumOff val="15000"/>
                  </a:schemeClr>
                </a:solidFill>
                <a:latin typeface="Times New Roman" pitchFamily="18" charset="0"/>
                <a:cs typeface="Times New Roman" pitchFamily="18" charset="0"/>
              </a:rPr>
              <a:t>ước</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phòng</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bảo</a:t>
            </a:r>
            <a:r>
              <a:rPr lang="en-US" sz="2200" i="1" dirty="0">
                <a:solidFill>
                  <a:schemeClr val="tx1">
                    <a:lumMod val="85000"/>
                    <a:lumOff val="15000"/>
                  </a:schemeClr>
                </a:solidFill>
                <a:latin typeface="Times New Roman" pitchFamily="18" charset="0"/>
                <a:cs typeface="Times New Roman" pitchFamily="18" charset="0"/>
              </a:rPr>
              <a:t> </a:t>
            </a:r>
            <a:r>
              <a:rPr lang="en-US" sz="2200" i="1" dirty="0" err="1">
                <a:solidFill>
                  <a:schemeClr val="tx1">
                    <a:lumMod val="85000"/>
                    <a:lumOff val="15000"/>
                  </a:schemeClr>
                </a:solidFill>
                <a:latin typeface="Times New Roman" pitchFamily="18" charset="0"/>
                <a:cs typeface="Times New Roman" pitchFamily="18" charset="0"/>
              </a:rPr>
              <a:t>vệ</a:t>
            </a:r>
            <a:r>
              <a:rPr lang="en-US" sz="2200" dirty="0">
                <a:solidFill>
                  <a:schemeClr val="tx1">
                    <a:lumMod val="85000"/>
                    <a:lumOff val="15000"/>
                  </a:schemeClr>
                </a:solidFill>
                <a:latin typeface="Times New Roman" pitchFamily="18" charset="0"/>
                <a:cs typeface="Times New Roman" pitchFamily="18" charset="0"/>
              </a:rPr>
              <a:t>. </a:t>
            </a:r>
          </a:p>
        </p:txBody>
      </p:sp>
      <p:sp>
        <p:nvSpPr>
          <p:cNvPr id="25" name="Rectangle 24">
            <a:extLst>
              <a:ext uri="{FF2B5EF4-FFF2-40B4-BE49-F238E27FC236}">
                <a16:creationId xmlns:a16="http://schemas.microsoft.com/office/drawing/2014/main" id="{B27C353E-F272-D242-9A12-217A1DECF33D}"/>
              </a:ext>
            </a:extLst>
          </p:cNvPr>
          <p:cNvSpPr>
            <a:spLocks noChangeArrowheads="1"/>
          </p:cNvSpPr>
          <p:nvPr/>
        </p:nvSpPr>
        <p:spPr bwMode="auto">
          <a:xfrm>
            <a:off x="1334164" y="3554182"/>
            <a:ext cx="2284412" cy="1457325"/>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en-US" sz="2200" dirty="0">
                <a:solidFill>
                  <a:schemeClr val="tx1">
                    <a:lumMod val="85000"/>
                    <a:lumOff val="15000"/>
                  </a:schemeClr>
                </a:solidFill>
                <a:latin typeface="Times New Roman" pitchFamily="18" charset="0"/>
                <a:cs typeface="Times New Roman" pitchFamily="18" charset="0"/>
              </a:rPr>
              <a:t>c) </a:t>
            </a:r>
            <a:r>
              <a:rPr lang="en-US" sz="2200" dirty="0" err="1">
                <a:solidFill>
                  <a:schemeClr val="tx1">
                    <a:lumMod val="85000"/>
                    <a:lumOff val="15000"/>
                  </a:schemeClr>
                </a:solidFill>
                <a:latin typeface="Times New Roman" pitchFamily="18" charset="0"/>
                <a:cs typeface="Times New Roman" pitchFamily="18" charset="0"/>
              </a:rPr>
              <a:t>Những</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từ</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ngữ</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tả</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hình</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dáng</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và</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âm</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thanh</a:t>
            </a:r>
            <a:r>
              <a:rPr lang="en-US"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của</a:t>
            </a:r>
            <a:r>
              <a:rPr lang="vi-VN" sz="2200" dirty="0">
                <a:solidFill>
                  <a:schemeClr val="tx1">
                    <a:lumMod val="85000"/>
                    <a:lumOff val="15000"/>
                  </a:schemeClr>
                </a:solidFill>
                <a:latin typeface="Times New Roman" pitchFamily="18" charset="0"/>
                <a:cs typeface="Times New Roman" pitchFamily="18" charset="0"/>
              </a:rPr>
              <a:t> </a:t>
            </a:r>
            <a:r>
              <a:rPr lang="en-US" sz="2200" dirty="0" err="1">
                <a:solidFill>
                  <a:schemeClr val="tx1">
                    <a:lumMod val="85000"/>
                    <a:lumOff val="15000"/>
                  </a:schemeClr>
                </a:solidFill>
                <a:latin typeface="Times New Roman" pitchFamily="18" charset="0"/>
                <a:cs typeface="Times New Roman" pitchFamily="18" charset="0"/>
              </a:rPr>
              <a:t>trống</a:t>
            </a:r>
            <a:r>
              <a:rPr lang="en-US" sz="2200" dirty="0">
                <a:solidFill>
                  <a:schemeClr val="tx1">
                    <a:lumMod val="85000"/>
                    <a:lumOff val="15000"/>
                  </a:schemeClr>
                </a:solidFill>
                <a:latin typeface="Times New Roman" pitchFamily="18" charset="0"/>
                <a:cs typeface="Times New Roman" pitchFamily="18" charset="0"/>
              </a:rPr>
              <a:t>.</a:t>
            </a:r>
          </a:p>
        </p:txBody>
      </p:sp>
      <p:graphicFrame>
        <p:nvGraphicFramePr>
          <p:cNvPr id="26" name="Object 1">
            <a:extLst>
              <a:ext uri="{FF2B5EF4-FFF2-40B4-BE49-F238E27FC236}">
                <a16:creationId xmlns:a16="http://schemas.microsoft.com/office/drawing/2014/main" id="{50AF9F9C-BCAF-E042-A948-B53612888642}"/>
              </a:ext>
            </a:extLst>
          </p:cNvPr>
          <p:cNvGraphicFramePr>
            <a:graphicFrameLocks noChangeAspect="1"/>
          </p:cNvGraphicFramePr>
          <p:nvPr>
            <p:extLst>
              <p:ext uri="{D42A27DB-BD31-4B8C-83A1-F6EECF244321}">
                <p14:modId xmlns:p14="http://schemas.microsoft.com/office/powerpoint/2010/main" val="456303867"/>
              </p:ext>
            </p:extLst>
          </p:nvPr>
        </p:nvGraphicFramePr>
        <p:xfrm>
          <a:off x="5864889" y="2334982"/>
          <a:ext cx="3228975" cy="4456112"/>
        </p:xfrm>
        <a:graphic>
          <a:graphicData uri="http://schemas.openxmlformats.org/presentationml/2006/ole">
            <mc:AlternateContent xmlns:mc="http://schemas.openxmlformats.org/markup-compatibility/2006">
              <mc:Choice xmlns:v="urn:schemas-microsoft-com:vml" Requires="v">
                <p:oleObj spid="_x0000_s22531" name="CorelDRAW" r:id="rId3" imgW="4064000" imgH="5613400" progId="">
                  <p:embed/>
                </p:oleObj>
              </mc:Choice>
              <mc:Fallback>
                <p:oleObj name="CorelDRAW" r:id="rId3" imgW="4064000" imgH="5613400" progId="">
                  <p:embed/>
                  <p:pic>
                    <p:nvPicPr>
                      <p:cNvPr id="56321" name="Object 1">
                        <a:extLst>
                          <a:ext uri="{FF2B5EF4-FFF2-40B4-BE49-F238E27FC236}">
                            <a16:creationId xmlns:a16="http://schemas.microsoft.com/office/drawing/2014/main" id="{17B40AD0-BC0B-4644-9A4D-72D9A52330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4889" y="2334982"/>
                        <a:ext cx="3228975" cy="445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 name="Line 33">
            <a:extLst>
              <a:ext uri="{FF2B5EF4-FFF2-40B4-BE49-F238E27FC236}">
                <a16:creationId xmlns:a16="http://schemas.microsoft.com/office/drawing/2014/main" id="{08F6A967-DBFD-D141-8B59-12A26FDA18C2}"/>
              </a:ext>
            </a:extLst>
          </p:cNvPr>
          <p:cNvSpPr>
            <a:spLocks noChangeShapeType="1"/>
          </p:cNvSpPr>
          <p:nvPr/>
        </p:nvSpPr>
        <p:spPr bwMode="auto">
          <a:xfrm flipV="1">
            <a:off x="4748876" y="3938357"/>
            <a:ext cx="2232025" cy="71437"/>
          </a:xfrm>
          <a:prstGeom prst="line">
            <a:avLst/>
          </a:prstGeom>
          <a:noFill/>
          <a:ln w="57150" cmpd="thickThin">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28" name="Line 34">
            <a:extLst>
              <a:ext uri="{FF2B5EF4-FFF2-40B4-BE49-F238E27FC236}">
                <a16:creationId xmlns:a16="http://schemas.microsoft.com/office/drawing/2014/main" id="{07152847-2746-3940-AA54-DC64454E6EE8}"/>
              </a:ext>
            </a:extLst>
          </p:cNvPr>
          <p:cNvSpPr>
            <a:spLocks noChangeShapeType="1"/>
          </p:cNvSpPr>
          <p:nvPr/>
        </p:nvSpPr>
        <p:spPr bwMode="auto">
          <a:xfrm flipH="1">
            <a:off x="7409526" y="1957157"/>
            <a:ext cx="363538" cy="1584325"/>
          </a:xfrm>
          <a:prstGeom prst="line">
            <a:avLst/>
          </a:prstGeom>
          <a:noFill/>
          <a:ln w="57150" cmpd="thickThin">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29" name="Rectangle 35">
            <a:extLst>
              <a:ext uri="{FF2B5EF4-FFF2-40B4-BE49-F238E27FC236}">
                <a16:creationId xmlns:a16="http://schemas.microsoft.com/office/drawing/2014/main" id="{093FD2DC-2FAD-6647-ACF4-7B6118697494}"/>
              </a:ext>
            </a:extLst>
          </p:cNvPr>
          <p:cNvSpPr>
            <a:spLocks noChangeArrowheads="1"/>
          </p:cNvSpPr>
          <p:nvPr/>
        </p:nvSpPr>
        <p:spPr bwMode="auto">
          <a:xfrm>
            <a:off x="7065039" y="1457094"/>
            <a:ext cx="1963737" cy="4778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CC"/>
                </a:solidFill>
              </a14:hiddenFill>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400" b="1">
                <a:solidFill>
                  <a:srgbClr val="C00000"/>
                </a:solidFill>
                <a:latin typeface="Times New Roman" panose="02020603050405020304" pitchFamily="18" charset="0"/>
                <a:cs typeface="Times New Roman" panose="02020603050405020304" pitchFamily="18" charset="0"/>
              </a:rPr>
              <a:t>Mình trống</a:t>
            </a:r>
            <a:endParaRPr lang="en-US" altLang="en-US" sz="4400" b="1">
              <a:solidFill>
                <a:srgbClr val="C00000"/>
              </a:solidFill>
              <a:latin typeface="Times New Roman" panose="02020603050405020304" pitchFamily="18" charset="0"/>
              <a:cs typeface="Times New Roman" panose="02020603050405020304" pitchFamily="18" charset="0"/>
            </a:endParaRPr>
          </a:p>
        </p:txBody>
      </p:sp>
      <p:sp>
        <p:nvSpPr>
          <p:cNvPr id="30" name="Line 36">
            <a:extLst>
              <a:ext uri="{FF2B5EF4-FFF2-40B4-BE49-F238E27FC236}">
                <a16:creationId xmlns:a16="http://schemas.microsoft.com/office/drawing/2014/main" id="{85F2F9B9-6ADD-D644-AE21-9BED63DB4444}"/>
              </a:ext>
            </a:extLst>
          </p:cNvPr>
          <p:cNvSpPr>
            <a:spLocks noChangeShapeType="1"/>
          </p:cNvSpPr>
          <p:nvPr/>
        </p:nvSpPr>
        <p:spPr bwMode="auto">
          <a:xfrm flipH="1" flipV="1">
            <a:off x="8495376" y="3895494"/>
            <a:ext cx="720725" cy="1295400"/>
          </a:xfrm>
          <a:prstGeom prst="line">
            <a:avLst/>
          </a:prstGeom>
          <a:noFill/>
          <a:ln w="57150" cmpd="thickThin">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31" name="Rectangle 37">
            <a:extLst>
              <a:ext uri="{FF2B5EF4-FFF2-40B4-BE49-F238E27FC236}">
                <a16:creationId xmlns:a16="http://schemas.microsoft.com/office/drawing/2014/main" id="{E1506536-A21B-6B49-ADFF-BFEE3208CD73}"/>
              </a:ext>
            </a:extLst>
          </p:cNvPr>
          <p:cNvSpPr>
            <a:spLocks noChangeArrowheads="1"/>
          </p:cNvSpPr>
          <p:nvPr/>
        </p:nvSpPr>
        <p:spPr bwMode="auto">
          <a:xfrm>
            <a:off x="2323176" y="3716107"/>
            <a:ext cx="2538413" cy="5238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CC"/>
                </a:solidFill>
              </a14:hiddenFill>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400" b="1">
                <a:solidFill>
                  <a:srgbClr val="C00000"/>
                </a:solidFill>
                <a:latin typeface="Times New Roman" panose="02020603050405020304" pitchFamily="18" charset="0"/>
                <a:cs typeface="Times New Roman" panose="02020603050405020304" pitchFamily="18" charset="0"/>
              </a:rPr>
              <a:t>Ngang lưng trống</a:t>
            </a:r>
            <a:endParaRPr lang="en-US" altLang="en-US" sz="4400" b="1">
              <a:solidFill>
                <a:srgbClr val="C00000"/>
              </a:solidFill>
              <a:latin typeface="Times New Roman" panose="02020603050405020304" pitchFamily="18" charset="0"/>
              <a:cs typeface="Times New Roman" panose="02020603050405020304" pitchFamily="18" charset="0"/>
            </a:endParaRPr>
          </a:p>
        </p:txBody>
      </p:sp>
      <p:sp>
        <p:nvSpPr>
          <p:cNvPr id="32" name="Rectangle 38">
            <a:extLst>
              <a:ext uri="{FF2B5EF4-FFF2-40B4-BE49-F238E27FC236}">
                <a16:creationId xmlns:a16="http://schemas.microsoft.com/office/drawing/2014/main" id="{AB4F0ED9-86FB-D842-AD18-89ACBEE57149}"/>
              </a:ext>
            </a:extLst>
          </p:cNvPr>
          <p:cNvSpPr>
            <a:spLocks noChangeArrowheads="1"/>
          </p:cNvSpPr>
          <p:nvPr/>
        </p:nvSpPr>
        <p:spPr bwMode="auto">
          <a:xfrm>
            <a:off x="9104976" y="5190894"/>
            <a:ext cx="1228725" cy="9429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CC"/>
                </a:solidFill>
              </a14:hiddenFill>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400" b="1">
                <a:solidFill>
                  <a:srgbClr val="C00000"/>
                </a:solidFill>
                <a:latin typeface="Times New Roman" panose="02020603050405020304" pitchFamily="18" charset="0"/>
                <a:cs typeface="Times New Roman" panose="02020603050405020304" pitchFamily="18" charset="0"/>
              </a:rPr>
              <a:t>Đầu trống</a:t>
            </a:r>
            <a:endParaRPr lang="en-US" altLang="en-US" sz="4400" b="1">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9312878"/>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slide(fromBottom)">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down)">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slide(fromBottom)">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down)">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slide(fromBottom)">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28"/>
                                        </p:tgtEl>
                                      </p:cBhvr>
                                    </p:animEffect>
                                    <p:set>
                                      <p:cBhvr>
                                        <p:cTn id="52" dur="1" fill="hold">
                                          <p:stCondLst>
                                            <p:cond delay="499"/>
                                          </p:stCondLst>
                                        </p:cTn>
                                        <p:tgtEl>
                                          <p:spTgt spid="2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32"/>
                                        </p:tgtEl>
                                      </p:cBhvr>
                                    </p:animEffect>
                                    <p:set>
                                      <p:cBhvr>
                                        <p:cTn id="57" dur="1" fill="hold">
                                          <p:stCondLst>
                                            <p:cond delay="499"/>
                                          </p:stCondLst>
                                        </p:cTn>
                                        <p:tgtEl>
                                          <p:spTgt spid="3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31"/>
                                        </p:tgtEl>
                                      </p:cBhvr>
                                    </p:animEffect>
                                    <p:set>
                                      <p:cBhvr>
                                        <p:cTn id="62" dur="1" fill="hold">
                                          <p:stCondLst>
                                            <p:cond delay="499"/>
                                          </p:stCondLst>
                                        </p:cTn>
                                        <p:tgtEl>
                                          <p:spTgt spid="3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29"/>
                                        </p:tgtEl>
                                      </p:cBhvr>
                                    </p:animEffect>
                                    <p:set>
                                      <p:cBhvr>
                                        <p:cTn id="67" dur="1" fill="hold">
                                          <p:stCondLst>
                                            <p:cond delay="499"/>
                                          </p:stCondLst>
                                        </p:cTn>
                                        <p:tgtEl>
                                          <p:spTgt spid="29"/>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27"/>
                                        </p:tgtEl>
                                      </p:cBhvr>
                                    </p:animEffect>
                                    <p:set>
                                      <p:cBhvr>
                                        <p:cTn id="72" dur="1" fill="hold">
                                          <p:stCondLst>
                                            <p:cond delay="499"/>
                                          </p:stCondLst>
                                        </p:cTn>
                                        <p:tgtEl>
                                          <p:spTgt spid="27"/>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26"/>
                                        </p:tgtEl>
                                      </p:cBhvr>
                                    </p:animEffect>
                                    <p:set>
                                      <p:cBhvr>
                                        <p:cTn id="77" dur="1" fill="hold">
                                          <p:stCondLst>
                                            <p:cond delay="499"/>
                                          </p:stCondLst>
                                        </p:cTn>
                                        <p:tgtEl>
                                          <p:spTgt spid="26"/>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30"/>
                                        </p:tgtEl>
                                      </p:cBhvr>
                                    </p:animEffect>
                                    <p:set>
                                      <p:cBhvr>
                                        <p:cTn id="82" dur="1" fill="hold">
                                          <p:stCondLst>
                                            <p:cond delay="499"/>
                                          </p:stCondLst>
                                        </p:cTn>
                                        <p:tgtEl>
                                          <p:spTgt spid="30"/>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0">
                                            <p:txEl>
                                              <p:pRg st="0" end="0"/>
                                            </p:txEl>
                                          </p:spTgt>
                                        </p:tgtEl>
                                        <p:attrNameLst>
                                          <p:attrName>style.visibility</p:attrName>
                                        </p:attrNameLst>
                                      </p:cBhvr>
                                      <p:to>
                                        <p:strVal val="visible"/>
                                      </p:to>
                                    </p:set>
                                    <p:animEffect transition="in" filter="fade">
                                      <p:cBhvr>
                                        <p:cTn id="92" dur="500"/>
                                        <p:tgtEl>
                                          <p:spTgt spid="20">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47" presetClass="entr" presetSubtype="0" fill="hold" nodeType="clickEffect">
                                  <p:stCondLst>
                                    <p:cond delay="0"/>
                                  </p:stCondLst>
                                  <p:childTnLst>
                                    <p:set>
                                      <p:cBhvr>
                                        <p:cTn id="96" dur="1" fill="hold">
                                          <p:stCondLst>
                                            <p:cond delay="0"/>
                                          </p:stCondLst>
                                        </p:cTn>
                                        <p:tgtEl>
                                          <p:spTgt spid="20">
                                            <p:txEl>
                                              <p:pRg st="1" end="1"/>
                                            </p:txEl>
                                          </p:spTgt>
                                        </p:tgtEl>
                                        <p:attrNameLst>
                                          <p:attrName>style.visibility</p:attrName>
                                        </p:attrNameLst>
                                      </p:cBhvr>
                                      <p:to>
                                        <p:strVal val="visible"/>
                                      </p:to>
                                    </p:set>
                                    <p:animEffect transition="in" filter="fade">
                                      <p:cBhvr>
                                        <p:cTn id="97" dur="500"/>
                                        <p:tgtEl>
                                          <p:spTgt spid="20">
                                            <p:txEl>
                                              <p:pRg st="1" end="1"/>
                                            </p:txEl>
                                          </p:spTgt>
                                        </p:tgtEl>
                                      </p:cBhvr>
                                    </p:animEffect>
                                    <p:anim calcmode="lin" valueType="num">
                                      <p:cBhvr>
                                        <p:cTn id="98"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9" dur="5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7" presetClass="entr" presetSubtype="0" fill="hold" nodeType="clickEffect">
                                  <p:stCondLst>
                                    <p:cond delay="0"/>
                                  </p:stCondLst>
                                  <p:childTnLst>
                                    <p:set>
                                      <p:cBhvr>
                                        <p:cTn id="103" dur="1" fill="hold">
                                          <p:stCondLst>
                                            <p:cond delay="0"/>
                                          </p:stCondLst>
                                        </p:cTn>
                                        <p:tgtEl>
                                          <p:spTgt spid="20">
                                            <p:txEl>
                                              <p:pRg st="2" end="2"/>
                                            </p:txEl>
                                          </p:spTgt>
                                        </p:tgtEl>
                                        <p:attrNameLst>
                                          <p:attrName>style.visibility</p:attrName>
                                        </p:attrNameLst>
                                      </p:cBhvr>
                                      <p:to>
                                        <p:strVal val="visible"/>
                                      </p:to>
                                    </p:set>
                                    <p:animEffect transition="in" filter="fade">
                                      <p:cBhvr>
                                        <p:cTn id="104" dur="500"/>
                                        <p:tgtEl>
                                          <p:spTgt spid="20">
                                            <p:txEl>
                                              <p:pRg st="2" end="2"/>
                                            </p:txEl>
                                          </p:spTgt>
                                        </p:tgtEl>
                                      </p:cBhvr>
                                    </p:animEffect>
                                    <p:anim calcmode="lin" valueType="num">
                                      <p:cBhvr>
                                        <p:cTn id="105"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6"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7" presetClass="entr" presetSubtype="0" fill="hold" nodeType="clickEffect">
                                  <p:stCondLst>
                                    <p:cond delay="0"/>
                                  </p:stCondLst>
                                  <p:childTnLst>
                                    <p:set>
                                      <p:cBhvr>
                                        <p:cTn id="110" dur="1" fill="hold">
                                          <p:stCondLst>
                                            <p:cond delay="0"/>
                                          </p:stCondLst>
                                        </p:cTn>
                                        <p:tgtEl>
                                          <p:spTgt spid="20">
                                            <p:txEl>
                                              <p:pRg st="3" end="3"/>
                                            </p:txEl>
                                          </p:spTgt>
                                        </p:tgtEl>
                                        <p:attrNameLst>
                                          <p:attrName>style.visibility</p:attrName>
                                        </p:attrNameLst>
                                      </p:cBhvr>
                                      <p:to>
                                        <p:strVal val="visible"/>
                                      </p:to>
                                    </p:set>
                                    <p:animEffect transition="in" filter="fade">
                                      <p:cBhvr>
                                        <p:cTn id="111" dur="500"/>
                                        <p:tgtEl>
                                          <p:spTgt spid="20">
                                            <p:txEl>
                                              <p:pRg st="3" end="3"/>
                                            </p:txEl>
                                          </p:spTgt>
                                        </p:tgtEl>
                                      </p:cBhvr>
                                    </p:animEffect>
                                    <p:anim calcmode="lin" valueType="num">
                                      <p:cBhvr>
                                        <p:cTn id="112"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113"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7" presetClass="entr" presetSubtype="0" fill="hold" nodeType="clickEffect">
                                  <p:stCondLst>
                                    <p:cond delay="0"/>
                                  </p:stCondLst>
                                  <p:childTnLst>
                                    <p:set>
                                      <p:cBhvr>
                                        <p:cTn id="117" dur="1" fill="hold">
                                          <p:stCondLst>
                                            <p:cond delay="0"/>
                                          </p:stCondLst>
                                        </p:cTn>
                                        <p:tgtEl>
                                          <p:spTgt spid="20">
                                            <p:txEl>
                                              <p:pRg st="4" end="4"/>
                                            </p:txEl>
                                          </p:spTgt>
                                        </p:tgtEl>
                                        <p:attrNameLst>
                                          <p:attrName>style.visibility</p:attrName>
                                        </p:attrNameLst>
                                      </p:cBhvr>
                                      <p:to>
                                        <p:strVal val="visible"/>
                                      </p:to>
                                    </p:set>
                                    <p:animEffect transition="in" filter="fade">
                                      <p:cBhvr>
                                        <p:cTn id="118" dur="500"/>
                                        <p:tgtEl>
                                          <p:spTgt spid="20">
                                            <p:txEl>
                                              <p:pRg st="4" end="4"/>
                                            </p:txEl>
                                          </p:spTgt>
                                        </p:tgtEl>
                                      </p:cBhvr>
                                    </p:animEffect>
                                    <p:anim calcmode="lin" valueType="num">
                                      <p:cBhvr>
                                        <p:cTn id="11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2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20">
                                            <p:txEl>
                                              <p:pRg st="5" end="5"/>
                                            </p:txEl>
                                          </p:spTgt>
                                        </p:tgtEl>
                                        <p:attrNameLst>
                                          <p:attrName>style.visibility</p:attrName>
                                        </p:attrNameLst>
                                      </p:cBhvr>
                                      <p:to>
                                        <p:strVal val="visible"/>
                                      </p:to>
                                    </p:set>
                                    <p:animEffect transition="in" filter="fade">
                                      <p:cBhvr>
                                        <p:cTn id="125" dur="500"/>
                                        <p:tgtEl>
                                          <p:spTgt spid="20">
                                            <p:txEl>
                                              <p:pRg st="5" end="5"/>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47" presetClass="entr" presetSubtype="0" fill="hold" nodeType="clickEffect">
                                  <p:stCondLst>
                                    <p:cond delay="0"/>
                                  </p:stCondLst>
                                  <p:childTnLst>
                                    <p:set>
                                      <p:cBhvr>
                                        <p:cTn id="129" dur="1" fill="hold">
                                          <p:stCondLst>
                                            <p:cond delay="0"/>
                                          </p:stCondLst>
                                        </p:cTn>
                                        <p:tgtEl>
                                          <p:spTgt spid="20">
                                            <p:txEl>
                                              <p:pRg st="6" end="6"/>
                                            </p:txEl>
                                          </p:spTgt>
                                        </p:tgtEl>
                                        <p:attrNameLst>
                                          <p:attrName>style.visibility</p:attrName>
                                        </p:attrNameLst>
                                      </p:cBhvr>
                                      <p:to>
                                        <p:strVal val="visible"/>
                                      </p:to>
                                    </p:set>
                                    <p:animEffect transition="in" filter="fade">
                                      <p:cBhvr>
                                        <p:cTn id="130" dur="500"/>
                                        <p:tgtEl>
                                          <p:spTgt spid="20">
                                            <p:txEl>
                                              <p:pRg st="6" end="6"/>
                                            </p:txEl>
                                          </p:spTgt>
                                        </p:tgtEl>
                                      </p:cBhvr>
                                    </p:animEffect>
                                    <p:anim calcmode="lin" valueType="num">
                                      <p:cBhvr>
                                        <p:cTn id="131" dur="500" fill="hold"/>
                                        <p:tgtEl>
                                          <p:spTgt spid="20">
                                            <p:txEl>
                                              <p:pRg st="6" end="6"/>
                                            </p:txEl>
                                          </p:spTgt>
                                        </p:tgtEl>
                                        <p:attrNameLst>
                                          <p:attrName>ppt_x</p:attrName>
                                        </p:attrNameLst>
                                      </p:cBhvr>
                                      <p:tavLst>
                                        <p:tav tm="0">
                                          <p:val>
                                            <p:strVal val="#ppt_x"/>
                                          </p:val>
                                        </p:tav>
                                        <p:tav tm="100000">
                                          <p:val>
                                            <p:strVal val="#ppt_x"/>
                                          </p:val>
                                        </p:tav>
                                      </p:tavLst>
                                    </p:anim>
                                    <p:anim calcmode="lin" valueType="num">
                                      <p:cBhvr>
                                        <p:cTn id="132" dur="500" fill="hold"/>
                                        <p:tgtEl>
                                          <p:spTgt spid="2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7" presetClass="entr" presetSubtype="0" fill="hold" nodeType="clickEffect">
                                  <p:stCondLst>
                                    <p:cond delay="0"/>
                                  </p:stCondLst>
                                  <p:childTnLst>
                                    <p:set>
                                      <p:cBhvr>
                                        <p:cTn id="136" dur="1" fill="hold">
                                          <p:stCondLst>
                                            <p:cond delay="0"/>
                                          </p:stCondLst>
                                        </p:cTn>
                                        <p:tgtEl>
                                          <p:spTgt spid="20">
                                            <p:txEl>
                                              <p:pRg st="7" end="7"/>
                                            </p:txEl>
                                          </p:spTgt>
                                        </p:tgtEl>
                                        <p:attrNameLst>
                                          <p:attrName>style.visibility</p:attrName>
                                        </p:attrNameLst>
                                      </p:cBhvr>
                                      <p:to>
                                        <p:strVal val="visible"/>
                                      </p:to>
                                    </p:set>
                                    <p:animEffect transition="in" filter="fade">
                                      <p:cBhvr>
                                        <p:cTn id="137" dur="500"/>
                                        <p:tgtEl>
                                          <p:spTgt spid="20">
                                            <p:txEl>
                                              <p:pRg st="7" end="7"/>
                                            </p:txEl>
                                          </p:spTgt>
                                        </p:tgtEl>
                                      </p:cBhvr>
                                    </p:animEffect>
                                    <p:anim calcmode="lin" valueType="num">
                                      <p:cBhvr>
                                        <p:cTn id="138"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139"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7" presetClass="entr" presetSubtype="0" fill="hold" nodeType="clickEffect">
                                  <p:stCondLst>
                                    <p:cond delay="0"/>
                                  </p:stCondLst>
                                  <p:childTnLst>
                                    <p:set>
                                      <p:cBhvr>
                                        <p:cTn id="143" dur="1" fill="hold">
                                          <p:stCondLst>
                                            <p:cond delay="0"/>
                                          </p:stCondLst>
                                        </p:cTn>
                                        <p:tgtEl>
                                          <p:spTgt spid="20">
                                            <p:txEl>
                                              <p:pRg st="8" end="8"/>
                                            </p:txEl>
                                          </p:spTgt>
                                        </p:tgtEl>
                                        <p:attrNameLst>
                                          <p:attrName>style.visibility</p:attrName>
                                        </p:attrNameLst>
                                      </p:cBhvr>
                                      <p:to>
                                        <p:strVal val="visible"/>
                                      </p:to>
                                    </p:set>
                                    <p:animEffect transition="in" filter="fade">
                                      <p:cBhvr>
                                        <p:cTn id="144" dur="500"/>
                                        <p:tgtEl>
                                          <p:spTgt spid="20">
                                            <p:txEl>
                                              <p:pRg st="8" end="8"/>
                                            </p:txEl>
                                          </p:spTgt>
                                        </p:tgtEl>
                                      </p:cBhvr>
                                    </p:animEffect>
                                    <p:anim calcmode="lin" valueType="num">
                                      <p:cBhvr>
                                        <p:cTn id="145" dur="500" fill="hold"/>
                                        <p:tgtEl>
                                          <p:spTgt spid="20">
                                            <p:txEl>
                                              <p:pRg st="8" end="8"/>
                                            </p:txEl>
                                          </p:spTgt>
                                        </p:tgtEl>
                                        <p:attrNameLst>
                                          <p:attrName>ppt_x</p:attrName>
                                        </p:attrNameLst>
                                      </p:cBhvr>
                                      <p:tavLst>
                                        <p:tav tm="0">
                                          <p:val>
                                            <p:strVal val="#ppt_x"/>
                                          </p:val>
                                        </p:tav>
                                        <p:tav tm="100000">
                                          <p:val>
                                            <p:strVal val="#ppt_x"/>
                                          </p:val>
                                        </p:tav>
                                      </p:tavLst>
                                    </p:anim>
                                    <p:anim calcmode="lin" valueType="num">
                                      <p:cBhvr>
                                        <p:cTn id="146" dur="500" fill="hold"/>
                                        <p:tgtEl>
                                          <p:spTgt spid="20">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5" grpId="0" animBg="1"/>
      <p:bldP spid="29" grpId="0" animBg="1"/>
      <p:bldP spid="29" grpId="1" animBg="1"/>
      <p:bldP spid="31" grpId="0" animBg="1"/>
      <p:bldP spid="31" grpId="1" animBg="1"/>
      <p:bldP spid="32" grpId="0" animBg="1"/>
      <p:bldP spid="32"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3">
            <a:extLst>
              <a:ext uri="{FF2B5EF4-FFF2-40B4-BE49-F238E27FC236}">
                <a16:creationId xmlns:a16="http://schemas.microsoft.com/office/drawing/2014/main" id="{CC9A416E-012C-E743-BD96-AEC548C06A5F}"/>
              </a:ext>
            </a:extLst>
          </p:cNvPr>
          <p:cNvSpPr>
            <a:spLocks noChangeArrowheads="1"/>
          </p:cNvSpPr>
          <p:nvPr/>
        </p:nvSpPr>
        <p:spPr bwMode="auto">
          <a:xfrm>
            <a:off x="1905000" y="1215485"/>
            <a:ext cx="3733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CC0000"/>
                </a:solidFill>
                <a:latin typeface="Times New Roman" panose="02020603050405020304" pitchFamily="18" charset="0"/>
                <a:cs typeface="Times New Roman" panose="02020603050405020304" pitchFamily="18" charset="0"/>
                <a:sym typeface="Wingdings 2" pitchFamily="2" charset="2"/>
              </a:rPr>
              <a:t>Mở bài trực tiếp</a:t>
            </a:r>
          </a:p>
        </p:txBody>
      </p:sp>
      <p:sp>
        <p:nvSpPr>
          <p:cNvPr id="11" name="AutoShape 6">
            <a:extLst>
              <a:ext uri="{FF2B5EF4-FFF2-40B4-BE49-F238E27FC236}">
                <a16:creationId xmlns:a16="http://schemas.microsoft.com/office/drawing/2014/main" id="{9E32D352-9C13-F745-865F-9B454C5A3838}"/>
              </a:ext>
            </a:extLst>
          </p:cNvPr>
          <p:cNvSpPr>
            <a:spLocks noChangeArrowheads="1"/>
          </p:cNvSpPr>
          <p:nvPr/>
        </p:nvSpPr>
        <p:spPr bwMode="auto">
          <a:xfrm>
            <a:off x="1409700" y="153977"/>
            <a:ext cx="8458200" cy="1008062"/>
          </a:xfrm>
          <a:prstGeom prst="flowChartAlternateProcess">
            <a:avLst/>
          </a:prstGeom>
          <a:solidFill>
            <a:schemeClr val="bg1"/>
          </a:solidFill>
          <a:ln w="25400" algn="ctr">
            <a:solidFill>
              <a:schemeClr val="bg1"/>
            </a:solidFill>
            <a:miter lim="800000"/>
            <a:headEnd/>
            <a:tailEnd/>
          </a:ln>
        </p:spPr>
        <p:txBody>
          <a:bodyPr wrap="none" anchor="ct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dirty="0">
                <a:solidFill>
                  <a:srgbClr val="FF0000"/>
                </a:solidFill>
                <a:latin typeface="Times New Roman" panose="02020603050405020304" pitchFamily="18" charset="0"/>
                <a:cs typeface="Times New Roman" panose="02020603050405020304" pitchFamily="18" charset="0"/>
              </a:rPr>
              <a:t>d) </a:t>
            </a:r>
            <a:r>
              <a:rPr lang="en-US" altLang="en-US" sz="3600" dirty="0" err="1">
                <a:solidFill>
                  <a:srgbClr val="FF0000"/>
                </a:solidFill>
                <a:latin typeface="Times New Roman" panose="02020603050405020304" pitchFamily="18" charset="0"/>
                <a:cs typeface="Times New Roman" panose="02020603050405020304" pitchFamily="18" charset="0"/>
              </a:rPr>
              <a:t>Viết</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thêm</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phần</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mở</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bài</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và</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kết</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bài</a:t>
            </a:r>
            <a:r>
              <a:rPr lang="en-US" altLang="en-US" sz="3600" dirty="0">
                <a:solidFill>
                  <a:srgbClr val="FF0000"/>
                </a:solidFill>
                <a:latin typeface="Times New Roman" panose="02020603050405020304" pitchFamily="18" charset="0"/>
                <a:cs typeface="Times New Roman" panose="02020603050405020304" pitchFamily="18" charset="0"/>
              </a:rPr>
              <a:t> </a:t>
            </a:r>
            <a:r>
              <a:rPr lang="vi-VN" altLang="en-US" sz="3600" dirty="0">
                <a:solidFill>
                  <a:srgbClr val="FF0000"/>
                </a:solidFill>
                <a:latin typeface="Times New Roman" panose="02020603050405020304" pitchFamily="18" charset="0"/>
                <a:cs typeface="Times New Roman" panose="02020603050405020304" pitchFamily="18" charset="0"/>
              </a:rPr>
              <a:t>để</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thành</a:t>
            </a:r>
            <a:r>
              <a:rPr lang="en-US" altLang="en-US" sz="3600" dirty="0">
                <a:solidFill>
                  <a:srgbClr val="FF0000"/>
                </a:solidFill>
                <a:latin typeface="Times New Roman" panose="02020603050405020304" pitchFamily="18" charset="0"/>
                <a:cs typeface="Times New Roman" panose="02020603050405020304" pitchFamily="18" charset="0"/>
              </a:rPr>
              <a:t> </a:t>
            </a:r>
          </a:p>
          <a:p>
            <a:pPr eaLnBrk="1" hangingPunct="1">
              <a:spcBef>
                <a:spcPct val="0"/>
              </a:spcBef>
              <a:buFontTx/>
              <a:buNone/>
            </a:pPr>
            <a:r>
              <a:rPr lang="en-US" altLang="en-US" sz="3600" dirty="0" err="1">
                <a:solidFill>
                  <a:srgbClr val="FF0000"/>
                </a:solidFill>
                <a:latin typeface="Times New Roman" panose="02020603050405020304" pitchFamily="18" charset="0"/>
                <a:cs typeface="Times New Roman" panose="02020603050405020304" pitchFamily="18" charset="0"/>
              </a:rPr>
              <a:t>bài</a:t>
            </a:r>
            <a:r>
              <a:rPr lang="en-US" altLang="en-US" sz="3600" dirty="0">
                <a:solidFill>
                  <a:srgbClr val="FF0000"/>
                </a:solidFill>
                <a:latin typeface="Times New Roman" panose="02020603050405020304" pitchFamily="18" charset="0"/>
                <a:cs typeface="Times New Roman" panose="02020603050405020304" pitchFamily="18" charset="0"/>
              </a:rPr>
              <a:t> v</a:t>
            </a:r>
            <a:r>
              <a:rPr lang="vi-VN" altLang="en-US" sz="3600" dirty="0">
                <a:solidFill>
                  <a:srgbClr val="FF0000"/>
                </a:solidFill>
                <a:latin typeface="Times New Roman" panose="02020603050405020304" pitchFamily="18" charset="0"/>
                <a:cs typeface="Times New Roman" panose="02020603050405020304" pitchFamily="18" charset="0"/>
              </a:rPr>
              <a:t>ă</a:t>
            </a:r>
            <a:r>
              <a:rPr lang="en-US" altLang="en-US" sz="3600" dirty="0">
                <a:solidFill>
                  <a:srgbClr val="FF0000"/>
                </a:solidFill>
                <a:latin typeface="Times New Roman" panose="02020603050405020304" pitchFamily="18" charset="0"/>
                <a:cs typeface="Times New Roman" panose="02020603050405020304" pitchFamily="18" charset="0"/>
              </a:rPr>
              <a:t>n </a:t>
            </a:r>
            <a:r>
              <a:rPr lang="en-US" altLang="en-US" sz="3600" dirty="0" err="1">
                <a:solidFill>
                  <a:srgbClr val="FF0000"/>
                </a:solidFill>
                <a:latin typeface="Times New Roman" panose="02020603050405020304" pitchFamily="18" charset="0"/>
                <a:cs typeface="Times New Roman" panose="02020603050405020304" pitchFamily="18" charset="0"/>
              </a:rPr>
              <a:t>hoàn</a:t>
            </a:r>
            <a:r>
              <a:rPr lang="vi-VN"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chỉnh</a:t>
            </a:r>
            <a:r>
              <a:rPr lang="en-US" altLang="en-US" sz="3600" dirty="0">
                <a:solidFill>
                  <a:srgbClr val="FF0000"/>
                </a:solidFill>
                <a:latin typeface="Times New Roman" panose="02020603050405020304" pitchFamily="18" charset="0"/>
                <a:cs typeface="Times New Roman" panose="02020603050405020304" pitchFamily="18" charset="0"/>
              </a:rPr>
              <a:t>.</a:t>
            </a:r>
          </a:p>
        </p:txBody>
      </p:sp>
      <p:sp>
        <p:nvSpPr>
          <p:cNvPr id="20" name="TextBox 19">
            <a:extLst>
              <a:ext uri="{FF2B5EF4-FFF2-40B4-BE49-F238E27FC236}">
                <a16:creationId xmlns:a16="http://schemas.microsoft.com/office/drawing/2014/main" id="{F7875EC5-79C4-F84B-A80D-74AE53F3CAAD}"/>
              </a:ext>
            </a:extLst>
          </p:cNvPr>
          <p:cNvSpPr txBox="1">
            <a:spLocks noChangeArrowheads="1"/>
          </p:cNvSpPr>
          <p:nvPr/>
        </p:nvSpPr>
        <p:spPr bwMode="auto">
          <a:xfrm>
            <a:off x="2008188" y="2520179"/>
            <a:ext cx="82026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b="1" dirty="0">
                <a:solidFill>
                  <a:srgbClr val="0000FF"/>
                </a:solidFill>
                <a:latin typeface="Times New Roman" panose="02020603050405020304" pitchFamily="18" charset="0"/>
                <a:cs typeface="Times New Roman" panose="02020603050405020304" pitchFamily="18" charset="0"/>
              </a:rPr>
              <a:t>       </a:t>
            </a:r>
            <a:r>
              <a:rPr lang="vi-VN" altLang="en-US" sz="2400" b="1" dirty="0">
                <a:solidFill>
                  <a:srgbClr val="0000FF"/>
                </a:solidFill>
                <a:latin typeface="Times New Roman" panose="02020603050405020304" pitchFamily="18" charset="0"/>
                <a:cs typeface="Times New Roman" panose="02020603050405020304" pitchFamily="18" charset="0"/>
              </a:rPr>
              <a:t>Cái tr</a:t>
            </a:r>
            <a:r>
              <a:rPr lang="en-US" altLang="en-US" sz="2400" b="1" dirty="0" err="1">
                <a:solidFill>
                  <a:srgbClr val="0000FF"/>
                </a:solidFill>
                <a:latin typeface="Times New Roman" panose="02020603050405020304" pitchFamily="18" charset="0"/>
                <a:cs typeface="Times New Roman" panose="02020603050405020304" pitchFamily="18" charset="0"/>
              </a:rPr>
              <a:t>ô</a:t>
            </a:r>
            <a:r>
              <a:rPr lang="en-US" altLang="en-US" sz="2400" b="1" dirty="0">
                <a:solidFill>
                  <a:srgbClr val="0000FF"/>
                </a:solidFill>
                <a:latin typeface="Times New Roman" panose="02020603050405020304" pitchFamily="18" charset="0"/>
                <a:cs typeface="Times New Roman" panose="02020603050405020304" pitchFamily="18" charset="0"/>
              </a:rPr>
              <a:t>́</a:t>
            </a:r>
            <a:r>
              <a:rPr lang="vi-VN" altLang="en-US" sz="2400" b="1" dirty="0">
                <a:solidFill>
                  <a:srgbClr val="0000FF"/>
                </a:solidFill>
                <a:latin typeface="Times New Roman" panose="02020603050405020304" pitchFamily="18" charset="0"/>
                <a:cs typeface="Times New Roman" panose="02020603050405020304" pitchFamily="18" charset="0"/>
              </a:rPr>
              <a:t>ng có m</a:t>
            </a:r>
            <a:r>
              <a:rPr lang="en-US" altLang="en-US" sz="2400" b="1" dirty="0" err="1">
                <a:solidFill>
                  <a:srgbClr val="0000FF"/>
                </a:solidFill>
                <a:latin typeface="Times New Roman" panose="02020603050405020304" pitchFamily="18" charset="0"/>
                <a:cs typeface="Times New Roman" panose="02020603050405020304" pitchFamily="18" charset="0"/>
              </a:rPr>
              <a:t>ă</a:t>
            </a:r>
            <a:r>
              <a:rPr lang="en-US" altLang="en-US" sz="2400" b="1" dirty="0">
                <a:solidFill>
                  <a:srgbClr val="0000FF"/>
                </a:solidFill>
                <a:latin typeface="Times New Roman" panose="02020603050405020304" pitchFamily="18" charset="0"/>
                <a:cs typeface="Times New Roman" panose="02020603050405020304" pitchFamily="18" charset="0"/>
              </a:rPr>
              <a:t>̣</a:t>
            </a:r>
            <a:r>
              <a:rPr lang="vi-VN" altLang="en-US" sz="2400" b="1" dirty="0">
                <a:solidFill>
                  <a:srgbClr val="0000FF"/>
                </a:solidFill>
                <a:latin typeface="Times New Roman" panose="02020603050405020304" pitchFamily="18" charset="0"/>
                <a:cs typeface="Times New Roman" panose="02020603050405020304" pitchFamily="18" charset="0"/>
              </a:rPr>
              <a:t>t </a:t>
            </a:r>
            <a:r>
              <a:rPr lang="en-US" altLang="en-US" sz="2400" b="1" dirty="0" err="1">
                <a:solidFill>
                  <a:srgbClr val="0000FF"/>
                </a:solidFill>
                <a:latin typeface="Times New Roman" panose="02020603050405020304" pitchFamily="18" charset="0"/>
                <a:cs typeface="Times New Roman" panose="02020603050405020304" pitchFamily="18" charset="0"/>
              </a:rPr>
              <a:t>ơ</a:t>
            </a:r>
            <a:r>
              <a:rPr lang="en-US" altLang="en-US" sz="2400" b="1" dirty="0">
                <a:solidFill>
                  <a:srgbClr val="0000FF"/>
                </a:solidFill>
                <a:latin typeface="Times New Roman" panose="02020603050405020304" pitchFamily="18" charset="0"/>
                <a:cs typeface="Times New Roman" panose="02020603050405020304" pitchFamily="18" charset="0"/>
              </a:rPr>
              <a:t>̉</a:t>
            </a:r>
            <a:r>
              <a:rPr lang="vi-VN" altLang="en-US" sz="2400" b="1" dirty="0">
                <a:solidFill>
                  <a:srgbClr val="0000FF"/>
                </a:solidFill>
                <a:latin typeface="Times New Roman" panose="02020603050405020304" pitchFamily="18" charset="0"/>
                <a:cs typeface="Times New Roman" panose="02020603050405020304" pitchFamily="18" charset="0"/>
              </a:rPr>
              <a:t> ngôi trư</a:t>
            </a:r>
            <a:r>
              <a:rPr lang="en-US" altLang="en-US" sz="2400" b="1" dirty="0" err="1">
                <a:solidFill>
                  <a:srgbClr val="0000FF"/>
                </a:solidFill>
                <a:latin typeface="Times New Roman" panose="02020603050405020304" pitchFamily="18" charset="0"/>
                <a:cs typeface="Times New Roman" panose="02020603050405020304" pitchFamily="18" charset="0"/>
              </a:rPr>
              <a:t>ơ</a:t>
            </a:r>
            <a:r>
              <a:rPr lang="en-US" altLang="en-US" sz="2400" b="1" dirty="0">
                <a:solidFill>
                  <a:srgbClr val="0000FF"/>
                </a:solidFill>
                <a:latin typeface="Times New Roman" panose="02020603050405020304" pitchFamily="18" charset="0"/>
                <a:cs typeface="Times New Roman" panose="02020603050405020304" pitchFamily="18" charset="0"/>
              </a:rPr>
              <a:t>̀</a:t>
            </a:r>
            <a:r>
              <a:rPr lang="vi-VN" altLang="en-US" sz="2400" b="1" dirty="0">
                <a:solidFill>
                  <a:srgbClr val="0000FF"/>
                </a:solidFill>
                <a:latin typeface="Times New Roman" panose="02020603050405020304" pitchFamily="18" charset="0"/>
                <a:cs typeface="Times New Roman" panose="02020603050405020304" pitchFamily="18" charset="0"/>
              </a:rPr>
              <a:t>ng em không bi</a:t>
            </a:r>
            <a:r>
              <a:rPr lang="en-US" altLang="en-US" sz="2400" b="1" dirty="0" err="1">
                <a:solidFill>
                  <a:srgbClr val="0000FF"/>
                </a:solidFill>
                <a:latin typeface="Times New Roman" panose="02020603050405020304" pitchFamily="18" charset="0"/>
                <a:cs typeface="Times New Roman" panose="02020603050405020304" pitchFamily="18" charset="0"/>
              </a:rPr>
              <a:t>ê</a:t>
            </a:r>
            <a:r>
              <a:rPr lang="en-US" altLang="en-US" sz="2400" b="1" dirty="0">
                <a:solidFill>
                  <a:srgbClr val="0000FF"/>
                </a:solidFill>
                <a:latin typeface="Times New Roman" panose="02020603050405020304" pitchFamily="18" charset="0"/>
                <a:cs typeface="Times New Roman" panose="02020603050405020304" pitchFamily="18" charset="0"/>
              </a:rPr>
              <a:t>́</a:t>
            </a:r>
            <a:r>
              <a:rPr lang="vi-VN" altLang="en-US" sz="2400" b="1" dirty="0">
                <a:solidFill>
                  <a:srgbClr val="0000FF"/>
                </a:solidFill>
                <a:latin typeface="Times New Roman" panose="02020603050405020304" pitchFamily="18" charset="0"/>
                <a:cs typeface="Times New Roman" panose="02020603050405020304" pitchFamily="18" charset="0"/>
              </a:rPr>
              <a:t>t đã bao</a:t>
            </a:r>
            <a:r>
              <a:rPr lang="en-US" altLang="en-US" sz="2400" b="1" dirty="0">
                <a:solidFill>
                  <a:srgbClr val="0000FF"/>
                </a:solidFill>
                <a:latin typeface="Times New Roman" panose="02020603050405020304" pitchFamily="18" charset="0"/>
                <a:cs typeface="Times New Roman" panose="02020603050405020304" pitchFamily="18" charset="0"/>
              </a:rPr>
              <a:t> </a:t>
            </a:r>
            <a:r>
              <a:rPr lang="vi-VN" altLang="en-US" sz="2400" b="1" dirty="0">
                <a:solidFill>
                  <a:srgbClr val="0000FF"/>
                </a:solidFill>
                <a:latin typeface="Times New Roman" panose="02020603050405020304" pitchFamily="18" charset="0"/>
                <a:cs typeface="Times New Roman" panose="02020603050405020304" pitchFamily="18" charset="0"/>
              </a:rPr>
              <a:t>năm</a:t>
            </a:r>
            <a:r>
              <a:rPr lang="en-US" altLang="en-US" sz="2400" b="1" dirty="0">
                <a:solidFill>
                  <a:srgbClr val="0000FF"/>
                </a:solidFill>
                <a:latin typeface="Times New Roman" panose="02020603050405020304" pitchFamily="18" charset="0"/>
                <a:cs typeface="Times New Roman" panose="02020603050405020304" pitchFamily="18" charset="0"/>
              </a:rPr>
              <a:t> </a:t>
            </a:r>
            <a:r>
              <a:rPr lang="vi-VN" altLang="en-US" sz="2400" b="1" dirty="0">
                <a:solidFill>
                  <a:srgbClr val="0000FF"/>
                </a:solidFill>
                <a:latin typeface="Times New Roman" panose="02020603050405020304" pitchFamily="18" charset="0"/>
                <a:cs typeface="Times New Roman" panose="02020603050405020304" pitchFamily="18" charset="0"/>
              </a:rPr>
              <a:t>r</a:t>
            </a:r>
            <a:r>
              <a:rPr lang="en-US" altLang="en-US" sz="2400" b="1" dirty="0" err="1">
                <a:solidFill>
                  <a:srgbClr val="0000FF"/>
                </a:solidFill>
                <a:latin typeface="Times New Roman" panose="02020603050405020304" pitchFamily="18" charset="0"/>
                <a:cs typeface="Times New Roman" panose="02020603050405020304" pitchFamily="18" charset="0"/>
              </a:rPr>
              <a:t>ô</a:t>
            </a:r>
            <a:r>
              <a:rPr lang="en-US" altLang="en-US" sz="2400" b="1" dirty="0">
                <a:solidFill>
                  <a:srgbClr val="0000FF"/>
                </a:solidFill>
                <a:latin typeface="Times New Roman" panose="02020603050405020304" pitchFamily="18" charset="0"/>
                <a:cs typeface="Times New Roman" panose="02020603050405020304" pitchFamily="18" charset="0"/>
              </a:rPr>
              <a:t>̀</a:t>
            </a:r>
            <a:r>
              <a:rPr lang="vi-VN" altLang="en-US" sz="2400" b="1" dirty="0">
                <a:solidFill>
                  <a:srgbClr val="0000FF"/>
                </a:solidFill>
                <a:latin typeface="Times New Roman" panose="02020603050405020304" pitchFamily="18" charset="0"/>
                <a:cs typeface="Times New Roman" panose="02020603050405020304" pitchFamily="18" charset="0"/>
              </a:rPr>
              <a:t>i.</a:t>
            </a:r>
            <a:r>
              <a:rPr lang="en-US" altLang="en-US" sz="2400" b="1" dirty="0">
                <a:solidFill>
                  <a:srgbClr val="0000FF"/>
                </a:solidFill>
                <a:latin typeface="Times New Roman" panose="02020603050405020304" pitchFamily="18" charset="0"/>
                <a:cs typeface="Times New Roman" panose="02020603050405020304" pitchFamily="18" charset="0"/>
              </a:rPr>
              <a:t> </a:t>
            </a:r>
            <a:r>
              <a:rPr lang="vi-VN" altLang="en-US" sz="2400" b="1" dirty="0">
                <a:solidFill>
                  <a:srgbClr val="0000FF"/>
                </a:solidFill>
                <a:latin typeface="Times New Roman" panose="02020603050405020304" pitchFamily="18" charset="0"/>
                <a:cs typeface="Times New Roman" panose="02020603050405020304" pitchFamily="18" charset="0"/>
              </a:rPr>
              <a:t>Th</a:t>
            </a:r>
            <a:r>
              <a:rPr lang="en-US" altLang="en-US" sz="2400" b="1" dirty="0" err="1">
                <a:solidFill>
                  <a:srgbClr val="0000FF"/>
                </a:solidFill>
                <a:latin typeface="Times New Roman" panose="02020603050405020304" pitchFamily="18" charset="0"/>
                <a:cs typeface="Times New Roman" panose="02020603050405020304" pitchFamily="18" charset="0"/>
              </a:rPr>
              <a:t>â</a:t>
            </a:r>
            <a:r>
              <a:rPr lang="en-US" altLang="en-US" sz="2400" b="1" dirty="0">
                <a:solidFill>
                  <a:srgbClr val="0000FF"/>
                </a:solidFill>
                <a:latin typeface="Times New Roman" panose="02020603050405020304" pitchFamily="18" charset="0"/>
                <a:cs typeface="Times New Roman" panose="02020603050405020304" pitchFamily="18" charset="0"/>
              </a:rPr>
              <a:t>̀</a:t>
            </a:r>
            <a:r>
              <a:rPr lang="vi-VN" altLang="en-US" sz="2400" b="1" dirty="0">
                <a:solidFill>
                  <a:srgbClr val="0000FF"/>
                </a:solidFill>
                <a:latin typeface="Times New Roman" panose="02020603050405020304" pitchFamily="18" charset="0"/>
                <a:cs typeface="Times New Roman" panose="02020603050405020304" pitchFamily="18" charset="0"/>
              </a:rPr>
              <a:t>y b</a:t>
            </a:r>
            <a:r>
              <a:rPr lang="en-US" altLang="en-US" sz="2400" b="1" dirty="0">
                <a:solidFill>
                  <a:srgbClr val="0000FF"/>
                </a:solidFill>
                <a:latin typeface="Times New Roman" panose="02020603050405020304" pitchFamily="18" charset="0"/>
                <a:cs typeface="Times New Roman" panose="02020603050405020304" pitchFamily="18" charset="0"/>
              </a:rPr>
              <a:t>ả</a:t>
            </a:r>
            <a:r>
              <a:rPr lang="vi-VN" altLang="en-US" sz="2400" b="1" dirty="0">
                <a:solidFill>
                  <a:srgbClr val="0000FF"/>
                </a:solidFill>
                <a:latin typeface="Times New Roman" panose="02020603050405020304" pitchFamily="18" charset="0"/>
                <a:cs typeface="Times New Roman" panose="02020603050405020304" pitchFamily="18" charset="0"/>
              </a:rPr>
              <a:t>o: “</a:t>
            </a:r>
            <a:r>
              <a:rPr lang="en-US" altLang="en-US" sz="2400" b="1" dirty="0" err="1">
                <a:solidFill>
                  <a:srgbClr val="0000FF"/>
                </a:solidFill>
                <a:latin typeface="Times New Roman" panose="02020603050405020304" pitchFamily="18" charset="0"/>
                <a:cs typeface="Times New Roman" panose="02020603050405020304" pitchFamily="18" charset="0"/>
              </a:rPr>
              <a:t>i</a:t>
            </a:r>
            <a:r>
              <a:rPr lang="en-US" altLang="en-US" sz="2400" b="1" dirty="0">
                <a:solidFill>
                  <a:srgbClr val="0000FF"/>
                </a:solidFill>
                <a:latin typeface="Times New Roman" panose="02020603050405020304" pitchFamily="18" charset="0"/>
                <a:cs typeface="Times New Roman" panose="02020603050405020304" pitchFamily="18" charset="0"/>
              </a:rPr>
              <a:t>́</a:t>
            </a:r>
            <a:r>
              <a:rPr lang="vi-VN" altLang="en-US" sz="2400" b="1" dirty="0">
                <a:solidFill>
                  <a:srgbClr val="0000FF"/>
                </a:solidFill>
                <a:latin typeface="Times New Roman" panose="02020603050405020304" pitchFamily="18" charset="0"/>
                <a:cs typeface="Times New Roman" panose="02020603050405020304" pitchFamily="18" charset="0"/>
              </a:rPr>
              <a:t>t nh</a:t>
            </a:r>
            <a:r>
              <a:rPr lang="en-US" altLang="en-US" sz="2400" b="1" dirty="0" err="1">
                <a:solidFill>
                  <a:srgbClr val="0000FF"/>
                </a:solidFill>
                <a:latin typeface="Times New Roman" panose="02020603050405020304" pitchFamily="18" charset="0"/>
                <a:cs typeface="Times New Roman" panose="02020603050405020304" pitchFamily="18" charset="0"/>
              </a:rPr>
              <a:t>â</a:t>
            </a:r>
            <a:r>
              <a:rPr lang="en-US" altLang="en-US" sz="2400" b="1" dirty="0">
                <a:solidFill>
                  <a:srgbClr val="0000FF"/>
                </a:solidFill>
                <a:latin typeface="Times New Roman" panose="02020603050405020304" pitchFamily="18" charset="0"/>
                <a:cs typeface="Times New Roman" panose="02020603050405020304" pitchFamily="18" charset="0"/>
              </a:rPr>
              <a:t>́</a:t>
            </a:r>
            <a:r>
              <a:rPr lang="vi-VN" altLang="en-US" sz="2400" b="1" dirty="0">
                <a:solidFill>
                  <a:srgbClr val="0000FF"/>
                </a:solidFill>
                <a:latin typeface="Times New Roman" panose="02020603050405020304" pitchFamily="18" charset="0"/>
                <a:cs typeface="Times New Roman" panose="02020603050405020304" pitchFamily="18" charset="0"/>
              </a:rPr>
              <a:t>t c</a:t>
            </a:r>
            <a:r>
              <a:rPr lang="en-US" altLang="en-US" sz="2400" b="1" dirty="0">
                <a:solidFill>
                  <a:srgbClr val="0000FF"/>
                </a:solidFill>
                <a:latin typeface="Times New Roman" panose="02020603050405020304" pitchFamily="18" charset="0"/>
                <a:cs typeface="Times New Roman" panose="02020603050405020304" pitchFamily="18" charset="0"/>
              </a:rPr>
              <a:t>ũ</a:t>
            </a:r>
            <a:r>
              <a:rPr lang="vi-VN" altLang="en-US" sz="2400" b="1" dirty="0">
                <a:solidFill>
                  <a:srgbClr val="0000FF"/>
                </a:solidFill>
                <a:latin typeface="Times New Roman" panose="02020603050405020304" pitchFamily="18" charset="0"/>
                <a:cs typeface="Times New Roman" panose="02020603050405020304" pitchFamily="18" charset="0"/>
              </a:rPr>
              <a:t>ng trên ch</a:t>
            </a:r>
            <a:r>
              <a:rPr lang="en-US" altLang="en-US" sz="2400" b="1" dirty="0">
                <a:solidFill>
                  <a:srgbClr val="0000FF"/>
                </a:solidFill>
                <a:latin typeface="Times New Roman" panose="02020603050405020304" pitchFamily="18" charset="0"/>
                <a:cs typeface="Times New Roman" panose="02020603050405020304" pitchFamily="18" charset="0"/>
              </a:rPr>
              <a:t>ụ</a:t>
            </a:r>
            <a:r>
              <a:rPr lang="vi-VN" altLang="en-US" sz="2400" b="1" dirty="0">
                <a:solidFill>
                  <a:srgbClr val="0000FF"/>
                </a:solidFill>
                <a:latin typeface="Times New Roman" panose="02020603050405020304" pitchFamily="18" charset="0"/>
                <a:cs typeface="Times New Roman" panose="02020603050405020304" pitchFamily="18" charset="0"/>
              </a:rPr>
              <a:t>c năm r</a:t>
            </a:r>
            <a:r>
              <a:rPr lang="en-US" altLang="en-US" sz="2400" b="1" dirty="0" err="1">
                <a:solidFill>
                  <a:srgbClr val="0000FF"/>
                </a:solidFill>
                <a:latin typeface="Times New Roman" panose="02020603050405020304" pitchFamily="18" charset="0"/>
                <a:cs typeface="Times New Roman" panose="02020603050405020304" pitchFamily="18" charset="0"/>
              </a:rPr>
              <a:t>ồi</a:t>
            </a:r>
            <a:r>
              <a:rPr lang="vi-VN" altLang="en-US" sz="2400" b="1" dirty="0">
                <a:solidFill>
                  <a:srgbClr val="0000FF"/>
                </a:solidFill>
                <a:latin typeface="Times New Roman" panose="02020603050405020304" pitchFamily="18" charset="0"/>
                <a:cs typeface="Times New Roman" panose="02020603050405020304" pitchFamily="18" charset="0"/>
              </a:rPr>
              <a:t>”.</a:t>
            </a:r>
            <a:r>
              <a:rPr lang="en-US" altLang="en-US" sz="2400" b="1" dirty="0">
                <a:solidFill>
                  <a:srgbClr val="0000FF"/>
                </a:solidFill>
                <a:latin typeface="Times New Roman" panose="02020603050405020304" pitchFamily="18" charset="0"/>
                <a:cs typeface="Times New Roman" panose="02020603050405020304" pitchFamily="18" charset="0"/>
              </a:rPr>
              <a:t> </a:t>
            </a:r>
            <a:r>
              <a:rPr lang="vi-VN" altLang="en-US" sz="2400" b="1" dirty="0">
                <a:solidFill>
                  <a:srgbClr val="0000FF"/>
                </a:solidFill>
                <a:latin typeface="Times New Roman" panose="02020603050405020304" pitchFamily="18" charset="0"/>
                <a:cs typeface="Times New Roman" panose="02020603050405020304" pitchFamily="18" charset="0"/>
              </a:rPr>
              <a:t>Th</a:t>
            </a:r>
            <a:r>
              <a:rPr lang="en-US" altLang="en-US" sz="2400" b="1" dirty="0" err="1">
                <a:solidFill>
                  <a:srgbClr val="0000FF"/>
                </a:solidFill>
                <a:latin typeface="Times New Roman" panose="02020603050405020304" pitchFamily="18" charset="0"/>
                <a:cs typeface="Times New Roman" panose="02020603050405020304" pitchFamily="18" charset="0"/>
              </a:rPr>
              <a:t>ê</a:t>
            </a:r>
            <a:r>
              <a:rPr lang="en-US" altLang="en-US" sz="2400" b="1" dirty="0">
                <a:solidFill>
                  <a:srgbClr val="0000FF"/>
                </a:solidFill>
                <a:latin typeface="Times New Roman" panose="02020603050405020304" pitchFamily="18" charset="0"/>
                <a:cs typeface="Times New Roman" panose="02020603050405020304" pitchFamily="18" charset="0"/>
              </a:rPr>
              <a:t>́</a:t>
            </a:r>
            <a:r>
              <a:rPr lang="vi-VN" altLang="en-US" sz="2400" b="1" dirty="0">
                <a:solidFill>
                  <a:srgbClr val="0000FF"/>
                </a:solidFill>
                <a:latin typeface="Times New Roman" panose="02020603050405020304" pitchFamily="18" charset="0"/>
                <a:cs typeface="Times New Roman" panose="02020603050405020304" pitchFamily="18" charset="0"/>
              </a:rPr>
              <a:t> mà tr</a:t>
            </a:r>
            <a:r>
              <a:rPr lang="en-US" altLang="en-US" sz="2400" b="1" dirty="0" err="1">
                <a:solidFill>
                  <a:srgbClr val="0000FF"/>
                </a:solidFill>
                <a:latin typeface="Times New Roman" panose="02020603050405020304" pitchFamily="18" charset="0"/>
                <a:cs typeface="Times New Roman" panose="02020603050405020304" pitchFamily="18" charset="0"/>
              </a:rPr>
              <a:t>ô</a:t>
            </a:r>
            <a:r>
              <a:rPr lang="en-US" altLang="en-US" sz="2400" b="1" dirty="0">
                <a:solidFill>
                  <a:srgbClr val="0000FF"/>
                </a:solidFill>
                <a:latin typeface="Times New Roman" panose="02020603050405020304" pitchFamily="18" charset="0"/>
                <a:cs typeface="Times New Roman" panose="02020603050405020304" pitchFamily="18" charset="0"/>
              </a:rPr>
              <a:t>́</a:t>
            </a:r>
            <a:r>
              <a:rPr lang="vi-VN" altLang="en-US" sz="2400" b="1" dirty="0">
                <a:solidFill>
                  <a:srgbClr val="0000FF"/>
                </a:solidFill>
                <a:latin typeface="Times New Roman" panose="02020603050405020304" pitchFamily="18" charset="0"/>
                <a:cs typeface="Times New Roman" panose="02020603050405020304" pitchFamily="18" charset="0"/>
              </a:rPr>
              <a:t>ng v</a:t>
            </a:r>
            <a:r>
              <a:rPr lang="en-US" altLang="en-US" sz="2400" b="1" dirty="0" err="1">
                <a:solidFill>
                  <a:srgbClr val="0000FF"/>
                </a:solidFill>
                <a:latin typeface="Times New Roman" panose="02020603050405020304" pitchFamily="18" charset="0"/>
                <a:cs typeface="Times New Roman" panose="02020603050405020304" pitchFamily="18" charset="0"/>
              </a:rPr>
              <a:t>â</a:t>
            </a:r>
            <a:r>
              <a:rPr lang="en-US" altLang="en-US" sz="2400" b="1" dirty="0">
                <a:solidFill>
                  <a:srgbClr val="0000FF"/>
                </a:solidFill>
                <a:latin typeface="Times New Roman" panose="02020603050405020304" pitchFamily="18" charset="0"/>
                <a:cs typeface="Times New Roman" panose="02020603050405020304" pitchFamily="18" charset="0"/>
              </a:rPr>
              <a:t>̃</a:t>
            </a:r>
            <a:r>
              <a:rPr lang="vi-VN" altLang="en-US" sz="2400" b="1" dirty="0">
                <a:solidFill>
                  <a:srgbClr val="0000FF"/>
                </a:solidFill>
                <a:latin typeface="Times New Roman" panose="02020603050405020304" pitchFamily="18" charset="0"/>
                <a:cs typeface="Times New Roman" panose="02020603050405020304" pitchFamily="18" charset="0"/>
              </a:rPr>
              <a:t>n còn t</a:t>
            </a:r>
            <a:r>
              <a:rPr lang="en-US" altLang="en-US" sz="2400" b="1" dirty="0" err="1">
                <a:solidFill>
                  <a:srgbClr val="0000FF"/>
                </a:solidFill>
                <a:latin typeface="Times New Roman" panose="02020603050405020304" pitchFamily="18" charset="0"/>
                <a:cs typeface="Times New Roman" panose="02020603050405020304" pitchFamily="18" charset="0"/>
              </a:rPr>
              <a:t>ô</a:t>
            </a:r>
            <a:r>
              <a:rPr lang="en-US" altLang="en-US" sz="2400" b="1" dirty="0">
                <a:solidFill>
                  <a:srgbClr val="0000FF"/>
                </a:solidFill>
                <a:latin typeface="Times New Roman" panose="02020603050405020304" pitchFamily="18" charset="0"/>
                <a:cs typeface="Times New Roman" panose="02020603050405020304" pitchFamily="18" charset="0"/>
              </a:rPr>
              <a:t>́</a:t>
            </a:r>
            <a:r>
              <a:rPr lang="vi-VN" altLang="en-US" sz="2400" b="1" dirty="0">
                <a:solidFill>
                  <a:srgbClr val="0000FF"/>
                </a:solidFill>
                <a:latin typeface="Times New Roman" panose="02020603050405020304" pitchFamily="18" charset="0"/>
                <a:cs typeface="Times New Roman" panose="02020603050405020304" pitchFamily="18" charset="0"/>
              </a:rPr>
              <a:t>t, v</a:t>
            </a:r>
            <a:r>
              <a:rPr lang="en-US" altLang="en-US" sz="2400" b="1" dirty="0" err="1">
                <a:solidFill>
                  <a:srgbClr val="0000FF"/>
                </a:solidFill>
                <a:latin typeface="Times New Roman" panose="02020603050405020304" pitchFamily="18" charset="0"/>
                <a:cs typeface="Times New Roman" panose="02020603050405020304" pitchFamily="18" charset="0"/>
              </a:rPr>
              <a:t>â</a:t>
            </a:r>
            <a:r>
              <a:rPr lang="en-US" altLang="en-US" sz="2400" b="1" dirty="0">
                <a:solidFill>
                  <a:srgbClr val="0000FF"/>
                </a:solidFill>
                <a:latin typeface="Times New Roman" panose="02020603050405020304" pitchFamily="18" charset="0"/>
                <a:cs typeface="Times New Roman" panose="02020603050405020304" pitchFamily="18" charset="0"/>
              </a:rPr>
              <a:t>̃</a:t>
            </a:r>
            <a:r>
              <a:rPr lang="vi-VN" altLang="en-US" sz="2400" b="1" dirty="0">
                <a:solidFill>
                  <a:srgbClr val="0000FF"/>
                </a:solidFill>
                <a:latin typeface="Times New Roman" panose="02020603050405020304" pitchFamily="18" charset="0"/>
                <a:cs typeface="Times New Roman" panose="02020603050405020304" pitchFamily="18" charset="0"/>
              </a:rPr>
              <a:t>n còn sang s</a:t>
            </a:r>
            <a:r>
              <a:rPr lang="en-US" altLang="en-US" sz="2400" b="1" dirty="0">
                <a:solidFill>
                  <a:srgbClr val="0000FF"/>
                </a:solidFill>
                <a:latin typeface="Times New Roman" panose="02020603050405020304" pitchFamily="18" charset="0"/>
                <a:cs typeface="Times New Roman" panose="02020603050405020304" pitchFamily="18" charset="0"/>
              </a:rPr>
              <a:t>ả</a:t>
            </a:r>
            <a:r>
              <a:rPr lang="vi-VN" altLang="en-US" sz="2400" b="1" dirty="0">
                <a:solidFill>
                  <a:srgbClr val="0000FF"/>
                </a:solidFill>
                <a:latin typeface="Times New Roman" panose="02020603050405020304" pitchFamily="18" charset="0"/>
                <a:cs typeface="Times New Roman" panose="02020603050405020304" pitchFamily="18" charset="0"/>
              </a:rPr>
              <a:t>ng g</a:t>
            </a:r>
            <a:r>
              <a:rPr lang="en-US" altLang="en-US" sz="2400" b="1" dirty="0">
                <a:solidFill>
                  <a:srgbClr val="0000FF"/>
                </a:solidFill>
                <a:latin typeface="Times New Roman" panose="02020603050405020304" pitchFamily="18" charset="0"/>
                <a:cs typeface="Times New Roman" panose="02020603050405020304" pitchFamily="18" charset="0"/>
              </a:rPr>
              <a:t>ọ</a:t>
            </a:r>
            <a:r>
              <a:rPr lang="vi-VN" altLang="en-US" sz="2400" b="1" dirty="0">
                <a:solidFill>
                  <a:srgbClr val="0000FF"/>
                </a:solidFill>
                <a:latin typeface="Times New Roman" panose="02020603050405020304" pitchFamily="18" charset="0"/>
                <a:cs typeface="Times New Roman" panose="02020603050405020304" pitchFamily="18" charset="0"/>
              </a:rPr>
              <a:t>i chúng em nhanh chân vào l</a:t>
            </a:r>
            <a:r>
              <a:rPr lang="en-US" altLang="en-US" sz="2400" b="1" dirty="0" err="1">
                <a:solidFill>
                  <a:srgbClr val="0000FF"/>
                </a:solidFill>
                <a:latin typeface="Times New Roman" panose="02020603050405020304" pitchFamily="18" charset="0"/>
                <a:cs typeface="Times New Roman" panose="02020603050405020304" pitchFamily="18" charset="0"/>
              </a:rPr>
              <a:t>ơ</a:t>
            </a:r>
            <a:r>
              <a:rPr lang="en-US" altLang="en-US" sz="2400" b="1" dirty="0">
                <a:solidFill>
                  <a:srgbClr val="0000FF"/>
                </a:solidFill>
                <a:latin typeface="Times New Roman" panose="02020603050405020304" pitchFamily="18" charset="0"/>
                <a:cs typeface="Times New Roman" panose="02020603050405020304" pitchFamily="18" charset="0"/>
              </a:rPr>
              <a:t>́</a:t>
            </a:r>
            <a:r>
              <a:rPr lang="vi-VN" altLang="en-US" sz="2400" b="1" dirty="0">
                <a:solidFill>
                  <a:srgbClr val="0000FF"/>
                </a:solidFill>
                <a:latin typeface="Times New Roman" panose="02020603050405020304" pitchFamily="18" charset="0"/>
                <a:cs typeface="Times New Roman" panose="02020603050405020304" pitchFamily="18" charset="0"/>
              </a:rPr>
              <a:t>p m</a:t>
            </a:r>
            <a:r>
              <a:rPr lang="en-US" altLang="en-US" sz="2400" b="1" dirty="0" err="1">
                <a:solidFill>
                  <a:srgbClr val="0000FF"/>
                </a:solidFill>
                <a:latin typeface="Times New Roman" panose="02020603050405020304" pitchFamily="18" charset="0"/>
                <a:cs typeface="Times New Roman" panose="02020603050405020304" pitchFamily="18" charset="0"/>
              </a:rPr>
              <a:t>ô</a:t>
            </a:r>
            <a:r>
              <a:rPr lang="en-US" altLang="en-US" sz="2400" b="1" dirty="0">
                <a:solidFill>
                  <a:srgbClr val="0000FF"/>
                </a:solidFill>
                <a:latin typeface="Times New Roman" panose="02020603050405020304" pitchFamily="18" charset="0"/>
                <a:cs typeface="Times New Roman" panose="02020603050405020304" pitchFamily="18" charset="0"/>
              </a:rPr>
              <a:t>̃</a:t>
            </a:r>
            <a:r>
              <a:rPr lang="vi-VN" altLang="en-US" sz="2400" b="1" dirty="0">
                <a:solidFill>
                  <a:srgbClr val="0000FF"/>
                </a:solidFill>
                <a:latin typeface="Times New Roman" panose="02020603050405020304" pitchFamily="18" charset="0"/>
                <a:cs typeface="Times New Roman" panose="02020603050405020304" pitchFamily="18" charset="0"/>
              </a:rPr>
              <a:t>i ngày.</a:t>
            </a:r>
            <a:r>
              <a:rPr lang="en-US" altLang="en-US" sz="2400" b="1" dirty="0">
                <a:solidFill>
                  <a:srgbClr val="0000FF"/>
                </a:solidFill>
                <a:latin typeface="Times New Roman" panose="02020603050405020304" pitchFamily="18" charset="0"/>
                <a:cs typeface="Times New Roman" panose="02020603050405020304" pitchFamily="18" charset="0"/>
              </a:rPr>
              <a:t> </a:t>
            </a:r>
          </a:p>
        </p:txBody>
      </p:sp>
      <p:sp>
        <p:nvSpPr>
          <p:cNvPr id="21" name="TextBox 20">
            <a:extLst>
              <a:ext uri="{FF2B5EF4-FFF2-40B4-BE49-F238E27FC236}">
                <a16:creationId xmlns:a16="http://schemas.microsoft.com/office/drawing/2014/main" id="{1BC6139B-598F-3545-8364-636A650E4DCE}"/>
              </a:ext>
            </a:extLst>
          </p:cNvPr>
          <p:cNvSpPr txBox="1">
            <a:spLocks noChangeArrowheads="1"/>
          </p:cNvSpPr>
          <p:nvPr/>
        </p:nvSpPr>
        <p:spPr bwMode="auto">
          <a:xfrm>
            <a:off x="1927302" y="4155689"/>
            <a:ext cx="281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800" b="1">
                <a:solidFill>
                  <a:srgbClr val="FF0000"/>
                </a:solidFill>
                <a:latin typeface="Times New Roman" panose="02020603050405020304" pitchFamily="18" charset="0"/>
                <a:cs typeface="Times New Roman" panose="02020603050405020304" pitchFamily="18" charset="0"/>
              </a:rPr>
              <a:t>Mở bài gián tiếp</a:t>
            </a:r>
          </a:p>
        </p:txBody>
      </p:sp>
      <p:sp>
        <p:nvSpPr>
          <p:cNvPr id="22" name="TextBox 21">
            <a:extLst>
              <a:ext uri="{FF2B5EF4-FFF2-40B4-BE49-F238E27FC236}">
                <a16:creationId xmlns:a16="http://schemas.microsoft.com/office/drawing/2014/main" id="{6F2346EF-7A43-6643-9B8D-5962D27F6C57}"/>
              </a:ext>
            </a:extLst>
          </p:cNvPr>
          <p:cNvSpPr txBox="1">
            <a:spLocks noChangeArrowheads="1"/>
          </p:cNvSpPr>
          <p:nvPr/>
        </p:nvSpPr>
        <p:spPr bwMode="auto">
          <a:xfrm>
            <a:off x="1797204" y="4564571"/>
            <a:ext cx="906408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Kỉ</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niệm</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của</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những</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ngày</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đầu</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đi</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học</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là</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kỉ</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niệm</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mà</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mỗi</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người</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không</a:t>
            </a:r>
            <a:r>
              <a:rPr lang="en-GB" altLang="en-US" sz="2400" b="1" dirty="0">
                <a:solidFill>
                  <a:srgbClr val="0000FF"/>
                </a:solidFill>
                <a:latin typeface="Times New Roman" panose="02020603050405020304" pitchFamily="18" charset="0"/>
                <a:cs typeface="Times New Roman" panose="02020603050405020304" pitchFamily="18" charset="0"/>
              </a:rPr>
              <a:t> bao </a:t>
            </a:r>
            <a:r>
              <a:rPr lang="en-GB" altLang="en-US" sz="2400" b="1" dirty="0" err="1">
                <a:solidFill>
                  <a:srgbClr val="0000FF"/>
                </a:solidFill>
                <a:latin typeface="Times New Roman" panose="02020603050405020304" pitchFamily="18" charset="0"/>
                <a:cs typeface="Times New Roman" panose="02020603050405020304" pitchFamily="18" charset="0"/>
              </a:rPr>
              <a:t>giờ</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quên</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Kỉ</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niệm</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ấy</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luôn</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gắn</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với</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những</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đồ</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vật</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và</a:t>
            </a:r>
            <a:r>
              <a:rPr lang="en-GB" altLang="en-US" sz="2400" b="1" dirty="0">
                <a:solidFill>
                  <a:srgbClr val="0000FF"/>
                </a:solidFill>
                <a:latin typeface="Times New Roman" panose="02020603050405020304" pitchFamily="18" charset="0"/>
                <a:cs typeface="Times New Roman" panose="02020603050405020304" pitchFamily="18" charset="0"/>
              </a:rPr>
              <a:t> con </a:t>
            </a:r>
            <a:r>
              <a:rPr lang="en-GB" altLang="en-US" sz="2400" b="1" dirty="0" err="1">
                <a:solidFill>
                  <a:srgbClr val="0000FF"/>
                </a:solidFill>
                <a:latin typeface="Times New Roman" panose="02020603050405020304" pitchFamily="18" charset="0"/>
                <a:cs typeface="Times New Roman" panose="02020603050405020304" pitchFamily="18" charset="0"/>
              </a:rPr>
              <a:t>người</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Nhớ</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những</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ngày</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đầu</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đi</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học</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tôi</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luôn</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nhớ</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tới</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chếc</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trống</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trường</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tôi</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nhớ</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những</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âm</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thanh</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rộn</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rã</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náo</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nức</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của</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nó</a:t>
            </a:r>
            <a:r>
              <a:rPr lang="en-GB" altLang="en-US" sz="2400" b="1" dirty="0">
                <a:solidFill>
                  <a:srgbClr val="0000FF"/>
                </a:solidFill>
                <a:latin typeface="Times New Roman" panose="02020603050405020304" pitchFamily="18" charset="0"/>
                <a:cs typeface="Times New Roman" panose="02020603050405020304" pitchFamily="18" charset="0"/>
              </a:rPr>
              <a:t>.  </a:t>
            </a:r>
          </a:p>
        </p:txBody>
      </p:sp>
      <p:sp>
        <p:nvSpPr>
          <p:cNvPr id="23" name="TextBox 22">
            <a:extLst>
              <a:ext uri="{FF2B5EF4-FFF2-40B4-BE49-F238E27FC236}">
                <a16:creationId xmlns:a16="http://schemas.microsoft.com/office/drawing/2014/main" id="{9EF71AC7-E931-2443-B376-9EC952D1AF38}"/>
              </a:ext>
            </a:extLst>
          </p:cNvPr>
          <p:cNvSpPr txBox="1"/>
          <p:nvPr/>
        </p:nvSpPr>
        <p:spPr>
          <a:xfrm>
            <a:off x="1981200" y="1667692"/>
            <a:ext cx="8077200" cy="830262"/>
          </a:xfrm>
          <a:prstGeom prst="rect">
            <a:avLst/>
          </a:prstGeom>
          <a:noFill/>
        </p:spPr>
        <p:txBody>
          <a:bodyPr>
            <a:spAutoFit/>
          </a:bodyPr>
          <a:lstStyle/>
          <a:p>
            <a:pPr eaLnBrk="1" hangingPunct="1">
              <a:defRPr/>
            </a:pP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Những</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ngày</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đầu</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cắp</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sách</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đến</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trường</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có</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một</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đồ</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vật</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gây</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cho</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tôi</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ấn</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tượng</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nhất</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đó</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là</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chiếc</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trống</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cs typeface="Times New Roman" pitchFamily="18" charset="0"/>
              </a:rPr>
              <a:t>trường</a:t>
            </a:r>
            <a:r>
              <a:rPr lang="en-US" sz="2400" b="1" dirty="0">
                <a:solidFill>
                  <a:srgbClr val="000000"/>
                </a:solidFill>
                <a:effectLst>
                  <a:outerShdw blurRad="38100" dist="38100" dir="2700000" algn="tl">
                    <a:srgbClr val="C0C0C0"/>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2789336192"/>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770" decel="100000"/>
                                        <p:tgtEl>
                                          <p:spTgt spid="10"/>
                                        </p:tgtEl>
                                      </p:cBhvr>
                                    </p:animEffect>
                                    <p:animScale>
                                      <p:cBhvr>
                                        <p:cTn id="14" dur="770" decel="100000"/>
                                        <p:tgtEl>
                                          <p:spTgt spid="10"/>
                                        </p:tgtEl>
                                      </p:cBhvr>
                                      <p:from x="10000" y="10000"/>
                                      <p:to x="200000" y="450000"/>
                                    </p:animScale>
                                    <p:animScale>
                                      <p:cBhvr>
                                        <p:cTn id="15" dur="1230" accel="100000" fill="hold">
                                          <p:stCondLst>
                                            <p:cond delay="770"/>
                                          </p:stCondLst>
                                        </p:cTn>
                                        <p:tgtEl>
                                          <p:spTgt spid="10"/>
                                        </p:tgtEl>
                                      </p:cBhvr>
                                      <p:from x="200000" y="450000"/>
                                      <p:to x="100000" y="100000"/>
                                    </p:animScale>
                                    <p:set>
                                      <p:cBhvr>
                                        <p:cTn id="16" dur="770" fill="hold"/>
                                        <p:tgtEl>
                                          <p:spTgt spid="10"/>
                                        </p:tgtEl>
                                        <p:attrNameLst>
                                          <p:attrName>ppt_x</p:attrName>
                                        </p:attrNameLst>
                                      </p:cBhvr>
                                      <p:to>
                                        <p:strVal val="(0.5)"/>
                                      </p:to>
                                    </p:set>
                                    <p:anim from="(0.5)" to="(#ppt_x)" calcmode="lin" valueType="num">
                                      <p:cBhvr>
                                        <p:cTn id="17" dur="1230" accel="100000" fill="hold">
                                          <p:stCondLst>
                                            <p:cond delay="770"/>
                                          </p:stCondLst>
                                        </p:cTn>
                                        <p:tgtEl>
                                          <p:spTgt spid="10"/>
                                        </p:tgtEl>
                                        <p:attrNameLst>
                                          <p:attrName>ppt_x</p:attrName>
                                        </p:attrNameLst>
                                      </p:cBhvr>
                                    </p:anim>
                                    <p:set>
                                      <p:cBhvr>
                                        <p:cTn id="18" dur="770" fill="hold"/>
                                        <p:tgtEl>
                                          <p:spTgt spid="10"/>
                                        </p:tgtEl>
                                        <p:attrNameLst>
                                          <p:attrName>ppt_y</p:attrName>
                                        </p:attrNameLst>
                                      </p:cBhvr>
                                      <p:to>
                                        <p:strVal val="(#ppt_y+0.4)"/>
                                      </p:to>
                                    </p:set>
                                    <p:anim from="(#ppt_y+0.4)" to="(#ppt_y)" calcmode="lin" valueType="num">
                                      <p:cBhvr>
                                        <p:cTn id="19" dur="1230" accel="100000" fill="hold">
                                          <p:stCondLst>
                                            <p:cond delay="770"/>
                                          </p:stCondLst>
                                        </p:cTn>
                                        <p:tgtEl>
                                          <p:spTgt spid="10"/>
                                        </p:tgtEl>
                                        <p:attrNameLst>
                                          <p:attrName>ppt_y</p:attrName>
                                        </p:attrNameLst>
                                      </p:cBhvr>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ppt_x"/>
                                          </p:val>
                                        </p:tav>
                                        <p:tav tm="100000">
                                          <p:val>
                                            <p:strVal val="#ppt_x"/>
                                          </p:val>
                                        </p:tav>
                                      </p:tavLst>
                                    </p:anim>
                                    <p:anim calcmode="lin" valueType="num">
                                      <p:cBhvr additive="base">
                                        <p:cTn id="3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20" grpId="0"/>
      <p:bldP spid="21" grpId="0"/>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91;p1">
            <a:extLst>
              <a:ext uri="{FF2B5EF4-FFF2-40B4-BE49-F238E27FC236}">
                <a16:creationId xmlns:a16="http://schemas.microsoft.com/office/drawing/2014/main" id="{AB06488E-40E3-C043-8718-90E1D54A33AB}"/>
              </a:ext>
            </a:extLst>
          </p:cNvPr>
          <p:cNvPicPr preferRelativeResize="0"/>
          <p:nvPr/>
        </p:nvPicPr>
        <p:blipFill rotWithShape="1">
          <a:blip r:embed="rId2">
            <a:alphaModFix/>
          </a:blip>
          <a:srcRect l="27294" t="7312" r="32213" b="28913"/>
          <a:stretch/>
        </p:blipFill>
        <p:spPr>
          <a:xfrm>
            <a:off x="285362" y="1"/>
            <a:ext cx="2413234" cy="4170556"/>
          </a:xfrm>
          <a:prstGeom prst="rect">
            <a:avLst/>
          </a:prstGeom>
          <a:noFill/>
          <a:ln>
            <a:noFill/>
          </a:ln>
        </p:spPr>
      </p:pic>
      <p:sp>
        <p:nvSpPr>
          <p:cNvPr id="4" name="TextBox 3">
            <a:extLst>
              <a:ext uri="{FF2B5EF4-FFF2-40B4-BE49-F238E27FC236}">
                <a16:creationId xmlns:a16="http://schemas.microsoft.com/office/drawing/2014/main" id="{8484B89C-F92A-234F-A44C-959F63976448}"/>
              </a:ext>
            </a:extLst>
          </p:cNvPr>
          <p:cNvSpPr txBox="1">
            <a:spLocks noChangeArrowheads="1"/>
          </p:cNvSpPr>
          <p:nvPr/>
        </p:nvSpPr>
        <p:spPr bwMode="auto">
          <a:xfrm>
            <a:off x="3438292" y="1185824"/>
            <a:ext cx="487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b="1">
                <a:solidFill>
                  <a:srgbClr val="002060"/>
                </a:solidFill>
                <a:latin typeface="Times New Roman" panose="02020603050405020304" pitchFamily="18" charset="0"/>
                <a:cs typeface="Times New Roman" panose="02020603050405020304" pitchFamily="18" charset="0"/>
              </a:rPr>
              <a:t>Thế nào là miêu tả ?</a:t>
            </a:r>
          </a:p>
        </p:txBody>
      </p:sp>
      <p:sp>
        <p:nvSpPr>
          <p:cNvPr id="5" name="TextBox 4">
            <a:extLst>
              <a:ext uri="{FF2B5EF4-FFF2-40B4-BE49-F238E27FC236}">
                <a16:creationId xmlns:a16="http://schemas.microsoft.com/office/drawing/2014/main" id="{7C051D87-B153-1F47-A69D-DCC2F05A0AE0}"/>
              </a:ext>
            </a:extLst>
          </p:cNvPr>
          <p:cNvSpPr txBox="1">
            <a:spLocks noChangeArrowheads="1"/>
          </p:cNvSpPr>
          <p:nvPr/>
        </p:nvSpPr>
        <p:spPr bwMode="auto">
          <a:xfrm>
            <a:off x="2904892" y="2198649"/>
            <a:ext cx="81534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b="1">
                <a:solidFill>
                  <a:srgbClr val="FF0000"/>
                </a:solidFill>
                <a:latin typeface="Times New Roman" panose="02020603050405020304" pitchFamily="18" charset="0"/>
                <a:cs typeface="Times New Roman" panose="02020603050405020304" pitchFamily="18" charset="0"/>
              </a:rPr>
              <a:t>      Miêu tả </a:t>
            </a:r>
            <a:r>
              <a:rPr lang="en-US" altLang="en-US" sz="4000" b="1">
                <a:solidFill>
                  <a:srgbClr val="3333FF"/>
                </a:solidFill>
                <a:latin typeface="Times New Roman" panose="02020603050405020304" pitchFamily="18" charset="0"/>
                <a:cs typeface="Times New Roman" panose="02020603050405020304" pitchFamily="18" charset="0"/>
              </a:rPr>
              <a:t>là</a:t>
            </a:r>
            <a:r>
              <a:rPr lang="en-US" altLang="en-US" sz="4000" b="1">
                <a:solidFill>
                  <a:srgbClr val="FF0000"/>
                </a:solidFill>
                <a:latin typeface="Times New Roman" panose="02020603050405020304" pitchFamily="18" charset="0"/>
                <a:cs typeface="Times New Roman" panose="02020603050405020304" pitchFamily="18" charset="0"/>
              </a:rPr>
              <a:t> </a:t>
            </a:r>
            <a:r>
              <a:rPr lang="en-US" altLang="en-US" sz="4000" b="1">
                <a:solidFill>
                  <a:srgbClr val="0000FF"/>
                </a:solidFill>
                <a:latin typeface="Times New Roman" panose="02020603050405020304" pitchFamily="18" charset="0"/>
                <a:cs typeface="Times New Roman" panose="02020603050405020304" pitchFamily="18" charset="0"/>
              </a:rPr>
              <a:t>vẽ lại bằng lời những đặc điểm nổi bật của cảnh, của người, của vật để giúp người nghe, người đọc hình dung được các đối tượng ấy.</a:t>
            </a:r>
          </a:p>
        </p:txBody>
      </p:sp>
    </p:spTree>
    <p:extLst>
      <p:ext uri="{BB962C8B-B14F-4D97-AF65-F5344CB8AC3E}">
        <p14:creationId xmlns:p14="http://schemas.microsoft.com/office/powerpoint/2010/main" val="3488622695"/>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a:extLst>
              <a:ext uri="{FF2B5EF4-FFF2-40B4-BE49-F238E27FC236}">
                <a16:creationId xmlns:a16="http://schemas.microsoft.com/office/drawing/2014/main" id="{ECE1B052-6F6E-1048-909D-C22A75A6E91E}"/>
              </a:ext>
            </a:extLst>
          </p:cNvPr>
          <p:cNvSpPr txBox="1">
            <a:spLocks noChangeArrowheads="1"/>
          </p:cNvSpPr>
          <p:nvPr/>
        </p:nvSpPr>
        <p:spPr>
          <a:xfrm>
            <a:off x="1981200" y="152400"/>
            <a:ext cx="8534400" cy="6629400"/>
          </a:xfrm>
          <a:prstGeom prst="rect">
            <a:avLst/>
          </a:prstGeom>
        </p:spPr>
        <p:txBody>
          <a:bodyPr/>
          <a:lst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274806" indent="-274806">
              <a:buFontTx/>
              <a:buNone/>
              <a:defRPr/>
            </a:pPr>
            <a:r>
              <a:rPr lang="en-US" sz="2800" b="1">
                <a:solidFill>
                  <a:srgbClr val="C00000"/>
                </a:solidFill>
                <a:latin typeface="Times New Roman" panose="02020603050405020304" pitchFamily="18" charset="0"/>
                <a:cs typeface="Times New Roman" panose="02020603050405020304" pitchFamily="18" charset="0"/>
                <a:sym typeface="Wingdings 2" pitchFamily="18" charset="2"/>
              </a:rPr>
              <a:t>Ví dụ: Mở bài</a:t>
            </a:r>
          </a:p>
          <a:p>
            <a:pPr marL="274806" indent="-274806" algn="just">
              <a:defRPr/>
            </a:pPr>
            <a:r>
              <a:rPr lang="en-US" sz="2800" b="1">
                <a:solidFill>
                  <a:schemeClr val="accent6">
                    <a:lumMod val="75000"/>
                  </a:schemeClr>
                </a:solidFill>
                <a:latin typeface="Times New Roman" panose="02020603050405020304" pitchFamily="18" charset="0"/>
                <a:cs typeface="Times New Roman" panose="02020603050405020304" pitchFamily="18" charset="0"/>
                <a:sym typeface="Wingdings 2" pitchFamily="18" charset="2"/>
              </a:rPr>
              <a:t>   </a:t>
            </a:r>
            <a:r>
              <a:rPr lang="en-US" sz="2800" b="1">
                <a:latin typeface="Times New Roman" panose="02020603050405020304" pitchFamily="18" charset="0"/>
                <a:cs typeface="Times New Roman" panose="02020603050405020304" pitchFamily="18" charset="0"/>
                <a:sym typeface="Wingdings 2" pitchFamily="18" charset="2"/>
              </a:rPr>
              <a:t>Anh chàng trống là người bạn thân thiết nhất với tôi trong những năm cắp sách đến trường. </a:t>
            </a:r>
          </a:p>
          <a:p>
            <a:pPr marL="0" indent="0" algn="just">
              <a:buFontTx/>
              <a:buNone/>
              <a:defRPr/>
            </a:pPr>
            <a:r>
              <a:rPr lang="en-US" sz="2800" b="1" u="sng">
                <a:latin typeface="Times New Roman" panose="02020603050405020304" pitchFamily="18" charset="0"/>
                <a:cs typeface="Times New Roman" panose="02020603050405020304" pitchFamily="18" charset="0"/>
                <a:sym typeface="Wingdings 2" pitchFamily="18" charset="2"/>
              </a:rPr>
              <a:t>Hoặc </a:t>
            </a:r>
          </a:p>
          <a:p>
            <a:pPr marL="274806" indent="-274806" algn="just">
              <a:defRPr/>
            </a:pPr>
            <a:r>
              <a:rPr lang="en-US" sz="2800" b="1">
                <a:solidFill>
                  <a:srgbClr val="7030A0"/>
                </a:solidFill>
                <a:latin typeface="Times New Roman" panose="02020603050405020304" pitchFamily="18" charset="0"/>
                <a:cs typeface="Times New Roman" panose="02020603050405020304" pitchFamily="18" charset="0"/>
                <a:sym typeface="Wingdings 2" pitchFamily="18" charset="2"/>
              </a:rPr>
              <a:t> Ở trường, cái gì đối với tôi cũng gắn bó thân thương nhưng có lẽ anh chàng trống là người bạn mà tôi yêu quý nhất.</a:t>
            </a:r>
            <a:endParaRPr lang="vi-VN" sz="2800" b="1">
              <a:solidFill>
                <a:srgbClr val="7030A0"/>
              </a:solidFill>
              <a:latin typeface="Times New Roman" panose="02020603050405020304" pitchFamily="18" charset="0"/>
              <a:cs typeface="Times New Roman" panose="02020603050405020304" pitchFamily="18" charset="0"/>
              <a:sym typeface="Wingdings 2" pitchFamily="18" charset="2"/>
            </a:endParaRPr>
          </a:p>
          <a:p>
            <a:pPr marL="274806" indent="-274806" algn="just">
              <a:defRPr/>
            </a:pPr>
            <a:r>
              <a:rPr lang="vi-VN" sz="2800" b="1">
                <a:solidFill>
                  <a:srgbClr val="0000FF"/>
                </a:solidFill>
                <a:latin typeface="Times New Roman" panose="02020603050405020304" pitchFamily="18" charset="0"/>
                <a:cs typeface="Times New Roman" panose="02020603050405020304" pitchFamily="18" charset="0"/>
              </a:rPr>
              <a:t>Mỗi ngày đến trường là một ngày vui phải không các bạn? Tới trường được gặp thầy, gặp bạn, gặp những cảnh vật thân thương đã gắn bó với em suốt mấy năm qua như: hàng cây, ghế đá, ….Và chắc chắn không thể thiếu được một nhân vật vô cùng quan trọng đó là cái trống trường.</a:t>
            </a:r>
            <a:endParaRPr lang="vi-VN" sz="2800" b="1">
              <a:solidFill>
                <a:srgbClr val="0000FF"/>
              </a:solidFill>
              <a:latin typeface="Times New Roman" panose="02020603050405020304" pitchFamily="18" charset="0"/>
              <a:cs typeface="Times New Roman" panose="02020603050405020304" pitchFamily="18" charset="0"/>
              <a:sym typeface="Wingdings 2" pitchFamily="18" charset="2"/>
            </a:endParaRPr>
          </a:p>
          <a:p>
            <a:pPr marL="274806" indent="-274806">
              <a:spcBef>
                <a:spcPct val="0"/>
              </a:spcBef>
              <a:buFontTx/>
              <a:buNone/>
              <a:defRPr/>
            </a:pPr>
            <a:r>
              <a:rPr lang="en-US" sz="3510" b="1">
                <a:solidFill>
                  <a:srgbClr val="7030A0"/>
                </a:solidFill>
                <a:latin typeface="Times New Roman" panose="02020603050405020304" pitchFamily="18" charset="0"/>
                <a:cs typeface="Times New Roman" panose="02020603050405020304" pitchFamily="18" charset="0"/>
                <a:sym typeface="Wingdings 2" pitchFamily="18" charset="2"/>
              </a:rPr>
              <a:t>     </a:t>
            </a:r>
            <a:endParaRPr lang="en-US" b="1" dirty="0">
              <a:solidFill>
                <a:srgbClr val="7030A0"/>
              </a:solidFill>
              <a:latin typeface="Times New Roman" panose="02020603050405020304" pitchFamily="18" charset="0"/>
              <a:cs typeface="Times New Roman" panose="02020603050405020304" pitchFamily="18" charset="0"/>
              <a:sym typeface="Wingdings 2" pitchFamily="18" charset="2"/>
            </a:endParaRPr>
          </a:p>
        </p:txBody>
      </p:sp>
    </p:spTree>
    <p:extLst>
      <p:ext uri="{BB962C8B-B14F-4D97-AF65-F5344CB8AC3E}">
        <p14:creationId xmlns:p14="http://schemas.microsoft.com/office/powerpoint/2010/main" val="2124450071"/>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ox(in)">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 calcmode="lin" valueType="num">
                                      <p:cBhvr additive="base">
                                        <p:cTn id="12"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 calcmode="lin" valueType="num">
                                      <p:cBhvr additive="base">
                                        <p:cTn id="18"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 calcmode="lin" valueType="num">
                                      <p:cBhvr additive="base">
                                        <p:cTn id="24"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31</a:t>
            </a:fld>
            <a:endParaRPr lang="en-US" dirty="0">
              <a:solidFill>
                <a:prstClr val="black">
                  <a:tint val="75000"/>
                </a:prstClr>
              </a:solidFill>
            </a:endParaRPr>
          </a:p>
        </p:txBody>
      </p:sp>
      <p:sp>
        <p:nvSpPr>
          <p:cNvPr id="7" name="Rectangle 9">
            <a:extLst>
              <a:ext uri="{FF2B5EF4-FFF2-40B4-BE49-F238E27FC236}">
                <a16:creationId xmlns:a16="http://schemas.microsoft.com/office/drawing/2014/main" id="{3FE25E53-475F-C349-A449-B7A51296A6B0}"/>
              </a:ext>
            </a:extLst>
          </p:cNvPr>
          <p:cNvSpPr>
            <a:spLocks noChangeArrowheads="1"/>
          </p:cNvSpPr>
          <p:nvPr/>
        </p:nvSpPr>
        <p:spPr bwMode="auto">
          <a:xfrm>
            <a:off x="2046250" y="304800"/>
            <a:ext cx="297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CC0000"/>
                </a:solidFill>
                <a:latin typeface="Times New Roman" panose="02020603050405020304" pitchFamily="18" charset="0"/>
                <a:cs typeface="Times New Roman" panose="02020603050405020304" pitchFamily="18" charset="0"/>
                <a:sym typeface="Wingdings 2" pitchFamily="2" charset="2"/>
              </a:rPr>
              <a:t>Kết bài mở rộng:</a:t>
            </a:r>
          </a:p>
        </p:txBody>
      </p:sp>
      <p:sp>
        <p:nvSpPr>
          <p:cNvPr id="8" name="Text Box 15">
            <a:extLst>
              <a:ext uri="{FF2B5EF4-FFF2-40B4-BE49-F238E27FC236}">
                <a16:creationId xmlns:a16="http://schemas.microsoft.com/office/drawing/2014/main" id="{1B4A8E14-4BB9-B645-942E-19AB8C7376B1}"/>
              </a:ext>
            </a:extLst>
          </p:cNvPr>
          <p:cNvSpPr txBox="1">
            <a:spLocks noChangeArrowheads="1"/>
          </p:cNvSpPr>
          <p:nvPr/>
        </p:nvSpPr>
        <p:spPr bwMode="auto">
          <a:xfrm>
            <a:off x="1905000" y="5029200"/>
            <a:ext cx="8542338" cy="954107"/>
          </a:xfrm>
          <a:prstGeom prst="rect">
            <a:avLst/>
          </a:prstGeom>
          <a:noFill/>
          <a:ln>
            <a:noFill/>
          </a:ln>
        </p:spPr>
        <p:txBody>
          <a:bodyPr>
            <a:spAutoFit/>
          </a:bodyPr>
          <a:lstStyle/>
          <a:p>
            <a:pPr algn="just">
              <a:spcBef>
                <a:spcPct val="50000"/>
              </a:spcBef>
              <a:defRPr/>
            </a:pP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Tạm</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biệt</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anh</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trống</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Ngày</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mai</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anh</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nhớ</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tùng</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tùng</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tùng</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gọi</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chúng</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tôi</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đến</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trường</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nhé</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a:t>
            </a:r>
          </a:p>
        </p:txBody>
      </p:sp>
      <p:sp>
        <p:nvSpPr>
          <p:cNvPr id="9" name="Rectangle 13">
            <a:extLst>
              <a:ext uri="{FF2B5EF4-FFF2-40B4-BE49-F238E27FC236}">
                <a16:creationId xmlns:a16="http://schemas.microsoft.com/office/drawing/2014/main" id="{20ACCF1C-E51E-CC4C-92A4-B90C0DBEC0D8}"/>
              </a:ext>
            </a:extLst>
          </p:cNvPr>
          <p:cNvSpPr>
            <a:spLocks noChangeArrowheads="1"/>
          </p:cNvSpPr>
          <p:nvPr/>
        </p:nvSpPr>
        <p:spPr bwMode="auto">
          <a:xfrm>
            <a:off x="2057400" y="4562706"/>
            <a:ext cx="38779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err="1">
                <a:solidFill>
                  <a:srgbClr val="FF0000"/>
                </a:solidFill>
                <a:latin typeface="Times New Roman" panose="02020603050405020304" pitchFamily="18" charset="0"/>
                <a:cs typeface="Times New Roman" panose="02020603050405020304" pitchFamily="18" charset="0"/>
              </a:rPr>
              <a:t>Kết</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bài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không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mở</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rộng</a:t>
            </a:r>
            <a:r>
              <a:rPr lang="en-US" altLang="en-US" sz="2800" b="1" dirty="0">
                <a:solidFill>
                  <a:srgbClr val="FF0000"/>
                </a:solidFill>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7E1CDAD5-99C4-E543-A659-5296AA250BD8}"/>
              </a:ext>
            </a:extLst>
          </p:cNvPr>
          <p:cNvSpPr txBox="1">
            <a:spLocks noChangeArrowheads="1"/>
          </p:cNvSpPr>
          <p:nvPr/>
        </p:nvSpPr>
        <p:spPr bwMode="auto">
          <a:xfrm>
            <a:off x="2057400" y="838200"/>
            <a:ext cx="8001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800" b="1" dirty="0">
                <a:solidFill>
                  <a:srgbClr val="0000FF"/>
                </a:solidFill>
                <a:latin typeface="Times New Roman" panose="02020603050405020304" pitchFamily="18" charset="0"/>
                <a:cs typeface="Times New Roman" panose="02020603050405020304" pitchFamily="18" charset="0"/>
              </a:rPr>
              <a:t>        </a:t>
            </a:r>
            <a:r>
              <a:rPr lang="vi-VN" altLang="en-US" sz="2800" b="1" dirty="0">
                <a:solidFill>
                  <a:srgbClr val="0000FF"/>
                </a:solidFill>
                <a:latin typeface="Times New Roman" panose="02020603050405020304" pitchFamily="18" charset="0"/>
                <a:cs typeface="Times New Roman" panose="02020603050405020304" pitchFamily="18" charset="0"/>
              </a:rPr>
              <a:t>Tr</a:t>
            </a:r>
            <a:r>
              <a:rPr lang="en-US" altLang="en-US" sz="2800" b="1" dirty="0" err="1">
                <a:solidFill>
                  <a:srgbClr val="0000FF"/>
                </a:solidFill>
                <a:latin typeface="Times New Roman" panose="02020603050405020304" pitchFamily="18" charset="0"/>
                <a:cs typeface="Times New Roman" panose="02020603050405020304" pitchFamily="18" charset="0"/>
              </a:rPr>
              <a:t>ô</a:t>
            </a:r>
            <a:r>
              <a:rPr lang="en-US" altLang="en-US" sz="2800" b="1" dirty="0">
                <a:solidFill>
                  <a:srgbClr val="0000FF"/>
                </a:solidFill>
                <a:latin typeface="Times New Roman" panose="02020603050405020304" pitchFamily="18" charset="0"/>
                <a:cs typeface="Times New Roman" panose="02020603050405020304" pitchFamily="18" charset="0"/>
              </a:rPr>
              <a:t>́</a:t>
            </a:r>
            <a:r>
              <a:rPr lang="vi-VN" altLang="en-US" sz="2800" b="1" dirty="0">
                <a:solidFill>
                  <a:srgbClr val="0000FF"/>
                </a:solidFill>
                <a:latin typeface="Times New Roman" panose="02020603050405020304" pitchFamily="18" charset="0"/>
                <a:cs typeface="Times New Roman" panose="02020603050405020304" pitchFamily="18" charset="0"/>
              </a:rPr>
              <a:t>ng trư</a:t>
            </a:r>
            <a:r>
              <a:rPr lang="en-US" altLang="en-US" sz="2800" b="1" dirty="0" err="1">
                <a:solidFill>
                  <a:srgbClr val="0000FF"/>
                </a:solidFill>
                <a:latin typeface="Times New Roman" panose="02020603050405020304" pitchFamily="18" charset="0"/>
                <a:cs typeface="Times New Roman" panose="02020603050405020304" pitchFamily="18" charset="0"/>
              </a:rPr>
              <a:t>ơ</a:t>
            </a:r>
            <a:r>
              <a:rPr lang="en-US" altLang="en-US" sz="2800" b="1" dirty="0">
                <a:solidFill>
                  <a:srgbClr val="0000FF"/>
                </a:solidFill>
                <a:latin typeface="Times New Roman" panose="02020603050405020304" pitchFamily="18" charset="0"/>
                <a:cs typeface="Times New Roman" panose="02020603050405020304" pitchFamily="18" charset="0"/>
              </a:rPr>
              <a:t>̀</a:t>
            </a:r>
            <a:r>
              <a:rPr lang="vi-VN" altLang="en-US" sz="2800" b="1" dirty="0">
                <a:solidFill>
                  <a:srgbClr val="0000FF"/>
                </a:solidFill>
                <a:latin typeface="Times New Roman" panose="02020603050405020304" pitchFamily="18" charset="0"/>
                <a:cs typeface="Times New Roman" panose="02020603050405020304" pitchFamily="18" charset="0"/>
              </a:rPr>
              <a:t>ng đã tr</a:t>
            </a:r>
            <a:r>
              <a:rPr lang="en-US" altLang="en-US" sz="2800" b="1" dirty="0" err="1">
                <a:solidFill>
                  <a:srgbClr val="0000FF"/>
                </a:solidFill>
                <a:latin typeface="Times New Roman" panose="02020603050405020304" pitchFamily="18" charset="0"/>
                <a:cs typeface="Times New Roman" panose="02020603050405020304" pitchFamily="18" charset="0"/>
              </a:rPr>
              <a:t>ơ</a:t>
            </a:r>
            <a:r>
              <a:rPr lang="en-US" altLang="en-US" sz="2800" b="1" dirty="0">
                <a:solidFill>
                  <a:srgbClr val="0000FF"/>
                </a:solidFill>
                <a:latin typeface="Times New Roman" panose="02020603050405020304" pitchFamily="18" charset="0"/>
                <a:cs typeface="Times New Roman" panose="02020603050405020304" pitchFamily="18" charset="0"/>
              </a:rPr>
              <a:t>̉</a:t>
            </a:r>
            <a:r>
              <a:rPr lang="vi-VN" altLang="en-US" sz="2800" b="1" dirty="0">
                <a:solidFill>
                  <a:srgbClr val="0000FF"/>
                </a:solidFill>
                <a:latin typeface="Times New Roman" panose="02020603050405020304" pitchFamily="18" charset="0"/>
                <a:cs typeface="Times New Roman" panose="02020603050405020304" pitchFamily="18" charset="0"/>
              </a:rPr>
              <a:t> thành ngư</a:t>
            </a:r>
            <a:r>
              <a:rPr lang="en-US" altLang="en-US" sz="2800" b="1" dirty="0" err="1">
                <a:solidFill>
                  <a:srgbClr val="0000FF"/>
                </a:solidFill>
                <a:latin typeface="Times New Roman" panose="02020603050405020304" pitchFamily="18" charset="0"/>
                <a:cs typeface="Times New Roman" panose="02020603050405020304" pitchFamily="18" charset="0"/>
              </a:rPr>
              <a:t>ơ</a:t>
            </a:r>
            <a:r>
              <a:rPr lang="en-US" altLang="en-US" sz="2800" b="1" dirty="0">
                <a:solidFill>
                  <a:srgbClr val="0000FF"/>
                </a:solidFill>
                <a:latin typeface="Times New Roman" panose="02020603050405020304" pitchFamily="18" charset="0"/>
                <a:cs typeface="Times New Roman" panose="02020603050405020304" pitchFamily="18" charset="0"/>
              </a:rPr>
              <a:t>̀</a:t>
            </a:r>
            <a:r>
              <a:rPr lang="vi-VN" altLang="en-US" sz="2800" b="1" dirty="0">
                <a:solidFill>
                  <a:srgbClr val="0000FF"/>
                </a:solidFill>
                <a:latin typeface="Times New Roman" panose="02020603050405020304" pitchFamily="18" charset="0"/>
                <a:cs typeface="Times New Roman" panose="02020603050405020304" pitchFamily="18" charset="0"/>
              </a:rPr>
              <a:t>i b</a:t>
            </a:r>
            <a:r>
              <a:rPr lang="en-US" altLang="en-US" sz="2800" b="1" dirty="0">
                <a:solidFill>
                  <a:srgbClr val="0000FF"/>
                </a:solidFill>
                <a:latin typeface="Times New Roman" panose="02020603050405020304" pitchFamily="18" charset="0"/>
                <a:cs typeface="Times New Roman" panose="02020603050405020304" pitchFamily="18" charset="0"/>
              </a:rPr>
              <a:t>ạ</a:t>
            </a:r>
            <a:r>
              <a:rPr lang="vi-VN" altLang="en-US" sz="2800" b="1" dirty="0">
                <a:solidFill>
                  <a:srgbClr val="0000FF"/>
                </a:solidFill>
                <a:latin typeface="Times New Roman" panose="02020603050405020304" pitchFamily="18" charset="0"/>
                <a:cs typeface="Times New Roman" panose="02020603050405020304" pitchFamily="18" charset="0"/>
              </a:rPr>
              <a:t>n đ</a:t>
            </a:r>
            <a:r>
              <a:rPr lang="en-US" altLang="en-US" sz="2800" b="1" dirty="0" err="1">
                <a:solidFill>
                  <a:srgbClr val="0000FF"/>
                </a:solidFill>
                <a:latin typeface="Times New Roman" panose="02020603050405020304" pitchFamily="18" charset="0"/>
                <a:cs typeface="Times New Roman" panose="02020603050405020304" pitchFamily="18" charset="0"/>
              </a:rPr>
              <a:t>ô</a:t>
            </a:r>
            <a:r>
              <a:rPr lang="en-US" altLang="en-US" sz="2800" b="1" dirty="0">
                <a:solidFill>
                  <a:srgbClr val="0000FF"/>
                </a:solidFill>
                <a:latin typeface="Times New Roman" panose="02020603050405020304" pitchFamily="18" charset="0"/>
                <a:cs typeface="Times New Roman" panose="02020603050405020304" pitchFamily="18" charset="0"/>
              </a:rPr>
              <a:t>̀</a:t>
            </a:r>
            <a:r>
              <a:rPr lang="vi-VN" altLang="en-US" sz="2800" b="1" dirty="0">
                <a:solidFill>
                  <a:srgbClr val="0000FF"/>
                </a:solidFill>
                <a:latin typeface="Times New Roman" panose="02020603050405020304" pitchFamily="18" charset="0"/>
                <a:cs typeface="Times New Roman" panose="02020603050405020304" pitchFamily="18" charset="0"/>
              </a:rPr>
              <a:t>ng hành v</a:t>
            </a:r>
            <a:r>
              <a:rPr lang="en-US" altLang="en-US" sz="2800" b="1" dirty="0" err="1">
                <a:solidFill>
                  <a:srgbClr val="0000FF"/>
                </a:solidFill>
                <a:latin typeface="Times New Roman" panose="02020603050405020304" pitchFamily="18" charset="0"/>
                <a:cs typeface="Times New Roman" panose="02020603050405020304" pitchFamily="18" charset="0"/>
              </a:rPr>
              <a:t>ơ</a:t>
            </a:r>
            <a:r>
              <a:rPr lang="en-US" altLang="en-US" sz="2800" b="1" dirty="0">
                <a:solidFill>
                  <a:srgbClr val="0000FF"/>
                </a:solidFill>
                <a:latin typeface="Times New Roman" panose="02020603050405020304" pitchFamily="18" charset="0"/>
                <a:cs typeface="Times New Roman" panose="02020603050405020304" pitchFamily="18" charset="0"/>
              </a:rPr>
              <a:t>́</a:t>
            </a:r>
            <a:r>
              <a:rPr lang="vi-VN" altLang="en-US" sz="2800" b="1" dirty="0">
                <a:solidFill>
                  <a:srgbClr val="0000FF"/>
                </a:solidFill>
                <a:latin typeface="Times New Roman" panose="02020603050405020304" pitchFamily="18" charset="0"/>
                <a:cs typeface="Times New Roman" panose="02020603050405020304" pitchFamily="18" charset="0"/>
              </a:rPr>
              <a:t>i chúng em.</a:t>
            </a:r>
            <a:r>
              <a:rPr lang="en-US" altLang="en-US" sz="2800" b="1" dirty="0">
                <a:solidFill>
                  <a:srgbClr val="0000FF"/>
                </a:solidFill>
                <a:latin typeface="Times New Roman" panose="02020603050405020304" pitchFamily="18" charset="0"/>
                <a:cs typeface="Times New Roman" panose="02020603050405020304" pitchFamily="18" charset="0"/>
              </a:rPr>
              <a:t> </a:t>
            </a:r>
            <a:r>
              <a:rPr lang="vi-VN" altLang="en-US" sz="2800" b="1" dirty="0">
                <a:solidFill>
                  <a:srgbClr val="0000FF"/>
                </a:solidFill>
                <a:latin typeface="Times New Roman" panose="02020603050405020304" pitchFamily="18" charset="0"/>
                <a:cs typeface="Times New Roman" panose="02020603050405020304" pitchFamily="18" charset="0"/>
              </a:rPr>
              <a:t>Mai đây, khi l</a:t>
            </a:r>
            <a:r>
              <a:rPr lang="en-US" altLang="en-US" sz="2800" b="1" dirty="0" err="1">
                <a:solidFill>
                  <a:srgbClr val="0000FF"/>
                </a:solidFill>
                <a:latin typeface="Times New Roman" panose="02020603050405020304" pitchFamily="18" charset="0"/>
                <a:cs typeface="Times New Roman" panose="02020603050405020304" pitchFamily="18" charset="0"/>
              </a:rPr>
              <a:t>ơ</a:t>
            </a:r>
            <a:r>
              <a:rPr lang="en-US" altLang="en-US" sz="2800" b="1" dirty="0">
                <a:solidFill>
                  <a:srgbClr val="0000FF"/>
                </a:solidFill>
                <a:latin typeface="Times New Roman" panose="02020603050405020304" pitchFamily="18" charset="0"/>
                <a:cs typeface="Times New Roman" panose="02020603050405020304" pitchFamily="18" charset="0"/>
              </a:rPr>
              <a:t>́</a:t>
            </a:r>
            <a:r>
              <a:rPr lang="vi-VN" altLang="en-US" sz="2800" b="1" dirty="0">
                <a:solidFill>
                  <a:srgbClr val="0000FF"/>
                </a:solidFill>
                <a:latin typeface="Times New Roman" panose="02020603050405020304" pitchFamily="18" charset="0"/>
                <a:cs typeface="Times New Roman" panose="02020603050405020304" pitchFamily="18" charset="0"/>
              </a:rPr>
              <a:t>n lên, dù có đi đ</a:t>
            </a:r>
            <a:r>
              <a:rPr lang="en-US" altLang="en-US" sz="2800" b="1" dirty="0" err="1">
                <a:solidFill>
                  <a:srgbClr val="0000FF"/>
                </a:solidFill>
                <a:latin typeface="Times New Roman" panose="02020603050405020304" pitchFamily="18" charset="0"/>
                <a:cs typeface="Times New Roman" panose="02020603050405020304" pitchFamily="18" charset="0"/>
              </a:rPr>
              <a:t>ê</a:t>
            </a:r>
            <a:r>
              <a:rPr lang="en-US" altLang="en-US" sz="2800" b="1" dirty="0">
                <a:solidFill>
                  <a:srgbClr val="0000FF"/>
                </a:solidFill>
                <a:latin typeface="Times New Roman" panose="02020603050405020304" pitchFamily="18" charset="0"/>
                <a:cs typeface="Times New Roman" panose="02020603050405020304" pitchFamily="18" charset="0"/>
              </a:rPr>
              <a:t>́</a:t>
            </a:r>
            <a:r>
              <a:rPr lang="vi-VN" altLang="en-US" sz="2800" b="1" dirty="0">
                <a:solidFill>
                  <a:srgbClr val="0000FF"/>
                </a:solidFill>
                <a:latin typeface="Times New Roman" panose="02020603050405020304" pitchFamily="18" charset="0"/>
                <a:cs typeface="Times New Roman" panose="02020603050405020304" pitchFamily="18" charset="0"/>
              </a:rPr>
              <a:t>n b</a:t>
            </a:r>
            <a:r>
              <a:rPr lang="en-US" altLang="en-US" sz="2800" b="1" dirty="0" err="1">
                <a:solidFill>
                  <a:srgbClr val="0000FF"/>
                </a:solidFill>
                <a:latin typeface="Times New Roman" panose="02020603050405020304" pitchFamily="18" charset="0"/>
                <a:cs typeface="Times New Roman" panose="02020603050405020304" pitchFamily="18" charset="0"/>
              </a:rPr>
              <a:t>â</a:t>
            </a:r>
            <a:r>
              <a:rPr lang="en-US" altLang="en-US" sz="2800" b="1" dirty="0">
                <a:solidFill>
                  <a:srgbClr val="0000FF"/>
                </a:solidFill>
                <a:latin typeface="Times New Roman" panose="02020603050405020304" pitchFamily="18" charset="0"/>
                <a:cs typeface="Times New Roman" panose="02020603050405020304" pitchFamily="18" charset="0"/>
              </a:rPr>
              <a:t>́</a:t>
            </a:r>
            <a:r>
              <a:rPr lang="vi-VN" altLang="en-US" sz="2800" b="1" dirty="0">
                <a:solidFill>
                  <a:srgbClr val="0000FF"/>
                </a:solidFill>
                <a:latin typeface="Times New Roman" panose="02020603050405020304" pitchFamily="18" charset="0"/>
                <a:cs typeface="Times New Roman" panose="02020603050405020304" pitchFamily="18" charset="0"/>
              </a:rPr>
              <a:t>t c</a:t>
            </a:r>
            <a:r>
              <a:rPr lang="en-US" altLang="en-US" sz="2800" b="1" dirty="0" err="1">
                <a:solidFill>
                  <a:srgbClr val="0000FF"/>
                </a:solidFill>
                <a:latin typeface="Times New Roman" panose="02020603050405020304" pitchFamily="18" charset="0"/>
                <a:cs typeface="Times New Roman" panose="02020603050405020304" pitchFamily="18" charset="0"/>
              </a:rPr>
              <a:t>ư</a:t>
            </a:r>
            <a:r>
              <a:rPr lang="en-US" altLang="en-US" sz="2800" b="1" dirty="0">
                <a:solidFill>
                  <a:srgbClr val="0000FF"/>
                </a:solidFill>
                <a:latin typeface="Times New Roman" panose="02020603050405020304" pitchFamily="18" charset="0"/>
                <a:cs typeface="Times New Roman" panose="02020603050405020304" pitchFamily="18" charset="0"/>
              </a:rPr>
              <a:t>́</a:t>
            </a:r>
            <a:r>
              <a:rPr lang="vi-VN" altLang="en-US" sz="2800" b="1" dirty="0">
                <a:solidFill>
                  <a:srgbClr val="0000FF"/>
                </a:solidFill>
                <a:latin typeface="Times New Roman" panose="02020603050405020304" pitchFamily="18" charset="0"/>
                <a:cs typeface="Times New Roman" panose="02020603050405020304" pitchFamily="18" charset="0"/>
              </a:rPr>
              <a:t> nơi nào c</a:t>
            </a:r>
            <a:r>
              <a:rPr lang="en-US" altLang="en-US" sz="2800" b="1" dirty="0">
                <a:solidFill>
                  <a:srgbClr val="0000FF"/>
                </a:solidFill>
                <a:latin typeface="Times New Roman" panose="02020603050405020304" pitchFamily="18" charset="0"/>
                <a:cs typeface="Times New Roman" panose="02020603050405020304" pitchFamily="18" charset="0"/>
              </a:rPr>
              <a:t>ủ</a:t>
            </a:r>
            <a:r>
              <a:rPr lang="vi-VN" altLang="en-US" sz="2800" b="1" dirty="0">
                <a:solidFill>
                  <a:srgbClr val="0000FF"/>
                </a:solidFill>
                <a:latin typeface="Times New Roman" panose="02020603050405020304" pitchFamily="18" charset="0"/>
                <a:cs typeface="Times New Roman" panose="02020603050405020304" pitchFamily="18" charset="0"/>
              </a:rPr>
              <a:t>a đất nước thì ti</a:t>
            </a:r>
            <a:r>
              <a:rPr lang="en-US" altLang="en-US" sz="2800" b="1" dirty="0" err="1">
                <a:solidFill>
                  <a:srgbClr val="0000FF"/>
                </a:solidFill>
                <a:latin typeface="Times New Roman" panose="02020603050405020304" pitchFamily="18" charset="0"/>
                <a:cs typeface="Times New Roman" panose="02020603050405020304" pitchFamily="18" charset="0"/>
              </a:rPr>
              <a:t>ê</a:t>
            </a:r>
            <a:r>
              <a:rPr lang="en-US" altLang="en-US" sz="2800" b="1" dirty="0">
                <a:solidFill>
                  <a:srgbClr val="0000FF"/>
                </a:solidFill>
                <a:latin typeface="Times New Roman" panose="02020603050405020304" pitchFamily="18" charset="0"/>
                <a:cs typeface="Times New Roman" panose="02020603050405020304" pitchFamily="18" charset="0"/>
              </a:rPr>
              <a:t>́</a:t>
            </a:r>
            <a:r>
              <a:rPr lang="vi-VN" altLang="en-US" sz="2800" b="1" dirty="0">
                <a:solidFill>
                  <a:srgbClr val="0000FF"/>
                </a:solidFill>
                <a:latin typeface="Times New Roman" panose="02020603050405020304" pitchFamily="18" charset="0"/>
                <a:cs typeface="Times New Roman" panose="02020603050405020304" pitchFamily="18" charset="0"/>
              </a:rPr>
              <a:t>ng tr</a:t>
            </a:r>
            <a:r>
              <a:rPr lang="en-US" altLang="en-US" sz="2800" b="1" dirty="0" err="1">
                <a:solidFill>
                  <a:srgbClr val="0000FF"/>
                </a:solidFill>
                <a:latin typeface="Times New Roman" panose="02020603050405020304" pitchFamily="18" charset="0"/>
                <a:cs typeface="Times New Roman" panose="02020603050405020304" pitchFamily="18" charset="0"/>
              </a:rPr>
              <a:t>ô</a:t>
            </a:r>
            <a:r>
              <a:rPr lang="en-US" altLang="en-US" sz="2800" b="1" dirty="0">
                <a:solidFill>
                  <a:srgbClr val="0000FF"/>
                </a:solidFill>
                <a:latin typeface="Times New Roman" panose="02020603050405020304" pitchFamily="18" charset="0"/>
                <a:cs typeface="Times New Roman" panose="02020603050405020304" pitchFamily="18" charset="0"/>
              </a:rPr>
              <a:t>́</a:t>
            </a:r>
            <a:r>
              <a:rPr lang="vi-VN" altLang="en-US" sz="2800" b="1" dirty="0">
                <a:solidFill>
                  <a:srgbClr val="0000FF"/>
                </a:solidFill>
                <a:latin typeface="Times New Roman" panose="02020603050405020304" pitchFamily="18" charset="0"/>
                <a:cs typeface="Times New Roman" panose="02020603050405020304" pitchFamily="18" charset="0"/>
              </a:rPr>
              <a:t>ng trư</a:t>
            </a:r>
            <a:r>
              <a:rPr lang="en-US" altLang="en-US" sz="2800" b="1" dirty="0" err="1">
                <a:solidFill>
                  <a:srgbClr val="0000FF"/>
                </a:solidFill>
                <a:latin typeface="Times New Roman" panose="02020603050405020304" pitchFamily="18" charset="0"/>
                <a:cs typeface="Times New Roman" panose="02020603050405020304" pitchFamily="18" charset="0"/>
              </a:rPr>
              <a:t>ơ</a:t>
            </a:r>
            <a:r>
              <a:rPr lang="en-US" altLang="en-US" sz="2800" b="1" dirty="0">
                <a:solidFill>
                  <a:srgbClr val="0000FF"/>
                </a:solidFill>
                <a:latin typeface="Times New Roman" panose="02020603050405020304" pitchFamily="18" charset="0"/>
                <a:cs typeface="Times New Roman" panose="02020603050405020304" pitchFamily="18" charset="0"/>
              </a:rPr>
              <a:t>̀</a:t>
            </a:r>
            <a:r>
              <a:rPr lang="vi-VN" altLang="en-US" sz="2800" b="1" dirty="0">
                <a:solidFill>
                  <a:srgbClr val="0000FF"/>
                </a:solidFill>
                <a:latin typeface="Times New Roman" panose="02020603050405020304" pitchFamily="18" charset="0"/>
                <a:cs typeface="Times New Roman" panose="02020603050405020304" pitchFamily="18" charset="0"/>
              </a:rPr>
              <a:t>ng vẫn mãi b</a:t>
            </a:r>
            <a:r>
              <a:rPr lang="en-US" altLang="en-US" sz="2800" b="1" dirty="0" err="1">
                <a:solidFill>
                  <a:srgbClr val="0000FF"/>
                </a:solidFill>
                <a:latin typeface="Times New Roman" panose="02020603050405020304" pitchFamily="18" charset="0"/>
                <a:cs typeface="Times New Roman" panose="02020603050405020304" pitchFamily="18" charset="0"/>
              </a:rPr>
              <a:t>â</a:t>
            </a:r>
            <a:r>
              <a:rPr lang="en-US" altLang="en-US" sz="2800" b="1" dirty="0">
                <a:solidFill>
                  <a:srgbClr val="0000FF"/>
                </a:solidFill>
                <a:latin typeface="Times New Roman" panose="02020603050405020304" pitchFamily="18" charset="0"/>
                <a:cs typeface="Times New Roman" panose="02020603050405020304" pitchFamily="18" charset="0"/>
              </a:rPr>
              <a:t>̣</a:t>
            </a:r>
            <a:r>
              <a:rPr lang="vi-VN" altLang="en-US" sz="2800" b="1" dirty="0">
                <a:solidFill>
                  <a:srgbClr val="0000FF"/>
                </a:solidFill>
                <a:latin typeface="Times New Roman" panose="02020603050405020304" pitchFamily="18" charset="0"/>
                <a:cs typeface="Times New Roman" panose="02020603050405020304" pitchFamily="18" charset="0"/>
              </a:rPr>
              <a:t>p bùng bao </a:t>
            </a:r>
            <a:r>
              <a:rPr lang="en-US" altLang="en-US" sz="2800" b="1" dirty="0" err="1">
                <a:solidFill>
                  <a:srgbClr val="0000FF"/>
                </a:solidFill>
                <a:latin typeface="Times New Roman" panose="02020603050405020304" pitchFamily="18" charset="0"/>
                <a:cs typeface="Times New Roman" panose="02020603050405020304" pitchFamily="18" charset="0"/>
              </a:rPr>
              <a:t>kỉ</a:t>
            </a:r>
            <a:r>
              <a:rPr lang="vi-VN" altLang="en-US" sz="2800" b="1" dirty="0">
                <a:solidFill>
                  <a:srgbClr val="0000FF"/>
                </a:solidFill>
                <a:latin typeface="Times New Roman" panose="02020603050405020304" pitchFamily="18" charset="0"/>
                <a:cs typeface="Times New Roman" panose="02020603050405020304" pitchFamily="18" charset="0"/>
              </a:rPr>
              <a:t> ni</a:t>
            </a:r>
            <a:r>
              <a:rPr lang="en-US" altLang="en-US" sz="2800" b="1" dirty="0" err="1">
                <a:solidFill>
                  <a:srgbClr val="0000FF"/>
                </a:solidFill>
                <a:latin typeface="Times New Roman" panose="02020603050405020304" pitchFamily="18" charset="0"/>
                <a:cs typeface="Times New Roman" panose="02020603050405020304" pitchFamily="18" charset="0"/>
              </a:rPr>
              <a:t>ê</a:t>
            </a:r>
            <a:r>
              <a:rPr lang="en-US" altLang="en-US" sz="2800" b="1" dirty="0">
                <a:solidFill>
                  <a:srgbClr val="0000FF"/>
                </a:solidFill>
                <a:latin typeface="Times New Roman" panose="02020603050405020304" pitchFamily="18" charset="0"/>
                <a:cs typeface="Times New Roman" panose="02020603050405020304" pitchFamily="18" charset="0"/>
              </a:rPr>
              <a:t>̣</a:t>
            </a:r>
            <a:r>
              <a:rPr lang="vi-VN" altLang="en-US" sz="2800" b="1" dirty="0">
                <a:solidFill>
                  <a:srgbClr val="0000FF"/>
                </a:solidFill>
                <a:latin typeface="Times New Roman" panose="02020603050405020304" pitchFamily="18" charset="0"/>
                <a:cs typeface="Times New Roman" panose="02020603050405020304" pitchFamily="18" charset="0"/>
              </a:rPr>
              <a:t>m.</a:t>
            </a:r>
          </a:p>
        </p:txBody>
      </p:sp>
      <p:sp>
        <p:nvSpPr>
          <p:cNvPr id="11" name="TextBox 10">
            <a:extLst>
              <a:ext uri="{FF2B5EF4-FFF2-40B4-BE49-F238E27FC236}">
                <a16:creationId xmlns:a16="http://schemas.microsoft.com/office/drawing/2014/main" id="{AF332F43-F8E5-2C44-9153-154AF38F1644}"/>
              </a:ext>
            </a:extLst>
          </p:cNvPr>
          <p:cNvSpPr txBox="1"/>
          <p:nvPr/>
        </p:nvSpPr>
        <p:spPr>
          <a:xfrm>
            <a:off x="1981200" y="2590800"/>
            <a:ext cx="8153400" cy="1816100"/>
          </a:xfrm>
          <a:prstGeom prst="rect">
            <a:avLst/>
          </a:prstGeom>
          <a:noFill/>
        </p:spPr>
        <p:txBody>
          <a:bodyPr>
            <a:spAutoFit/>
          </a:bodyPr>
          <a:lstStyle/>
          <a:p>
            <a:pPr eaLnBrk="1" hangingPunct="1">
              <a:defRPr/>
            </a:pPr>
            <a:r>
              <a:rPr lang="en-US" sz="28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Rồi</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mai</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đây</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chúng</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tôi</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sẽ</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phải</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rời</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xa</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mái</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trường</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tiểu</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học</a:t>
            </a:r>
            <a:r>
              <a:rPr lang="vi-VN"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thân</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thương</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nhưng</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âm</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thanh</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rộn</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ràng</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của</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tiếng</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trống</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trường</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th</a:t>
            </a:r>
            <a:r>
              <a:rPr lang="vi-VN" sz="2800" b="1" dirty="0">
                <a:solidFill>
                  <a:srgbClr val="7030A0"/>
                </a:solidFill>
                <a:effectLst>
                  <a:outerShdw blurRad="38100" dist="38100" dir="2700000" algn="tl">
                    <a:srgbClr val="C0C0C0"/>
                  </a:outerShdw>
                </a:effectLst>
                <a:latin typeface="Times New Roman" pitchFamily="18" charset="0"/>
                <a:cs typeface="Times New Roman" pitchFamily="18" charset="0"/>
              </a:rPr>
              <a:t>u</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ở</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ấu</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thơ</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vẫn</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vang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vọng</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mãi</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trong</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tâm</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trí</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7030A0"/>
                </a:solidFill>
                <a:effectLst>
                  <a:outerShdw blurRad="38100" dist="38100" dir="2700000" algn="tl">
                    <a:srgbClr val="C0C0C0"/>
                  </a:outerShdw>
                </a:effectLst>
                <a:latin typeface="Times New Roman" pitchFamily="18" charset="0"/>
                <a:cs typeface="Times New Roman" pitchFamily="18" charset="0"/>
              </a:rPr>
              <a:t>tôi</a:t>
            </a:r>
            <a:r>
              <a:rPr lang="en-US" sz="2800" b="1" dirty="0">
                <a:solidFill>
                  <a:srgbClr val="7030A0"/>
                </a:solidFill>
                <a:effectLst>
                  <a:outerShdw blurRad="38100" dist="38100" dir="2700000" algn="tl">
                    <a:srgbClr val="C0C0C0"/>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1523544602"/>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70" decel="100000"/>
                                        <p:tgtEl>
                                          <p:spTgt spid="7"/>
                                        </p:tgtEl>
                                      </p:cBhvr>
                                    </p:animEffect>
                                    <p:animScale>
                                      <p:cBhvr>
                                        <p:cTn id="8" dur="770" decel="100000"/>
                                        <p:tgtEl>
                                          <p:spTgt spid="7"/>
                                        </p:tgtEl>
                                      </p:cBhvr>
                                      <p:from x="10000" y="10000"/>
                                      <p:to x="200000" y="450000"/>
                                    </p:animScale>
                                    <p:animScale>
                                      <p:cBhvr>
                                        <p:cTn id="9" dur="1230" accel="100000" fill="hold">
                                          <p:stCondLst>
                                            <p:cond delay="770"/>
                                          </p:stCondLst>
                                        </p:cTn>
                                        <p:tgtEl>
                                          <p:spTgt spid="7"/>
                                        </p:tgtEl>
                                      </p:cBhvr>
                                      <p:from x="200000" y="450000"/>
                                      <p:to x="100000" y="100000"/>
                                    </p:animScale>
                                    <p:set>
                                      <p:cBhvr>
                                        <p:cTn id="10" dur="770" fill="hold"/>
                                        <p:tgtEl>
                                          <p:spTgt spid="7"/>
                                        </p:tgtEl>
                                        <p:attrNameLst>
                                          <p:attrName>ppt_x</p:attrName>
                                        </p:attrNameLst>
                                      </p:cBhvr>
                                      <p:to>
                                        <p:strVal val="(0.5)"/>
                                      </p:to>
                                    </p:set>
                                    <p:anim from="(0.5)" to="(#ppt_x)" calcmode="lin" valueType="num">
                                      <p:cBhvr>
                                        <p:cTn id="11" dur="1230" accel="100000" fill="hold">
                                          <p:stCondLst>
                                            <p:cond delay="770"/>
                                          </p:stCondLst>
                                        </p:cTn>
                                        <p:tgtEl>
                                          <p:spTgt spid="7"/>
                                        </p:tgtEl>
                                        <p:attrNameLst>
                                          <p:attrName>ppt_x</p:attrName>
                                        </p:attrNameLst>
                                      </p:cBhvr>
                                    </p:anim>
                                    <p:set>
                                      <p:cBhvr>
                                        <p:cTn id="12" dur="770" fill="hold"/>
                                        <p:tgtEl>
                                          <p:spTgt spid="7"/>
                                        </p:tgtEl>
                                        <p:attrNameLst>
                                          <p:attrName>ppt_y</p:attrName>
                                        </p:attrNameLst>
                                      </p:cBhvr>
                                      <p:to>
                                        <p:strVal val="(#ppt_y+0.4)"/>
                                      </p:to>
                                    </p:set>
                                    <p:anim from="(#ppt_y+0.4)" to="(#ppt_y)" calcmode="lin" valueType="num">
                                      <p:cBhvr>
                                        <p:cTn id="13" dur="1230" accel="100000" fill="hold">
                                          <p:stCondLst>
                                            <p:cond delay="770"/>
                                          </p:stCondLst>
                                        </p:cTn>
                                        <p:tgtEl>
                                          <p:spTgt spid="7"/>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6"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Horizontal)">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32</a:t>
            </a:fld>
            <a:endParaRPr lang="en-US" dirty="0">
              <a:solidFill>
                <a:prstClr val="black">
                  <a:tint val="75000"/>
                </a:prstClr>
              </a:solidFill>
            </a:endParaRPr>
          </a:p>
        </p:txBody>
      </p:sp>
      <p:sp>
        <p:nvSpPr>
          <p:cNvPr id="5" name="Text Box 4">
            <a:extLst>
              <a:ext uri="{FF2B5EF4-FFF2-40B4-BE49-F238E27FC236}">
                <a16:creationId xmlns:a16="http://schemas.microsoft.com/office/drawing/2014/main" id="{B4A0CF1C-CB0C-7049-AA2B-6F6B43E22541}"/>
              </a:ext>
            </a:extLst>
          </p:cNvPr>
          <p:cNvSpPr txBox="1">
            <a:spLocks noChangeArrowheads="1"/>
          </p:cNvSpPr>
          <p:nvPr/>
        </p:nvSpPr>
        <p:spPr bwMode="auto">
          <a:xfrm>
            <a:off x="1714500" y="457200"/>
            <a:ext cx="8763000" cy="6067425"/>
          </a:xfrm>
          <a:prstGeom prst="rect">
            <a:avLst/>
          </a:prstGeom>
          <a:noFill/>
          <a:ln>
            <a:noFill/>
          </a:ln>
        </p:spPr>
        <p:txBody>
          <a:bodyPr lIns="73470" tIns="36735" rIns="73470" bIns="36735">
            <a:spAutoFit/>
          </a:bodyPr>
          <a:lstStyle>
            <a:lvl1pPr marL="342900" indent="-342900">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1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ts val="439"/>
              </a:spcBef>
              <a:buFontTx/>
              <a:buNone/>
              <a:defRPr/>
            </a:pPr>
            <a:r>
              <a:rPr lang="en-US" altLang="en-US" sz="324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C00000"/>
                </a:solidFill>
                <a:latin typeface="Times New Roman" panose="02020603050405020304" pitchFamily="18" charset="0"/>
                <a:cs typeface="Times New Roman" panose="02020603050405020304" pitchFamily="18" charset="0"/>
                <a:sym typeface="Wingdings 2" panose="05020102010507070707" pitchFamily="18" charset="2"/>
              </a:rPr>
              <a:t>Ví</a:t>
            </a:r>
            <a:r>
              <a:rPr lang="en-US" altLang="en-US" sz="2800" b="1" dirty="0">
                <a:solidFill>
                  <a:srgbClr val="C0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C00000"/>
                </a:solidFill>
                <a:latin typeface="Times New Roman" panose="02020603050405020304" pitchFamily="18" charset="0"/>
                <a:cs typeface="Times New Roman" panose="02020603050405020304" pitchFamily="18" charset="0"/>
                <a:sym typeface="Wingdings 2" panose="05020102010507070707" pitchFamily="18" charset="2"/>
              </a:rPr>
              <a:t>dụ</a:t>
            </a:r>
            <a:r>
              <a:rPr lang="en-US" altLang="en-US" sz="2800" b="1" dirty="0">
                <a:solidFill>
                  <a:srgbClr val="C0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C00000"/>
                </a:solidFill>
                <a:latin typeface="Times New Roman" panose="02020603050405020304" pitchFamily="18" charset="0"/>
                <a:cs typeface="Times New Roman" panose="02020603050405020304" pitchFamily="18" charset="0"/>
                <a:sym typeface="Wingdings 2" panose="05020102010507070707" pitchFamily="18" charset="2"/>
              </a:rPr>
              <a:t>Kết</a:t>
            </a:r>
            <a:r>
              <a:rPr lang="en-US" altLang="en-US" sz="2800" b="1" dirty="0">
                <a:solidFill>
                  <a:srgbClr val="C0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C00000"/>
                </a:solidFill>
                <a:latin typeface="Times New Roman" panose="02020603050405020304" pitchFamily="18" charset="0"/>
                <a:cs typeface="Times New Roman" panose="02020603050405020304" pitchFamily="18" charset="0"/>
                <a:sym typeface="Wingdings 2" panose="05020102010507070707" pitchFamily="18" charset="2"/>
              </a:rPr>
              <a:t>bài</a:t>
            </a:r>
            <a:r>
              <a:rPr lang="en-US" altLang="en-US" sz="2800" b="1" dirty="0">
                <a:solidFill>
                  <a:srgbClr val="C00000"/>
                </a:solidFill>
                <a:latin typeface="Times New Roman" panose="02020603050405020304" pitchFamily="18" charset="0"/>
                <a:cs typeface="Times New Roman" panose="02020603050405020304" pitchFamily="18" charset="0"/>
                <a:sym typeface="Wingdings 2" panose="05020102010507070707" pitchFamily="18" charset="2"/>
              </a:rPr>
              <a:t>:   </a:t>
            </a:r>
          </a:p>
          <a:p>
            <a:pPr eaLnBrk="1" hangingPunct="1">
              <a:spcBef>
                <a:spcPts val="439"/>
              </a:spcBef>
              <a:buFontTx/>
              <a:buNone/>
              <a:defRPr/>
            </a:pPr>
            <a:r>
              <a:rPr lang="en-US" altLang="en-US" sz="2800" b="1" dirty="0">
                <a:solidFill>
                  <a:schemeClr val="accent2"/>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latin typeface="Times New Roman" panose="02020603050405020304" pitchFamily="18" charset="0"/>
                <a:cs typeface="Times New Roman" panose="02020603050405020304" pitchFamily="18" charset="0"/>
                <a:sym typeface="Wingdings 2" panose="05020102010507070707" pitchFamily="18" charset="2"/>
              </a:rPr>
              <a:t>Tạm</a:t>
            </a:r>
            <a:r>
              <a:rPr lang="en-US" altLang="en-US" sz="2800" b="1" dirty="0">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latin typeface="Times New Roman" panose="02020603050405020304" pitchFamily="18" charset="0"/>
                <a:cs typeface="Times New Roman" panose="02020603050405020304" pitchFamily="18" charset="0"/>
                <a:sym typeface="Wingdings 2" panose="05020102010507070707" pitchFamily="18" charset="2"/>
              </a:rPr>
              <a:t>biệt</a:t>
            </a:r>
            <a:r>
              <a:rPr lang="en-US" altLang="en-US" sz="2800" b="1" dirty="0">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latin typeface="Times New Roman" panose="02020603050405020304" pitchFamily="18" charset="0"/>
                <a:cs typeface="Times New Roman" panose="02020603050405020304" pitchFamily="18" charset="0"/>
                <a:sym typeface="Wingdings 2" panose="05020102010507070707" pitchFamily="18" charset="2"/>
              </a:rPr>
              <a:t>anh</a:t>
            </a:r>
            <a:r>
              <a:rPr lang="en-US" altLang="en-US" sz="2800" b="1" dirty="0">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latin typeface="Times New Roman" panose="02020603050405020304" pitchFamily="18" charset="0"/>
                <a:cs typeface="Times New Roman" panose="02020603050405020304" pitchFamily="18" charset="0"/>
                <a:sym typeface="Wingdings 2" panose="05020102010507070707" pitchFamily="18" charset="2"/>
              </a:rPr>
              <a:t>trống</a:t>
            </a:r>
            <a:r>
              <a:rPr lang="en-US" altLang="en-US" sz="2800" b="1" dirty="0">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latin typeface="Times New Roman" panose="02020603050405020304" pitchFamily="18" charset="0"/>
                <a:cs typeface="Times New Roman" panose="02020603050405020304" pitchFamily="18" charset="0"/>
                <a:sym typeface="Wingdings 2" panose="05020102010507070707" pitchFamily="18" charset="2"/>
              </a:rPr>
              <a:t>đám</a:t>
            </a:r>
            <a:r>
              <a:rPr lang="en-US" altLang="en-US" sz="2800" b="1" dirty="0">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latin typeface="Times New Roman" panose="02020603050405020304" pitchFamily="18" charset="0"/>
                <a:cs typeface="Times New Roman" panose="02020603050405020304" pitchFamily="18" charset="0"/>
                <a:sym typeface="Wingdings 2" panose="05020102010507070707" pitchFamily="18" charset="2"/>
              </a:rPr>
              <a:t>học</a:t>
            </a:r>
            <a:r>
              <a:rPr lang="en-US" altLang="en-US" sz="2800" b="1" dirty="0">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latin typeface="Times New Roman" panose="02020603050405020304" pitchFamily="18" charset="0"/>
                <a:cs typeface="Times New Roman" panose="02020603050405020304" pitchFamily="18" charset="0"/>
                <a:sym typeface="Wingdings 2" panose="05020102010507070707" pitchFamily="18" charset="2"/>
              </a:rPr>
              <a:t>trò</a:t>
            </a:r>
            <a:r>
              <a:rPr lang="en-US" altLang="en-US" sz="2800" b="1" dirty="0">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latin typeface="Times New Roman" panose="02020603050405020304" pitchFamily="18" charset="0"/>
                <a:cs typeface="Times New Roman" panose="02020603050405020304" pitchFamily="18" charset="0"/>
                <a:sym typeface="Wingdings 2" panose="05020102010507070707" pitchFamily="18" charset="2"/>
              </a:rPr>
              <a:t>chúng</a:t>
            </a:r>
            <a:r>
              <a:rPr lang="en-US" altLang="en-US" sz="2800" b="1" dirty="0">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latin typeface="Times New Roman" panose="02020603050405020304" pitchFamily="18" charset="0"/>
                <a:cs typeface="Times New Roman" panose="02020603050405020304" pitchFamily="18" charset="0"/>
                <a:sym typeface="Wingdings 2" panose="05020102010507070707" pitchFamily="18" charset="2"/>
              </a:rPr>
              <a:t>tôi</a:t>
            </a:r>
            <a:r>
              <a:rPr lang="en-US" altLang="en-US" sz="2800" b="1" dirty="0">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latin typeface="Times New Roman" panose="02020603050405020304" pitchFamily="18" charset="0"/>
                <a:cs typeface="Times New Roman" panose="02020603050405020304" pitchFamily="18" charset="0"/>
                <a:sym typeface="Wingdings 2" panose="05020102010507070707" pitchFamily="18" charset="2"/>
              </a:rPr>
              <a:t>ra</a:t>
            </a:r>
            <a:r>
              <a:rPr lang="en-US" altLang="en-US" sz="2800" b="1" dirty="0">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latin typeface="Times New Roman" panose="02020603050405020304" pitchFamily="18" charset="0"/>
                <a:cs typeface="Times New Roman" panose="02020603050405020304" pitchFamily="18" charset="0"/>
                <a:sym typeface="Wingdings 2" panose="05020102010507070707" pitchFamily="18" charset="2"/>
              </a:rPr>
              <a:t>về</a:t>
            </a:r>
            <a:r>
              <a:rPr lang="en-US" altLang="en-US" sz="2800" b="1" dirty="0">
                <a:latin typeface="Times New Roman" panose="02020603050405020304" pitchFamily="18" charset="0"/>
                <a:cs typeface="Times New Roman" panose="02020603050405020304" pitchFamily="18" charset="0"/>
                <a:sym typeface="Wingdings 2" panose="05020102010507070707" pitchFamily="18" charset="2"/>
              </a:rPr>
              <a:t>.</a:t>
            </a:r>
          </a:p>
          <a:p>
            <a:pPr algn="just" eaLnBrk="1" hangingPunct="1">
              <a:spcBef>
                <a:spcPts val="439"/>
              </a:spcBef>
              <a:buFontTx/>
              <a:buNone/>
              <a:defRPr/>
            </a:pPr>
            <a:r>
              <a:rPr lang="en-US" altLang="en-US" sz="2800" b="1" u="sng" dirty="0" err="1">
                <a:latin typeface="Times New Roman" panose="02020603050405020304" pitchFamily="18" charset="0"/>
                <a:cs typeface="Times New Roman" panose="02020603050405020304" pitchFamily="18" charset="0"/>
                <a:sym typeface="Wingdings 2" panose="05020102010507070707" pitchFamily="18" charset="2"/>
              </a:rPr>
              <a:t>Hoặc</a:t>
            </a:r>
            <a:r>
              <a:rPr lang="en-US" altLang="en-US" sz="2800" b="1" u="sng" dirty="0">
                <a:latin typeface="Times New Roman" panose="02020603050405020304" pitchFamily="18" charset="0"/>
                <a:cs typeface="Times New Roman" panose="02020603050405020304" pitchFamily="18" charset="0"/>
                <a:sym typeface="Wingdings 2" panose="05020102010507070707" pitchFamily="18" charset="2"/>
              </a:rPr>
              <a:t>:</a:t>
            </a:r>
          </a:p>
          <a:p>
            <a:pPr algn="just" eaLnBrk="1" hangingPunct="1">
              <a:spcBef>
                <a:spcPts val="439"/>
              </a:spcBef>
              <a:buFontTx/>
              <a:buNone/>
              <a:defRPr/>
            </a:pPr>
            <a:r>
              <a:rPr lang="en-US" altLang="en-US" sz="2800" b="1" dirty="0">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Kì</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nghỉ</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hè</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đã</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đến</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rồi</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phải</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chia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tay</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với</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anh</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trống</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tôi</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buồn</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lắm</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Tôi</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mong</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mỏi</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ngày</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tựu</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trường</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đến</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nhanh</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để</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gặp</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lại</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anh</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trống</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người</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bạn</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thân</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yêu</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của</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err="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tôi</a:t>
            </a:r>
            <a:r>
              <a:rPr lang="en-US" altLang="en-US" sz="2800" b="1">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a:t>
            </a:r>
            <a:endParaRPr lang="vi-VN" altLang="en-US" sz="2800" b="1">
              <a:solidFill>
                <a:srgbClr val="7030A0"/>
              </a:solidFill>
              <a:latin typeface="Times New Roman" panose="02020603050405020304" pitchFamily="18" charset="0"/>
              <a:cs typeface="Times New Roman" panose="02020603050405020304" pitchFamily="18" charset="0"/>
              <a:sym typeface="Wingdings 2" panose="05020102010507070707" pitchFamily="18" charset="2"/>
            </a:endParaRPr>
          </a:p>
          <a:p>
            <a:pPr algn="just" eaLnBrk="1" hangingPunct="1">
              <a:spcBef>
                <a:spcPts val="439"/>
              </a:spcBef>
              <a:buFontTx/>
              <a:buNone/>
              <a:defRPr/>
            </a:pPr>
            <a:r>
              <a:rPr lang="vi-VN" sz="2800" b="1">
                <a:solidFill>
                  <a:srgbClr val="666633"/>
                </a:solidFill>
                <a:latin typeface="Times New Roman" panose="02020603050405020304" pitchFamily="18" charset="0"/>
                <a:cs typeface="Times New Roman" panose="02020603050405020304" pitchFamily="18" charset="0"/>
              </a:rPr>
              <a:t>    Hình ảnh cái trống trường với những tiếng vang dũng mãnh, mạnh mẽ, giục giã lòng người sẽ mãi đọng lại trong tâm trí tôi. Nó nhắc cho tôi bước chân của thời gian, bước chân hối hả vào những ngày đầu thu tháng chín.</a:t>
            </a:r>
            <a:endParaRPr lang="en-US" sz="2800" b="1">
              <a:solidFill>
                <a:srgbClr val="666633"/>
              </a:solidFill>
              <a:latin typeface="Times New Roman" panose="02020603050405020304" pitchFamily="18" charset="0"/>
              <a:cs typeface="Times New Roman" panose="02020603050405020304" pitchFamily="18" charset="0"/>
              <a:sym typeface="Wingdings 2" pitchFamily="18" charset="2"/>
            </a:endParaRPr>
          </a:p>
          <a:p>
            <a:pPr algn="just" eaLnBrk="1" hangingPunct="1">
              <a:spcBef>
                <a:spcPts val="439"/>
              </a:spcBef>
              <a:buFontTx/>
              <a:buNone/>
              <a:defRPr/>
            </a:pPr>
            <a:endParaRPr lang="en-US" altLang="en-US" sz="324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endParaRPr>
          </a:p>
        </p:txBody>
      </p:sp>
    </p:spTree>
    <p:extLst>
      <p:ext uri="{BB962C8B-B14F-4D97-AF65-F5344CB8AC3E}">
        <p14:creationId xmlns:p14="http://schemas.microsoft.com/office/powerpoint/2010/main" val="2691599491"/>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i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additive="base">
                                        <p:cTn id="2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008.png">
            <a:extLst>
              <a:ext uri="{FF2B5EF4-FFF2-40B4-BE49-F238E27FC236}">
                <a16:creationId xmlns:a16="http://schemas.microsoft.com/office/drawing/2014/main" id="{EB03569A-39FC-3942-A237-D27EF125E3C0}"/>
              </a:ext>
            </a:extLst>
          </p:cNvPr>
          <p:cNvPicPr>
            <a:picLocks/>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rot="1178161">
            <a:off x="2743200" y="2895600"/>
            <a:ext cx="2171700"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image011.png">
            <a:extLst>
              <a:ext uri="{FF2B5EF4-FFF2-40B4-BE49-F238E27FC236}">
                <a16:creationId xmlns:a16="http://schemas.microsoft.com/office/drawing/2014/main" id="{9AD12B3A-92A5-6140-928C-19AC10E2A436}"/>
              </a:ext>
            </a:extLst>
          </p:cNvPr>
          <p:cNvPicPr>
            <a:picLocks/>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rot="14131385">
            <a:off x="1391805" y="3456912"/>
            <a:ext cx="1136650"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image028.png">
            <a:extLst>
              <a:ext uri="{FF2B5EF4-FFF2-40B4-BE49-F238E27FC236}">
                <a16:creationId xmlns:a16="http://schemas.microsoft.com/office/drawing/2014/main" id="{718426F8-017C-5C4A-B9BA-B3122AF9BD7F}"/>
              </a:ext>
            </a:extLst>
          </p:cNvPr>
          <p:cNvPicPr>
            <a:picLocks/>
          </p:cNvPicPr>
          <p:nvPr/>
        </p:nvPicPr>
        <p:blipFill>
          <a:blip r:embed="rId4">
            <a:clrChange>
              <a:clrFrom>
                <a:srgbClr val="000000"/>
              </a:clrFrom>
              <a:clrTo>
                <a:srgbClr val="000000">
                  <a:alpha val="0"/>
                </a:srgbClr>
              </a:clrTo>
            </a:clrChange>
            <a:lum bright="-80000"/>
            <a:extLst>
              <a:ext uri="{28A0092B-C50C-407E-A947-70E740481C1C}">
                <a14:useLocalDpi xmlns:a14="http://schemas.microsoft.com/office/drawing/2010/main" val="0"/>
              </a:ext>
            </a:extLst>
          </a:blip>
          <a:srcRect/>
          <a:stretch>
            <a:fillRect/>
          </a:stretch>
        </p:blipFill>
        <p:spPr bwMode="auto">
          <a:xfrm rot="21020550">
            <a:off x="6465888" y="1341438"/>
            <a:ext cx="25558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image029.png">
            <a:extLst>
              <a:ext uri="{FF2B5EF4-FFF2-40B4-BE49-F238E27FC236}">
                <a16:creationId xmlns:a16="http://schemas.microsoft.com/office/drawing/2014/main" id="{28FB4FC4-643C-6D44-AEBA-0749A86AA78C}"/>
              </a:ext>
            </a:extLst>
          </p:cNvPr>
          <p:cNvPicPr>
            <a:picLocks/>
          </p:cNvPicPr>
          <p:nvPr/>
        </p:nvPicPr>
        <p:blipFill>
          <a:blip r:embed="rId5">
            <a:clrChange>
              <a:clrFrom>
                <a:srgbClr val="000000"/>
              </a:clrFrom>
              <a:clrTo>
                <a:srgbClr val="000000">
                  <a:alpha val="0"/>
                </a:srgbClr>
              </a:clrTo>
            </a:clrChange>
            <a:lum bright="-80000" contrast="-60000"/>
            <a:extLst>
              <a:ext uri="{28A0092B-C50C-407E-A947-70E740481C1C}">
                <a14:useLocalDpi xmlns:a14="http://schemas.microsoft.com/office/drawing/2010/main" val="0"/>
              </a:ext>
            </a:extLst>
          </a:blip>
          <a:srcRect/>
          <a:stretch>
            <a:fillRect/>
          </a:stretch>
        </p:blipFill>
        <p:spPr bwMode="auto">
          <a:xfrm rot="20924785">
            <a:off x="4038600" y="1406525"/>
            <a:ext cx="30083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loud">
            <a:extLst>
              <a:ext uri="{FF2B5EF4-FFF2-40B4-BE49-F238E27FC236}">
                <a16:creationId xmlns:a16="http://schemas.microsoft.com/office/drawing/2014/main" id="{616B614F-C0D2-F74E-B684-6EC7D5D289D4}"/>
              </a:ext>
            </a:extLst>
          </p:cNvPr>
          <p:cNvSpPr>
            <a:spLocks noChangeAspect="1" noEditPoints="1" noChangeArrowheads="1"/>
          </p:cNvSpPr>
          <p:nvPr/>
        </p:nvSpPr>
        <p:spPr bwMode="auto">
          <a:xfrm>
            <a:off x="4656138" y="3068638"/>
            <a:ext cx="2422525" cy="2087562"/>
          </a:xfrm>
          <a:custGeom>
            <a:avLst/>
            <a:gdLst>
              <a:gd name="T0" fmla="*/ 94514925 w 21600"/>
              <a:gd name="T1" fmla="*/ 2147483647 h 21600"/>
              <a:gd name="T2" fmla="*/ 2147483647 w 21600"/>
              <a:gd name="T3" fmla="*/ 2147483647 h 21600"/>
              <a:gd name="T4" fmla="*/ 2147483647 w 21600"/>
              <a:gd name="T5" fmla="*/ 2147483647 h 21600"/>
              <a:gd name="T6" fmla="*/ 2147483647 w 21600"/>
              <a:gd name="T7" fmla="*/ 1114866352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lIns="95787" tIns="47894" rIns="95787" bIns="47894"/>
          <a:lstStyle/>
          <a:p>
            <a:pPr algn="ctr" defTabSz="958850" eaLnBrk="1" hangingPunct="1">
              <a:defRPr/>
            </a:pPr>
            <a:r>
              <a:rPr lang="en-US" sz="2000" b="1" dirty="0">
                <a:solidFill>
                  <a:srgbClr val="000099"/>
                </a:solidFill>
                <a:effectLst>
                  <a:outerShdw blurRad="38100" dist="38100" dir="2700000" algn="tl">
                    <a:srgbClr val="000000">
                      <a:alpha val="43137"/>
                    </a:srgbClr>
                  </a:outerShdw>
                </a:effectLst>
                <a:latin typeface="Arial" charset="0"/>
                <a:cs typeface="Times New Roman" pitchFamily="18" charset="0"/>
              </a:rPr>
              <a:t> CẤU TẠO BÀI VĂN MIÊU TẢ ĐỒ VẬT</a:t>
            </a:r>
          </a:p>
        </p:txBody>
      </p:sp>
      <p:pic>
        <p:nvPicPr>
          <p:cNvPr id="12" name="Picture 11" descr="image027.png">
            <a:hlinkHover r:id="" action="ppaction://hlinkshowjump?jump=nextslide"/>
            <a:extLst>
              <a:ext uri="{FF2B5EF4-FFF2-40B4-BE49-F238E27FC236}">
                <a16:creationId xmlns:a16="http://schemas.microsoft.com/office/drawing/2014/main" id="{7B42AFFF-3FB1-C849-8936-A0D47263714C}"/>
              </a:ext>
            </a:extLst>
          </p:cNvPr>
          <p:cNvPicPr>
            <a:picLocks noChangeAspect="1"/>
          </p:cNvPicPr>
          <p:nvPr/>
        </p:nvPicPr>
        <p:blipFill>
          <a:blip r:embed="rId6">
            <a:clrChange>
              <a:clrFrom>
                <a:srgbClr val="000000"/>
              </a:clrFrom>
              <a:clrTo>
                <a:srgbClr val="000000">
                  <a:alpha val="0"/>
                </a:srgbClr>
              </a:clrTo>
            </a:clrChange>
            <a:lum bright="-40000"/>
            <a:extLst>
              <a:ext uri="{28A0092B-C50C-407E-A947-70E740481C1C}">
                <a14:useLocalDpi xmlns:a14="http://schemas.microsoft.com/office/drawing/2010/main" val="0"/>
              </a:ext>
            </a:extLst>
          </a:blip>
          <a:srcRect/>
          <a:stretch>
            <a:fillRect/>
          </a:stretch>
        </p:blipFill>
        <p:spPr bwMode="auto">
          <a:xfrm>
            <a:off x="5399088" y="1685925"/>
            <a:ext cx="16891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WordArt 10">
            <a:extLst>
              <a:ext uri="{FF2B5EF4-FFF2-40B4-BE49-F238E27FC236}">
                <a16:creationId xmlns:a16="http://schemas.microsoft.com/office/drawing/2014/main" id="{B58F2C4F-DDF2-1B47-A69F-E4EF327681BC}"/>
              </a:ext>
            </a:extLst>
          </p:cNvPr>
          <p:cNvSpPr>
            <a:spLocks noChangeArrowheads="1" noChangeShapeType="1" noTextEdit="1"/>
          </p:cNvSpPr>
          <p:nvPr/>
        </p:nvSpPr>
        <p:spPr bwMode="auto">
          <a:xfrm rot="816620">
            <a:off x="7197830" y="4133136"/>
            <a:ext cx="1919287" cy="490538"/>
          </a:xfrm>
          <a:prstGeom prst="rect">
            <a:avLst/>
          </a:prstGeom>
        </p:spPr>
        <p:txBody>
          <a:bodyPr spcFirstLastPara="1" wrap="none" fromWordArt="1">
            <a:prstTxWarp prst="textArchUp">
              <a:avLst>
                <a:gd name="adj" fmla="val 11421284"/>
              </a:avLst>
            </a:prstTxWarp>
          </a:bodyPr>
          <a:lstStyle/>
          <a:p>
            <a:pPr algn="ctr"/>
            <a:r>
              <a:rPr lang="en-US" sz="3600" b="1" kern="10" dirty="0">
                <a:ln w="9525">
                  <a:solidFill>
                    <a:srgbClr val="000000"/>
                  </a:solidFill>
                  <a:round/>
                  <a:headEnd/>
                  <a:tailEnd/>
                </a:ln>
                <a:solidFill>
                  <a:srgbClr val="000000"/>
                </a:solidFill>
                <a:cs typeface="Arial" panose="020B0604020202020204" pitchFamily="34" charset="0"/>
              </a:rPr>
              <a:t>THÂN BÀI</a:t>
            </a:r>
            <a:endParaRPr lang="en-VN" sz="3600" b="1" kern="10" dirty="0">
              <a:ln w="9525">
                <a:solidFill>
                  <a:srgbClr val="000000"/>
                </a:solidFill>
                <a:round/>
                <a:headEnd/>
                <a:tailEnd/>
              </a:ln>
              <a:solidFill>
                <a:srgbClr val="000000"/>
              </a:solidFill>
              <a:cs typeface="Arial" panose="020B0604020202020204" pitchFamily="34" charset="0"/>
            </a:endParaRPr>
          </a:p>
        </p:txBody>
      </p:sp>
      <p:sp>
        <p:nvSpPr>
          <p:cNvPr id="14" name="WordArt 11">
            <a:extLst>
              <a:ext uri="{FF2B5EF4-FFF2-40B4-BE49-F238E27FC236}">
                <a16:creationId xmlns:a16="http://schemas.microsoft.com/office/drawing/2014/main" id="{92E6D04F-EBAC-754C-9DDD-0B33F1AB0220}"/>
              </a:ext>
            </a:extLst>
          </p:cNvPr>
          <p:cNvSpPr>
            <a:spLocks noChangeArrowheads="1" noChangeShapeType="1" noTextEdit="1"/>
          </p:cNvSpPr>
          <p:nvPr/>
        </p:nvSpPr>
        <p:spPr bwMode="auto">
          <a:xfrm rot="20523955">
            <a:off x="3376031" y="3527354"/>
            <a:ext cx="1493240" cy="310196"/>
          </a:xfrm>
          <a:prstGeom prst="rect">
            <a:avLst/>
          </a:prstGeom>
        </p:spPr>
        <p:txBody>
          <a:bodyPr spcFirstLastPara="1" wrap="none" fromWordArt="1">
            <a:prstTxWarp prst="textArchUp">
              <a:avLst>
                <a:gd name="adj" fmla="val 10800004"/>
              </a:avLst>
            </a:prstTxWarp>
          </a:bodyPr>
          <a:lstStyle/>
          <a:p>
            <a:pPr algn="ctr"/>
            <a:r>
              <a:rPr lang="en-US" sz="1600" b="1" kern="10" dirty="0">
                <a:ln w="9525">
                  <a:solidFill>
                    <a:srgbClr val="000000"/>
                  </a:solidFill>
                  <a:round/>
                  <a:headEnd/>
                  <a:tailEnd/>
                </a:ln>
                <a:solidFill>
                  <a:srgbClr val="000000"/>
                </a:solidFill>
                <a:cs typeface="Arial" panose="020B0604020202020204" pitchFamily="34" charset="0"/>
              </a:rPr>
              <a:t>KẾT BÀI</a:t>
            </a:r>
            <a:endParaRPr lang="en-VN" sz="1600" b="1" kern="10" dirty="0">
              <a:ln w="9525">
                <a:solidFill>
                  <a:srgbClr val="000000"/>
                </a:solidFill>
                <a:round/>
                <a:headEnd/>
                <a:tailEnd/>
              </a:ln>
              <a:solidFill>
                <a:srgbClr val="000000"/>
              </a:solidFill>
              <a:cs typeface="Arial" panose="020B0604020202020204" pitchFamily="34" charset="0"/>
            </a:endParaRPr>
          </a:p>
        </p:txBody>
      </p:sp>
      <p:sp>
        <p:nvSpPr>
          <p:cNvPr id="15" name="Text Box 12">
            <a:extLst>
              <a:ext uri="{FF2B5EF4-FFF2-40B4-BE49-F238E27FC236}">
                <a16:creationId xmlns:a16="http://schemas.microsoft.com/office/drawing/2014/main" id="{8784098B-4009-9745-B0D3-AA8C0300C6A1}"/>
              </a:ext>
            </a:extLst>
          </p:cNvPr>
          <p:cNvSpPr txBox="1">
            <a:spLocks noChangeArrowheads="1"/>
          </p:cNvSpPr>
          <p:nvPr/>
        </p:nvSpPr>
        <p:spPr bwMode="auto">
          <a:xfrm rot="19047784">
            <a:off x="5776913" y="2112963"/>
            <a:ext cx="16764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5787" tIns="47894" rIns="95787" bIns="47894">
            <a:spAutoFit/>
          </a:bodyPr>
          <a:lstStyle>
            <a:lvl1pPr defTabSz="958850">
              <a:spcBef>
                <a:spcPct val="20000"/>
              </a:spcBef>
              <a:buChar char="•"/>
              <a:defRPr sz="3200">
                <a:solidFill>
                  <a:schemeClr val="tx1"/>
                </a:solidFill>
                <a:latin typeface="Arial" panose="020B0604020202020204" pitchFamily="34" charset="0"/>
              </a:defRPr>
            </a:lvl1pPr>
            <a:lvl2pPr marL="742950" indent="-285750" defTabSz="958850">
              <a:spcBef>
                <a:spcPct val="20000"/>
              </a:spcBef>
              <a:buChar char="–"/>
              <a:defRPr sz="2800">
                <a:solidFill>
                  <a:schemeClr val="tx1"/>
                </a:solidFill>
                <a:latin typeface="Arial" panose="020B0604020202020204" pitchFamily="34" charset="0"/>
              </a:defRPr>
            </a:lvl2pPr>
            <a:lvl3pPr marL="1143000" indent="-228600" defTabSz="958850">
              <a:spcBef>
                <a:spcPct val="20000"/>
              </a:spcBef>
              <a:buChar char="•"/>
              <a:defRPr sz="2400">
                <a:solidFill>
                  <a:schemeClr val="tx1"/>
                </a:solidFill>
                <a:latin typeface="Arial" panose="020B0604020202020204" pitchFamily="34" charset="0"/>
              </a:defRPr>
            </a:lvl3pPr>
            <a:lvl4pPr marL="1600200" indent="-228600" defTabSz="958850">
              <a:spcBef>
                <a:spcPct val="20000"/>
              </a:spcBef>
              <a:buChar char="–"/>
              <a:defRPr sz="2000">
                <a:solidFill>
                  <a:schemeClr val="tx1"/>
                </a:solidFill>
                <a:latin typeface="Arial" panose="020B0604020202020204" pitchFamily="34" charset="0"/>
              </a:defRPr>
            </a:lvl4pPr>
            <a:lvl5pPr marL="2057400" indent="-228600" defTabSz="958850">
              <a:spcBef>
                <a:spcPct val="20000"/>
              </a:spcBef>
              <a:buChar char="»"/>
              <a:defRPr sz="20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a:solidFill>
                  <a:srgbClr val="9900FF"/>
                </a:solidFill>
              </a:rPr>
              <a:t>Giới thiệu đồ vật sẽ  tả</a:t>
            </a:r>
          </a:p>
        </p:txBody>
      </p:sp>
      <p:sp>
        <p:nvSpPr>
          <p:cNvPr id="16" name="Text Box 13">
            <a:extLst>
              <a:ext uri="{FF2B5EF4-FFF2-40B4-BE49-F238E27FC236}">
                <a16:creationId xmlns:a16="http://schemas.microsoft.com/office/drawing/2014/main" id="{BF0103BD-B41B-394D-9821-3DEAE788104D}"/>
              </a:ext>
            </a:extLst>
          </p:cNvPr>
          <p:cNvSpPr txBox="1">
            <a:spLocks noChangeArrowheads="1"/>
          </p:cNvSpPr>
          <p:nvPr/>
        </p:nvSpPr>
        <p:spPr bwMode="auto">
          <a:xfrm rot="21006674">
            <a:off x="3365500" y="1481138"/>
            <a:ext cx="2138363"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5787" tIns="47894" rIns="95787" bIns="47894">
            <a:spAutoFit/>
          </a:bodyPr>
          <a:lstStyle>
            <a:lvl1pPr defTabSz="958850">
              <a:spcBef>
                <a:spcPct val="20000"/>
              </a:spcBef>
              <a:buChar char="•"/>
              <a:defRPr sz="3200">
                <a:solidFill>
                  <a:schemeClr val="tx1"/>
                </a:solidFill>
                <a:latin typeface="Arial" panose="020B0604020202020204" pitchFamily="34" charset="0"/>
              </a:defRPr>
            </a:lvl1pPr>
            <a:lvl2pPr marL="742950" indent="-285750" defTabSz="958850">
              <a:spcBef>
                <a:spcPct val="20000"/>
              </a:spcBef>
              <a:buChar char="–"/>
              <a:defRPr sz="2800">
                <a:solidFill>
                  <a:schemeClr val="tx1"/>
                </a:solidFill>
                <a:latin typeface="Arial" panose="020B0604020202020204" pitchFamily="34" charset="0"/>
              </a:defRPr>
            </a:lvl2pPr>
            <a:lvl3pPr marL="1143000" indent="-228600" defTabSz="958850">
              <a:spcBef>
                <a:spcPct val="20000"/>
              </a:spcBef>
              <a:buChar char="•"/>
              <a:defRPr sz="2400">
                <a:solidFill>
                  <a:schemeClr val="tx1"/>
                </a:solidFill>
                <a:latin typeface="Arial" panose="020B0604020202020204" pitchFamily="34" charset="0"/>
              </a:defRPr>
            </a:lvl3pPr>
            <a:lvl4pPr marL="1600200" indent="-228600" defTabSz="958850">
              <a:spcBef>
                <a:spcPct val="20000"/>
              </a:spcBef>
              <a:buChar char="–"/>
              <a:defRPr sz="2000">
                <a:solidFill>
                  <a:schemeClr val="tx1"/>
                </a:solidFill>
                <a:latin typeface="Arial" panose="020B0604020202020204" pitchFamily="34" charset="0"/>
              </a:defRPr>
            </a:lvl4pPr>
            <a:lvl5pPr marL="2057400" indent="-228600" defTabSz="958850">
              <a:spcBef>
                <a:spcPct val="20000"/>
              </a:spcBef>
              <a:buChar char="»"/>
              <a:defRPr sz="20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100" b="1">
                <a:solidFill>
                  <a:srgbClr val="9900FF"/>
                </a:solidFill>
              </a:rPr>
              <a:t>MB theo kiểu trực tiếp</a:t>
            </a:r>
          </a:p>
        </p:txBody>
      </p:sp>
      <p:sp>
        <p:nvSpPr>
          <p:cNvPr id="17" name="Text Box 14">
            <a:extLst>
              <a:ext uri="{FF2B5EF4-FFF2-40B4-BE49-F238E27FC236}">
                <a16:creationId xmlns:a16="http://schemas.microsoft.com/office/drawing/2014/main" id="{F3A3C19C-852C-BC43-8D2D-52A8AEA3DD6E}"/>
              </a:ext>
            </a:extLst>
          </p:cNvPr>
          <p:cNvSpPr txBox="1">
            <a:spLocks noChangeArrowheads="1"/>
          </p:cNvSpPr>
          <p:nvPr/>
        </p:nvSpPr>
        <p:spPr bwMode="auto">
          <a:xfrm rot="21109793">
            <a:off x="7467600" y="1447800"/>
            <a:ext cx="217487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5787" tIns="47894" rIns="95787" bIns="47894">
            <a:spAutoFit/>
          </a:bodyPr>
          <a:lstStyle>
            <a:lvl1pPr defTabSz="958850">
              <a:spcBef>
                <a:spcPct val="20000"/>
              </a:spcBef>
              <a:buChar char="•"/>
              <a:defRPr sz="3200">
                <a:solidFill>
                  <a:schemeClr val="tx1"/>
                </a:solidFill>
                <a:latin typeface="Arial" panose="020B0604020202020204" pitchFamily="34" charset="0"/>
              </a:defRPr>
            </a:lvl1pPr>
            <a:lvl2pPr marL="742950" indent="-285750" defTabSz="958850">
              <a:spcBef>
                <a:spcPct val="20000"/>
              </a:spcBef>
              <a:buChar char="–"/>
              <a:defRPr sz="2800">
                <a:solidFill>
                  <a:schemeClr val="tx1"/>
                </a:solidFill>
                <a:latin typeface="Arial" panose="020B0604020202020204" pitchFamily="34" charset="0"/>
              </a:defRPr>
            </a:lvl2pPr>
            <a:lvl3pPr marL="1143000" indent="-228600" defTabSz="958850">
              <a:spcBef>
                <a:spcPct val="20000"/>
              </a:spcBef>
              <a:buChar char="•"/>
              <a:defRPr sz="2400">
                <a:solidFill>
                  <a:schemeClr val="tx1"/>
                </a:solidFill>
                <a:latin typeface="Arial" panose="020B0604020202020204" pitchFamily="34" charset="0"/>
              </a:defRPr>
            </a:lvl3pPr>
            <a:lvl4pPr marL="1600200" indent="-228600" defTabSz="958850">
              <a:spcBef>
                <a:spcPct val="20000"/>
              </a:spcBef>
              <a:buChar char="–"/>
              <a:defRPr sz="2000">
                <a:solidFill>
                  <a:schemeClr val="tx1"/>
                </a:solidFill>
                <a:latin typeface="Arial" panose="020B0604020202020204" pitchFamily="34" charset="0"/>
              </a:defRPr>
            </a:lvl4pPr>
            <a:lvl5pPr marL="2057400" indent="-228600" defTabSz="958850">
              <a:spcBef>
                <a:spcPct val="20000"/>
              </a:spcBef>
              <a:buChar char="»"/>
              <a:defRPr sz="20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100" b="1">
                <a:solidFill>
                  <a:srgbClr val="9900FF"/>
                </a:solidFill>
              </a:rPr>
              <a:t>MB theo kiểu gián tiếp</a:t>
            </a:r>
          </a:p>
        </p:txBody>
      </p:sp>
      <p:sp>
        <p:nvSpPr>
          <p:cNvPr id="18" name="Text Box 15">
            <a:extLst>
              <a:ext uri="{FF2B5EF4-FFF2-40B4-BE49-F238E27FC236}">
                <a16:creationId xmlns:a16="http://schemas.microsoft.com/office/drawing/2014/main" id="{86A0F7CD-EC7E-E643-8F14-7EFA7B23B304}"/>
              </a:ext>
            </a:extLst>
          </p:cNvPr>
          <p:cNvSpPr txBox="1">
            <a:spLocks noChangeArrowheads="1"/>
          </p:cNvSpPr>
          <p:nvPr/>
        </p:nvSpPr>
        <p:spPr bwMode="auto">
          <a:xfrm rot="317513">
            <a:off x="8805265" y="4926695"/>
            <a:ext cx="3066343" cy="86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5787" tIns="47894" rIns="95787" bIns="47894">
            <a:spAutoFit/>
          </a:bodyPr>
          <a:lstStyle>
            <a:lvl1pPr defTabSz="958850">
              <a:spcBef>
                <a:spcPct val="20000"/>
              </a:spcBef>
              <a:buChar char="•"/>
              <a:defRPr sz="3200">
                <a:solidFill>
                  <a:schemeClr val="tx1"/>
                </a:solidFill>
                <a:latin typeface="Arial" panose="020B0604020202020204" pitchFamily="34" charset="0"/>
              </a:defRPr>
            </a:lvl1pPr>
            <a:lvl2pPr marL="742950" indent="-285750" defTabSz="958850">
              <a:spcBef>
                <a:spcPct val="20000"/>
              </a:spcBef>
              <a:buChar char="–"/>
              <a:defRPr sz="2800">
                <a:solidFill>
                  <a:schemeClr val="tx1"/>
                </a:solidFill>
                <a:latin typeface="Arial" panose="020B0604020202020204" pitchFamily="34" charset="0"/>
              </a:defRPr>
            </a:lvl2pPr>
            <a:lvl3pPr marL="1143000" indent="-228600" defTabSz="958850">
              <a:spcBef>
                <a:spcPct val="20000"/>
              </a:spcBef>
              <a:buChar char="•"/>
              <a:defRPr sz="2400">
                <a:solidFill>
                  <a:schemeClr val="tx1"/>
                </a:solidFill>
                <a:latin typeface="Arial" panose="020B0604020202020204" pitchFamily="34" charset="0"/>
              </a:defRPr>
            </a:lvl3pPr>
            <a:lvl4pPr marL="1600200" indent="-228600" defTabSz="958850">
              <a:spcBef>
                <a:spcPct val="20000"/>
              </a:spcBef>
              <a:buChar char="–"/>
              <a:defRPr sz="2000">
                <a:solidFill>
                  <a:schemeClr val="tx1"/>
                </a:solidFill>
                <a:latin typeface="Arial" panose="020B0604020202020204" pitchFamily="34" charset="0"/>
              </a:defRPr>
            </a:lvl4pPr>
            <a:lvl5pPr marL="2057400" indent="-228600" defTabSz="958850">
              <a:spcBef>
                <a:spcPct val="20000"/>
              </a:spcBef>
              <a:buChar char="»"/>
              <a:defRPr sz="20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a:solidFill>
                  <a:srgbClr val="9900FF"/>
                </a:solidFill>
              </a:rPr>
              <a:t>Tả những bộ phận </a:t>
            </a:r>
          </a:p>
          <a:p>
            <a:pPr algn="ctr" eaLnBrk="1" hangingPunct="1">
              <a:spcBef>
                <a:spcPct val="50000"/>
              </a:spcBef>
              <a:buFontTx/>
              <a:buNone/>
            </a:pPr>
            <a:r>
              <a:rPr lang="en-US" altLang="en-US" sz="2000" b="1">
                <a:solidFill>
                  <a:srgbClr val="9900FF"/>
                </a:solidFill>
              </a:rPr>
              <a:t>có đặc điểm nổi bật</a:t>
            </a:r>
          </a:p>
        </p:txBody>
      </p:sp>
      <p:sp>
        <p:nvSpPr>
          <p:cNvPr id="19" name="Text Box 16">
            <a:extLst>
              <a:ext uri="{FF2B5EF4-FFF2-40B4-BE49-F238E27FC236}">
                <a16:creationId xmlns:a16="http://schemas.microsoft.com/office/drawing/2014/main" id="{E58DF1AC-CF12-D74B-821C-A58A11AD9AC6}"/>
              </a:ext>
            </a:extLst>
          </p:cNvPr>
          <p:cNvSpPr txBox="1">
            <a:spLocks noChangeArrowheads="1"/>
          </p:cNvSpPr>
          <p:nvPr/>
        </p:nvSpPr>
        <p:spPr bwMode="auto">
          <a:xfrm rot="19561931">
            <a:off x="9280972" y="3494028"/>
            <a:ext cx="1674812" cy="40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5787" tIns="47894" rIns="95787" bIns="47894">
            <a:spAutoFit/>
          </a:bodyPr>
          <a:lstStyle>
            <a:lvl1pPr defTabSz="958850">
              <a:spcBef>
                <a:spcPct val="20000"/>
              </a:spcBef>
              <a:buChar char="•"/>
              <a:defRPr sz="3200">
                <a:solidFill>
                  <a:schemeClr val="tx1"/>
                </a:solidFill>
                <a:latin typeface="Arial" panose="020B0604020202020204" pitchFamily="34" charset="0"/>
              </a:defRPr>
            </a:lvl1pPr>
            <a:lvl2pPr marL="742950" indent="-285750" defTabSz="958850">
              <a:spcBef>
                <a:spcPct val="20000"/>
              </a:spcBef>
              <a:buChar char="–"/>
              <a:defRPr sz="2800">
                <a:solidFill>
                  <a:schemeClr val="tx1"/>
                </a:solidFill>
                <a:latin typeface="Arial" panose="020B0604020202020204" pitchFamily="34" charset="0"/>
              </a:defRPr>
            </a:lvl2pPr>
            <a:lvl3pPr marL="1143000" indent="-228600" defTabSz="958850">
              <a:spcBef>
                <a:spcPct val="20000"/>
              </a:spcBef>
              <a:buChar char="•"/>
              <a:defRPr sz="2400">
                <a:solidFill>
                  <a:schemeClr val="tx1"/>
                </a:solidFill>
                <a:latin typeface="Arial" panose="020B0604020202020204" pitchFamily="34" charset="0"/>
              </a:defRPr>
            </a:lvl3pPr>
            <a:lvl4pPr marL="1600200" indent="-228600" defTabSz="958850">
              <a:spcBef>
                <a:spcPct val="20000"/>
              </a:spcBef>
              <a:buChar char="–"/>
              <a:defRPr sz="2000">
                <a:solidFill>
                  <a:schemeClr val="tx1"/>
                </a:solidFill>
                <a:latin typeface="Arial" panose="020B0604020202020204" pitchFamily="34" charset="0"/>
              </a:defRPr>
            </a:lvl4pPr>
            <a:lvl5pPr marL="2057400" indent="-228600" defTabSz="958850">
              <a:spcBef>
                <a:spcPct val="20000"/>
              </a:spcBef>
              <a:buChar char="»"/>
              <a:defRPr sz="20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000" b="1">
                <a:solidFill>
                  <a:srgbClr val="9900FF"/>
                </a:solidFill>
              </a:rPr>
              <a:t>Tả bao quát</a:t>
            </a:r>
          </a:p>
        </p:txBody>
      </p:sp>
      <p:sp>
        <p:nvSpPr>
          <p:cNvPr id="20" name="Text Box 17">
            <a:extLst>
              <a:ext uri="{FF2B5EF4-FFF2-40B4-BE49-F238E27FC236}">
                <a16:creationId xmlns:a16="http://schemas.microsoft.com/office/drawing/2014/main" id="{73B31807-9ADC-A14D-936F-5F17FD36ACF6}"/>
              </a:ext>
            </a:extLst>
          </p:cNvPr>
          <p:cNvSpPr txBox="1">
            <a:spLocks noChangeArrowheads="1"/>
          </p:cNvSpPr>
          <p:nvPr/>
        </p:nvSpPr>
        <p:spPr bwMode="auto">
          <a:xfrm rot="2214559">
            <a:off x="1308896" y="3212716"/>
            <a:ext cx="18097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5787" tIns="47894" rIns="95787" bIns="47894">
            <a:spAutoFit/>
          </a:bodyPr>
          <a:lstStyle>
            <a:lvl1pPr defTabSz="958850">
              <a:spcBef>
                <a:spcPct val="20000"/>
              </a:spcBef>
              <a:buChar char="•"/>
              <a:defRPr sz="3200">
                <a:solidFill>
                  <a:schemeClr val="tx1"/>
                </a:solidFill>
                <a:latin typeface="Arial" panose="020B0604020202020204" pitchFamily="34" charset="0"/>
              </a:defRPr>
            </a:lvl1pPr>
            <a:lvl2pPr marL="742950" indent="-285750" defTabSz="958850">
              <a:spcBef>
                <a:spcPct val="20000"/>
              </a:spcBef>
              <a:buChar char="–"/>
              <a:defRPr sz="2800">
                <a:solidFill>
                  <a:schemeClr val="tx1"/>
                </a:solidFill>
                <a:latin typeface="Arial" panose="020B0604020202020204" pitchFamily="34" charset="0"/>
              </a:defRPr>
            </a:lvl2pPr>
            <a:lvl3pPr marL="1143000" indent="-228600" defTabSz="958850">
              <a:spcBef>
                <a:spcPct val="20000"/>
              </a:spcBef>
              <a:buChar char="•"/>
              <a:defRPr sz="2400">
                <a:solidFill>
                  <a:schemeClr val="tx1"/>
                </a:solidFill>
                <a:latin typeface="Arial" panose="020B0604020202020204" pitchFamily="34" charset="0"/>
              </a:defRPr>
            </a:lvl3pPr>
            <a:lvl4pPr marL="1600200" indent="-228600" defTabSz="958850">
              <a:spcBef>
                <a:spcPct val="20000"/>
              </a:spcBef>
              <a:buChar char="–"/>
              <a:defRPr sz="2000">
                <a:solidFill>
                  <a:schemeClr val="tx1"/>
                </a:solidFill>
                <a:latin typeface="Arial" panose="020B0604020202020204" pitchFamily="34" charset="0"/>
              </a:defRPr>
            </a:lvl4pPr>
            <a:lvl5pPr marL="2057400" indent="-228600" defTabSz="958850">
              <a:spcBef>
                <a:spcPct val="20000"/>
              </a:spcBef>
              <a:buChar char="»"/>
              <a:defRPr sz="20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9900FF"/>
                </a:solidFill>
              </a:rPr>
              <a:t>KB theo kiểu mở rộng</a:t>
            </a:r>
            <a:endParaRPr lang="en-US" altLang="en-US" sz="1800"/>
          </a:p>
        </p:txBody>
      </p:sp>
      <p:sp>
        <p:nvSpPr>
          <p:cNvPr id="21" name="Text Box 18">
            <a:extLst>
              <a:ext uri="{FF2B5EF4-FFF2-40B4-BE49-F238E27FC236}">
                <a16:creationId xmlns:a16="http://schemas.microsoft.com/office/drawing/2014/main" id="{B3908907-AEAF-F349-9156-FFEBAD95DFAF}"/>
              </a:ext>
            </a:extLst>
          </p:cNvPr>
          <p:cNvSpPr txBox="1">
            <a:spLocks noChangeArrowheads="1"/>
          </p:cNvSpPr>
          <p:nvPr/>
        </p:nvSpPr>
        <p:spPr bwMode="auto">
          <a:xfrm rot="20523283">
            <a:off x="3008313" y="3949700"/>
            <a:ext cx="1951037"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5787" tIns="47894" rIns="95787" bIns="47894">
            <a:spAutoFit/>
          </a:bodyPr>
          <a:lstStyle>
            <a:lvl1pPr defTabSz="958850">
              <a:spcBef>
                <a:spcPct val="20000"/>
              </a:spcBef>
              <a:buChar char="•"/>
              <a:defRPr sz="3200">
                <a:solidFill>
                  <a:schemeClr val="tx1"/>
                </a:solidFill>
                <a:latin typeface="Arial" panose="020B0604020202020204" pitchFamily="34" charset="0"/>
              </a:defRPr>
            </a:lvl1pPr>
            <a:lvl2pPr marL="742950" indent="-285750" defTabSz="958850">
              <a:spcBef>
                <a:spcPct val="20000"/>
              </a:spcBef>
              <a:buChar char="–"/>
              <a:defRPr sz="2800">
                <a:solidFill>
                  <a:schemeClr val="tx1"/>
                </a:solidFill>
                <a:latin typeface="Arial" panose="020B0604020202020204" pitchFamily="34" charset="0"/>
              </a:defRPr>
            </a:lvl2pPr>
            <a:lvl3pPr marL="1143000" indent="-228600" defTabSz="958850">
              <a:spcBef>
                <a:spcPct val="20000"/>
              </a:spcBef>
              <a:buChar char="•"/>
              <a:defRPr sz="2400">
                <a:solidFill>
                  <a:schemeClr val="tx1"/>
                </a:solidFill>
                <a:latin typeface="Arial" panose="020B0604020202020204" pitchFamily="34" charset="0"/>
              </a:defRPr>
            </a:lvl3pPr>
            <a:lvl4pPr marL="1600200" indent="-228600" defTabSz="958850">
              <a:spcBef>
                <a:spcPct val="20000"/>
              </a:spcBef>
              <a:buChar char="–"/>
              <a:defRPr sz="2000">
                <a:solidFill>
                  <a:schemeClr val="tx1"/>
                </a:solidFill>
                <a:latin typeface="Arial" panose="020B0604020202020204" pitchFamily="34" charset="0"/>
              </a:defRPr>
            </a:lvl4pPr>
            <a:lvl5pPr marL="2057400" indent="-228600" defTabSz="958850">
              <a:spcBef>
                <a:spcPct val="20000"/>
              </a:spcBef>
              <a:buChar char="»"/>
              <a:defRPr sz="20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9900FF"/>
                </a:solidFill>
              </a:rPr>
              <a:t>Nêu cảm nghĩ hoặc tình cảm</a:t>
            </a:r>
            <a:endParaRPr lang="en-US" altLang="en-US" sz="2000" b="1"/>
          </a:p>
        </p:txBody>
      </p:sp>
      <p:sp>
        <p:nvSpPr>
          <p:cNvPr id="22" name="Text Box 19">
            <a:extLst>
              <a:ext uri="{FF2B5EF4-FFF2-40B4-BE49-F238E27FC236}">
                <a16:creationId xmlns:a16="http://schemas.microsoft.com/office/drawing/2014/main" id="{51BA4BA8-5568-E844-9F60-0FF2C477C342}"/>
              </a:ext>
            </a:extLst>
          </p:cNvPr>
          <p:cNvSpPr txBox="1">
            <a:spLocks noChangeArrowheads="1"/>
          </p:cNvSpPr>
          <p:nvPr/>
        </p:nvSpPr>
        <p:spPr bwMode="auto">
          <a:xfrm rot="20189714">
            <a:off x="719517" y="4455926"/>
            <a:ext cx="1975166" cy="65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5787" tIns="47894" rIns="95787" bIns="47894">
            <a:spAutoFit/>
          </a:bodyPr>
          <a:lstStyle>
            <a:lvl1pPr defTabSz="958850">
              <a:spcBef>
                <a:spcPct val="20000"/>
              </a:spcBef>
              <a:buChar char="•"/>
              <a:defRPr sz="3200">
                <a:solidFill>
                  <a:schemeClr val="tx1"/>
                </a:solidFill>
                <a:latin typeface="Arial" panose="020B0604020202020204" pitchFamily="34" charset="0"/>
              </a:defRPr>
            </a:lvl1pPr>
            <a:lvl2pPr marL="742950" indent="-285750" defTabSz="958850">
              <a:spcBef>
                <a:spcPct val="20000"/>
              </a:spcBef>
              <a:buChar char="–"/>
              <a:defRPr sz="2800">
                <a:solidFill>
                  <a:schemeClr val="tx1"/>
                </a:solidFill>
                <a:latin typeface="Arial" panose="020B0604020202020204" pitchFamily="34" charset="0"/>
              </a:defRPr>
            </a:lvl2pPr>
            <a:lvl3pPr marL="1143000" indent="-228600" defTabSz="958850">
              <a:spcBef>
                <a:spcPct val="20000"/>
              </a:spcBef>
              <a:buChar char="•"/>
              <a:defRPr sz="2400">
                <a:solidFill>
                  <a:schemeClr val="tx1"/>
                </a:solidFill>
                <a:latin typeface="Arial" panose="020B0604020202020204" pitchFamily="34" charset="0"/>
              </a:defRPr>
            </a:lvl3pPr>
            <a:lvl4pPr marL="1600200" indent="-228600" defTabSz="958850">
              <a:spcBef>
                <a:spcPct val="20000"/>
              </a:spcBef>
              <a:buChar char="–"/>
              <a:defRPr sz="2000">
                <a:solidFill>
                  <a:schemeClr val="tx1"/>
                </a:solidFill>
                <a:latin typeface="Arial" panose="020B0604020202020204" pitchFamily="34" charset="0"/>
              </a:defRPr>
            </a:lvl4pPr>
            <a:lvl5pPr marL="2057400" indent="-228600" defTabSz="958850">
              <a:spcBef>
                <a:spcPct val="20000"/>
              </a:spcBef>
              <a:buChar char="»"/>
              <a:defRPr sz="20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dirty="0">
                <a:solidFill>
                  <a:srgbClr val="9900FF"/>
                </a:solidFill>
              </a:rPr>
              <a:t>KB </a:t>
            </a:r>
            <a:r>
              <a:rPr lang="en-US" altLang="en-US" sz="1800" b="1" dirty="0" err="1">
                <a:solidFill>
                  <a:srgbClr val="9900FF"/>
                </a:solidFill>
              </a:rPr>
              <a:t>theo</a:t>
            </a:r>
            <a:r>
              <a:rPr lang="en-US" altLang="en-US" sz="1800" b="1" dirty="0">
                <a:solidFill>
                  <a:srgbClr val="9900FF"/>
                </a:solidFill>
              </a:rPr>
              <a:t> </a:t>
            </a:r>
            <a:r>
              <a:rPr lang="en-US" altLang="en-US" sz="1800" b="1" dirty="0" err="1">
                <a:solidFill>
                  <a:srgbClr val="9900FF"/>
                </a:solidFill>
              </a:rPr>
              <a:t>kiểu</a:t>
            </a:r>
            <a:r>
              <a:rPr lang="en-US" altLang="en-US" sz="1800" b="1" dirty="0">
                <a:solidFill>
                  <a:srgbClr val="9900FF"/>
                </a:solidFill>
              </a:rPr>
              <a:t> </a:t>
            </a:r>
            <a:r>
              <a:rPr lang="en-US" altLang="en-US" sz="1800" b="1" dirty="0" err="1">
                <a:solidFill>
                  <a:srgbClr val="9900FF"/>
                </a:solidFill>
              </a:rPr>
              <a:t>không</a:t>
            </a:r>
            <a:r>
              <a:rPr lang="en-US" altLang="en-US" sz="1800" b="1" dirty="0">
                <a:solidFill>
                  <a:srgbClr val="9900FF"/>
                </a:solidFill>
              </a:rPr>
              <a:t> </a:t>
            </a:r>
            <a:r>
              <a:rPr lang="en-US" altLang="en-US" sz="1800" b="1" dirty="0" err="1">
                <a:solidFill>
                  <a:srgbClr val="9900FF"/>
                </a:solidFill>
              </a:rPr>
              <a:t>mở</a:t>
            </a:r>
            <a:r>
              <a:rPr lang="en-US" altLang="en-US" sz="1800" b="1" dirty="0">
                <a:solidFill>
                  <a:srgbClr val="9900FF"/>
                </a:solidFill>
              </a:rPr>
              <a:t> </a:t>
            </a:r>
            <a:r>
              <a:rPr lang="en-US" altLang="en-US" sz="1800" b="1" dirty="0" err="1">
                <a:solidFill>
                  <a:srgbClr val="9900FF"/>
                </a:solidFill>
              </a:rPr>
              <a:t>rộng</a:t>
            </a:r>
            <a:endParaRPr lang="en-US" altLang="en-US" sz="1800" dirty="0"/>
          </a:p>
        </p:txBody>
      </p:sp>
      <p:pic>
        <p:nvPicPr>
          <p:cNvPr id="23" name="Picture 10" descr="image011.png">
            <a:extLst>
              <a:ext uri="{FF2B5EF4-FFF2-40B4-BE49-F238E27FC236}">
                <a16:creationId xmlns:a16="http://schemas.microsoft.com/office/drawing/2014/main" id="{72252E4D-7BF8-9945-9128-48B9C16C3912}"/>
              </a:ext>
            </a:extLst>
          </p:cNvPr>
          <p:cNvPicPr>
            <a:picLocks/>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rot="6646772">
            <a:off x="1580977" y="2588340"/>
            <a:ext cx="982663" cy="2130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WordArt 23">
            <a:extLst>
              <a:ext uri="{FF2B5EF4-FFF2-40B4-BE49-F238E27FC236}">
                <a16:creationId xmlns:a16="http://schemas.microsoft.com/office/drawing/2014/main" id="{38861F2E-A24C-1B43-9220-1B86EC699B33}"/>
              </a:ext>
            </a:extLst>
          </p:cNvPr>
          <p:cNvSpPr>
            <a:spLocks noChangeArrowheads="1" noChangeShapeType="1" noTextEdit="1"/>
          </p:cNvSpPr>
          <p:nvPr/>
        </p:nvSpPr>
        <p:spPr bwMode="auto">
          <a:xfrm rot="17861543">
            <a:off x="5058569" y="2474119"/>
            <a:ext cx="1565275" cy="315913"/>
          </a:xfrm>
          <a:prstGeom prst="rect">
            <a:avLst/>
          </a:prstGeom>
        </p:spPr>
        <p:txBody>
          <a:bodyPr spcFirstLastPara="1" wrap="none" fromWordArt="1">
            <a:prstTxWarp prst="textArchUp">
              <a:avLst>
                <a:gd name="adj" fmla="val 11124940"/>
              </a:avLst>
            </a:prstTxWarp>
          </a:bodyPr>
          <a:lstStyle/>
          <a:p>
            <a:pPr algn="ctr"/>
            <a:r>
              <a:rPr lang="en-US" sz="3600" b="1" kern="10">
                <a:ln w="9525">
                  <a:solidFill>
                    <a:srgbClr val="000000"/>
                  </a:solidFill>
                  <a:round/>
                  <a:headEnd/>
                  <a:tailEnd/>
                </a:ln>
                <a:solidFill>
                  <a:srgbClr val="000000"/>
                </a:solidFill>
                <a:cs typeface="Arial" panose="020B0604020202020204" pitchFamily="34" charset="0"/>
              </a:rPr>
              <a:t>MỞ BÀI</a:t>
            </a:r>
            <a:endParaRPr lang="en-VN" sz="3600" b="1" kern="10">
              <a:ln w="9525">
                <a:solidFill>
                  <a:srgbClr val="000000"/>
                </a:solidFill>
                <a:round/>
                <a:headEnd/>
                <a:tailEnd/>
              </a:ln>
              <a:solidFill>
                <a:srgbClr val="000000"/>
              </a:solidFill>
              <a:cs typeface="Arial" panose="020B0604020202020204" pitchFamily="34" charset="0"/>
            </a:endParaRPr>
          </a:p>
        </p:txBody>
      </p:sp>
      <p:pic>
        <p:nvPicPr>
          <p:cNvPr id="25" name="Picture 24" descr="image020.png">
            <a:extLst>
              <a:ext uri="{FF2B5EF4-FFF2-40B4-BE49-F238E27FC236}">
                <a16:creationId xmlns:a16="http://schemas.microsoft.com/office/drawing/2014/main" id="{3905CE8C-B6C4-554D-B430-24011BCCCC76}"/>
              </a:ext>
            </a:extLst>
          </p:cNvPr>
          <p:cNvPicPr>
            <a:picLocks/>
          </p:cNvPicPr>
          <p:nvPr/>
        </p:nvPicPr>
        <p:blipFill>
          <a:blip r:embed="rId7">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rot="18228076">
            <a:off x="8752974" y="3560115"/>
            <a:ext cx="2449513"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9" descr="image020.png">
            <a:extLst>
              <a:ext uri="{FF2B5EF4-FFF2-40B4-BE49-F238E27FC236}">
                <a16:creationId xmlns:a16="http://schemas.microsoft.com/office/drawing/2014/main" id="{5EDD3E8C-EA26-9F40-84B1-A3460258E677}"/>
              </a:ext>
            </a:extLst>
          </p:cNvPr>
          <p:cNvPicPr>
            <a:picLocks/>
          </p:cNvPicPr>
          <p:nvPr/>
        </p:nvPicPr>
        <p:blipFill>
          <a:blip r:embed="rId7">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rot="20948132">
            <a:off x="6630456" y="3638952"/>
            <a:ext cx="5034856" cy="1976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3">
            <a:extLst>
              <a:ext uri="{FF2B5EF4-FFF2-40B4-BE49-F238E27FC236}">
                <a16:creationId xmlns:a16="http://schemas.microsoft.com/office/drawing/2014/main" id="{2790CE31-1403-6C42-ABF0-A8AA4FA271AE}"/>
              </a:ext>
            </a:extLst>
          </p:cNvPr>
          <p:cNvSpPr txBox="1">
            <a:spLocks noChangeArrowheads="1"/>
          </p:cNvSpPr>
          <p:nvPr/>
        </p:nvSpPr>
        <p:spPr bwMode="auto">
          <a:xfrm>
            <a:off x="4630737" y="304800"/>
            <a:ext cx="25363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4400" b="1">
                <a:solidFill>
                  <a:srgbClr val="0000FF"/>
                </a:solidFill>
                <a:latin typeface="Times New Roman" panose="02020603050405020304" pitchFamily="18" charset="0"/>
                <a:cs typeface="Times New Roman" panose="02020603050405020304" pitchFamily="18" charset="0"/>
              </a:rPr>
              <a:t>Củng cố</a:t>
            </a:r>
          </a:p>
        </p:txBody>
      </p:sp>
    </p:spTree>
    <p:extLst>
      <p:ext uri="{BB962C8B-B14F-4D97-AF65-F5344CB8AC3E}">
        <p14:creationId xmlns:p14="http://schemas.microsoft.com/office/powerpoint/2010/main" val="6526217"/>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par>
                                <p:cTn id="13" presetID="4" presetClass="entr" presetSubtype="16"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ox(in)">
                                      <p:cBhvr>
                                        <p:cTn id="15" dur="500"/>
                                        <p:tgtEl>
                                          <p:spTgt spid="24"/>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ox(i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checkerboard(across)">
                                      <p:cBhvr>
                                        <p:cTn id="23" dur="500"/>
                                        <p:tgtEl>
                                          <p:spTgt spid="26"/>
                                        </p:tgtEl>
                                      </p:cBhvr>
                                    </p:animEffect>
                                  </p:childTnLst>
                                </p:cTn>
                              </p:par>
                              <p:par>
                                <p:cTn id="24" presetID="4" presetClass="entr" presetSubtype="16"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ox(in)">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5"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heckerboard(down)">
                                      <p:cBhvr>
                                        <p:cTn id="31" dur="500"/>
                                        <p:tgtEl>
                                          <p:spTgt spid="7"/>
                                        </p:tgtEl>
                                      </p:cBhvr>
                                    </p:animEffect>
                                  </p:childTnLst>
                                </p:cTn>
                              </p:par>
                              <p:par>
                                <p:cTn id="32" presetID="4" presetClass="entr" presetSubtype="16"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ox(in)">
                                      <p:cBhvr>
                                        <p:cTn id="34" dur="500"/>
                                        <p:tgtEl>
                                          <p:spTgt spid="14"/>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ox(in)">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heckerboard(across)">
                                      <p:cBhvr>
                                        <p:cTn id="42" dur="500"/>
                                        <p:tgtEl>
                                          <p:spTgt spid="10"/>
                                        </p:tgtEl>
                                      </p:cBhvr>
                                    </p:animEffect>
                                  </p:childTnLst>
                                </p:cTn>
                              </p:par>
                              <p:par>
                                <p:cTn id="43" presetID="5" presetClass="entr" presetSubtype="5"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checkerboard(down)">
                                      <p:cBhvr>
                                        <p:cTn id="45" dur="500"/>
                                        <p:tgtEl>
                                          <p:spTgt spid="9"/>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000" fill="hold"/>
                                        <p:tgtEl>
                                          <p:spTgt spid="16"/>
                                        </p:tgtEl>
                                        <p:attrNameLst>
                                          <p:attrName>ppt_w</p:attrName>
                                        </p:attrNameLst>
                                      </p:cBhvr>
                                      <p:tavLst>
                                        <p:tav tm="0">
                                          <p:val>
                                            <p:strVal val="#ppt_w*0.70"/>
                                          </p:val>
                                        </p:tav>
                                        <p:tav tm="100000">
                                          <p:val>
                                            <p:strVal val="#ppt_w"/>
                                          </p:val>
                                        </p:tav>
                                      </p:tavLst>
                                    </p:anim>
                                    <p:anim calcmode="lin" valueType="num">
                                      <p:cBhvr>
                                        <p:cTn id="49" dur="1000" fill="hold"/>
                                        <p:tgtEl>
                                          <p:spTgt spid="16"/>
                                        </p:tgtEl>
                                        <p:attrNameLst>
                                          <p:attrName>ppt_h</p:attrName>
                                        </p:attrNameLst>
                                      </p:cBhvr>
                                      <p:tavLst>
                                        <p:tav tm="0">
                                          <p:val>
                                            <p:strVal val="#ppt_h"/>
                                          </p:val>
                                        </p:tav>
                                        <p:tav tm="100000">
                                          <p:val>
                                            <p:strVal val="#ppt_h"/>
                                          </p:val>
                                        </p:tav>
                                      </p:tavLst>
                                    </p:anim>
                                    <p:animEffect transition="in" filter="fade">
                                      <p:cBhvr>
                                        <p:cTn id="50" dur="1000"/>
                                        <p:tgtEl>
                                          <p:spTgt spid="16"/>
                                        </p:tgtEl>
                                      </p:cBhvr>
                                    </p:animEffect>
                                  </p:childTnLst>
                                </p:cTn>
                              </p:par>
                              <p:par>
                                <p:cTn id="51" presetID="55"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1000" fill="hold"/>
                                        <p:tgtEl>
                                          <p:spTgt spid="17"/>
                                        </p:tgtEl>
                                        <p:attrNameLst>
                                          <p:attrName>ppt_w</p:attrName>
                                        </p:attrNameLst>
                                      </p:cBhvr>
                                      <p:tavLst>
                                        <p:tav tm="0">
                                          <p:val>
                                            <p:strVal val="#ppt_w*0.70"/>
                                          </p:val>
                                        </p:tav>
                                        <p:tav tm="100000">
                                          <p:val>
                                            <p:strVal val="#ppt_w"/>
                                          </p:val>
                                        </p:tav>
                                      </p:tavLst>
                                    </p:anim>
                                    <p:anim calcmode="lin" valueType="num">
                                      <p:cBhvr>
                                        <p:cTn id="54" dur="1000" fill="hold"/>
                                        <p:tgtEl>
                                          <p:spTgt spid="17"/>
                                        </p:tgtEl>
                                        <p:attrNameLst>
                                          <p:attrName>ppt_h</p:attrName>
                                        </p:attrNameLst>
                                      </p:cBhvr>
                                      <p:tavLst>
                                        <p:tav tm="0">
                                          <p:val>
                                            <p:strVal val="#ppt_h"/>
                                          </p:val>
                                        </p:tav>
                                        <p:tav tm="100000">
                                          <p:val>
                                            <p:strVal val="#ppt_h"/>
                                          </p:val>
                                        </p:tav>
                                      </p:tavLst>
                                    </p:anim>
                                    <p:animEffect transition="in" filter="fade">
                                      <p:cBhvr>
                                        <p:cTn id="55" dur="10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checkerboard(across)">
                                      <p:cBhvr>
                                        <p:cTn id="60" dur="500"/>
                                        <p:tgtEl>
                                          <p:spTgt spid="25"/>
                                        </p:tgtEl>
                                      </p:cBhvr>
                                    </p:animEffect>
                                  </p:childTnLst>
                                </p:cTn>
                              </p:par>
                            </p:childTnLst>
                          </p:cTn>
                        </p:par>
                        <p:par>
                          <p:cTn id="61" fill="hold">
                            <p:stCondLst>
                              <p:cond delay="500"/>
                            </p:stCondLst>
                            <p:childTnLst>
                              <p:par>
                                <p:cTn id="62" presetID="4" presetClass="entr" presetSubtype="16"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box(in)">
                                      <p:cBhvr>
                                        <p:cTn id="64" dur="500"/>
                                        <p:tgtEl>
                                          <p:spTgt spid="19"/>
                                        </p:tgtEl>
                                      </p:cBhvr>
                                    </p:animEffect>
                                  </p:childTnLst>
                                </p:cTn>
                              </p:par>
                            </p:childTnLst>
                          </p:cTn>
                        </p:par>
                        <p:par>
                          <p:cTn id="65" fill="hold">
                            <p:stCondLst>
                              <p:cond delay="1000"/>
                            </p:stCondLst>
                            <p:childTnLst>
                              <p:par>
                                <p:cTn id="66" presetID="4"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box(in)">
                                      <p:cBhvr>
                                        <p:cTn id="68" dur="500"/>
                                        <p:tgtEl>
                                          <p:spTgt spid="18"/>
                                        </p:tgtEl>
                                      </p:cBhvr>
                                    </p:animEffect>
                                  </p:childTnLst>
                                </p:cTn>
                              </p:par>
                            </p:childTnLst>
                          </p:cTn>
                        </p:par>
                      </p:childTnLst>
                    </p:cTn>
                  </p:par>
                  <p:par>
                    <p:cTn id="69" fill="hold">
                      <p:stCondLst>
                        <p:cond delay="indefinite"/>
                      </p:stCondLst>
                      <p:childTnLst>
                        <p:par>
                          <p:cTn id="70" fill="hold">
                            <p:stCondLst>
                              <p:cond delay="0"/>
                            </p:stCondLst>
                            <p:childTnLst>
                              <p:par>
                                <p:cTn id="71" presetID="5" presetClass="entr" presetSubtype="5" fill="hold"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checkerboard(down)">
                                      <p:cBhvr>
                                        <p:cTn id="73" dur="500"/>
                                        <p:tgtEl>
                                          <p:spTgt spid="23"/>
                                        </p:tgtEl>
                                      </p:cBhvr>
                                    </p:animEffect>
                                  </p:childTnLst>
                                </p:cTn>
                              </p:par>
                              <p:par>
                                <p:cTn id="74" presetID="5" presetClass="entr" presetSubtype="5" fill="hold" nodeType="with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checkerboard(down)">
                                      <p:cBhvr>
                                        <p:cTn id="76" dur="500"/>
                                        <p:tgtEl>
                                          <p:spTgt spid="8"/>
                                        </p:tgtEl>
                                      </p:cBhvr>
                                    </p:animEffect>
                                  </p:childTnLst>
                                </p:cTn>
                              </p:par>
                            </p:childTnLst>
                          </p:cTn>
                        </p:par>
                        <p:par>
                          <p:cTn id="77" fill="hold">
                            <p:stCondLst>
                              <p:cond delay="500"/>
                            </p:stCondLst>
                            <p:childTnLst>
                              <p:par>
                                <p:cTn id="78" presetID="4" presetClass="entr" presetSubtype="16" fill="hold" grpId="0" nodeType="after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box(in)">
                                      <p:cBhvr>
                                        <p:cTn id="80" dur="500"/>
                                        <p:tgtEl>
                                          <p:spTgt spid="20"/>
                                        </p:tgtEl>
                                      </p:cBhvr>
                                    </p:animEffect>
                                  </p:childTnLst>
                                </p:cTn>
                              </p:par>
                            </p:childTnLst>
                          </p:cTn>
                        </p:par>
                        <p:par>
                          <p:cTn id="81" fill="hold">
                            <p:stCondLst>
                              <p:cond delay="1000"/>
                            </p:stCondLst>
                            <p:childTnLst>
                              <p:par>
                                <p:cTn id="82" presetID="4" presetClass="entr" presetSubtype="16" fill="hold" grpId="0" nodeType="after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box(in)">
                                      <p:cBhvr>
                                        <p:cTn id="8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P spid="16" grpId="0"/>
      <p:bldP spid="17" grpId="0"/>
      <p:bldP spid="18" grpId="0"/>
      <p:bldP spid="19" grpId="0"/>
      <p:bldP spid="20" grpId="0"/>
      <p:bldP spid="21" grpId="0"/>
      <p:bldP spid="2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9E293411-9ACB-48B7-9ACB-4B59903680B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40"/>
            <a:ext cx="12190413" cy="6857107"/>
          </a:xfrm>
          <a:prstGeom prst="rect">
            <a:avLst/>
          </a:prstGeom>
        </p:spPr>
      </p:pic>
      <p:pic>
        <p:nvPicPr>
          <p:cNvPr id="20" name="图片 19">
            <a:extLst>
              <a:ext uri="{FF2B5EF4-FFF2-40B4-BE49-F238E27FC236}">
                <a16:creationId xmlns:a16="http://schemas.microsoft.com/office/drawing/2014/main" id="{DAE17329-EDA0-42AB-84C9-A6026C55BB3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74743" y="369808"/>
            <a:ext cx="3570518" cy="1609340"/>
          </a:xfrm>
          <a:prstGeom prst="rect">
            <a:avLst/>
          </a:prstGeom>
        </p:spPr>
      </p:pic>
      <p:pic>
        <p:nvPicPr>
          <p:cNvPr id="21" name="图片 20">
            <a:extLst>
              <a:ext uri="{FF2B5EF4-FFF2-40B4-BE49-F238E27FC236}">
                <a16:creationId xmlns:a16="http://schemas.microsoft.com/office/drawing/2014/main" id="{695B79CE-2D12-45A9-88AA-8C925CA889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1150" y="3216051"/>
            <a:ext cx="1877285" cy="846149"/>
          </a:xfrm>
          <a:prstGeom prst="rect">
            <a:avLst/>
          </a:prstGeom>
        </p:spPr>
      </p:pic>
      <p:sp>
        <p:nvSpPr>
          <p:cNvPr id="22" name="文本框 7">
            <a:extLst>
              <a:ext uri="{FF2B5EF4-FFF2-40B4-BE49-F238E27FC236}">
                <a16:creationId xmlns:a16="http://schemas.microsoft.com/office/drawing/2014/main" id="{0D38AFD3-F8E6-4567-9534-B82BF2195809}"/>
              </a:ext>
            </a:extLst>
          </p:cNvPr>
          <p:cNvSpPr txBox="1">
            <a:spLocks noChangeArrowheads="1"/>
          </p:cNvSpPr>
          <p:nvPr/>
        </p:nvSpPr>
        <p:spPr bwMode="auto">
          <a:xfrm>
            <a:off x="2168296" y="1754185"/>
            <a:ext cx="7277954"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defTabSz="685800"/>
            <a:r>
              <a:rPr lang="en-US" altLang="zh-CN" sz="13800" b="1" dirty="0">
                <a:solidFill>
                  <a:srgbClr val="00B49C"/>
                </a:solidFill>
                <a:latin typeface="UTM Edwardian" panose="02040603050506020204" pitchFamily="18" charset="0"/>
                <a:ea typeface="华文琥珀" panose="02010800040101010101" pitchFamily="2" charset="-122"/>
              </a:rPr>
              <a:t>Thank you!</a:t>
            </a:r>
          </a:p>
        </p:txBody>
      </p:sp>
      <p:pic>
        <p:nvPicPr>
          <p:cNvPr id="26" name="图片 25">
            <a:extLst>
              <a:ext uri="{FF2B5EF4-FFF2-40B4-BE49-F238E27FC236}">
                <a16:creationId xmlns:a16="http://schemas.microsoft.com/office/drawing/2014/main" id="{3F0B6330-DE7D-4950-BFCB-13A9820BDC8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50213" y="2443078"/>
            <a:ext cx="1252212" cy="1619122"/>
          </a:xfrm>
          <a:prstGeom prst="rect">
            <a:avLst/>
          </a:prstGeom>
        </p:spPr>
      </p:pic>
      <p:pic>
        <p:nvPicPr>
          <p:cNvPr id="27" name="图片 26">
            <a:extLst>
              <a:ext uri="{FF2B5EF4-FFF2-40B4-BE49-F238E27FC236}">
                <a16:creationId xmlns:a16="http://schemas.microsoft.com/office/drawing/2014/main" id="{15AB7C8D-C1D3-42B9-B9EB-74EC3397900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83795" y="258545"/>
            <a:ext cx="2169914" cy="2700201"/>
          </a:xfrm>
          <a:prstGeom prst="rect">
            <a:avLst/>
          </a:prstGeom>
        </p:spPr>
      </p:pic>
    </p:spTree>
    <p:extLst>
      <p:ext uri="{BB962C8B-B14F-4D97-AF65-F5344CB8AC3E}">
        <p14:creationId xmlns:p14="http://schemas.microsoft.com/office/powerpoint/2010/main" val="3892404250"/>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750"/>
                                        <p:tgtEl>
                                          <p:spTgt spid="27"/>
                                        </p:tgtEl>
                                      </p:cBhvr>
                                    </p:animEffect>
                                    <p:anim calcmode="lin" valueType="num">
                                      <p:cBhvr>
                                        <p:cTn id="13" dur="750" fill="hold"/>
                                        <p:tgtEl>
                                          <p:spTgt spid="27"/>
                                        </p:tgtEl>
                                        <p:attrNameLst>
                                          <p:attrName>ppt_x</p:attrName>
                                        </p:attrNameLst>
                                      </p:cBhvr>
                                      <p:tavLst>
                                        <p:tav tm="0">
                                          <p:val>
                                            <p:strVal val="#ppt_x"/>
                                          </p:val>
                                        </p:tav>
                                        <p:tav tm="100000">
                                          <p:val>
                                            <p:strVal val="#ppt_x"/>
                                          </p:val>
                                        </p:tav>
                                      </p:tavLst>
                                    </p:anim>
                                    <p:anim calcmode="lin" valueType="num">
                                      <p:cBhvr>
                                        <p:cTn id="14" dur="750" fill="hold"/>
                                        <p:tgtEl>
                                          <p:spTgt spid="27"/>
                                        </p:tgtEl>
                                        <p:attrNameLst>
                                          <p:attrName>ppt_y</p:attrName>
                                        </p:attrNameLst>
                                      </p:cBhvr>
                                      <p:tavLst>
                                        <p:tav tm="0">
                                          <p:val>
                                            <p:strVal val="#ppt_y+.1"/>
                                          </p:val>
                                        </p:tav>
                                        <p:tav tm="100000">
                                          <p:val>
                                            <p:strVal val="#ppt_y"/>
                                          </p:val>
                                        </p:tav>
                                      </p:tavLst>
                                    </p:anim>
                                  </p:childTnLst>
                                </p:cTn>
                              </p:par>
                            </p:childTnLst>
                          </p:cTn>
                        </p:par>
                        <p:par>
                          <p:cTn id="15" fill="hold">
                            <p:stCondLst>
                              <p:cond delay="1250"/>
                            </p:stCondLst>
                            <p:childTnLst>
                              <p:par>
                                <p:cTn id="16" presetID="42"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750"/>
                                        <p:tgtEl>
                                          <p:spTgt spid="21"/>
                                        </p:tgtEl>
                                      </p:cBhvr>
                                    </p:animEffect>
                                    <p:anim calcmode="lin" valueType="num">
                                      <p:cBhvr>
                                        <p:cTn id="19" dur="750" fill="hold"/>
                                        <p:tgtEl>
                                          <p:spTgt spid="21"/>
                                        </p:tgtEl>
                                        <p:attrNameLst>
                                          <p:attrName>ppt_x</p:attrName>
                                        </p:attrNameLst>
                                      </p:cBhvr>
                                      <p:tavLst>
                                        <p:tav tm="0">
                                          <p:val>
                                            <p:strVal val="#ppt_x"/>
                                          </p:val>
                                        </p:tav>
                                        <p:tav tm="100000">
                                          <p:val>
                                            <p:strVal val="#ppt_x"/>
                                          </p:val>
                                        </p:tav>
                                      </p:tavLst>
                                    </p:anim>
                                    <p:anim calcmode="lin" valueType="num">
                                      <p:cBhvr>
                                        <p:cTn id="20" dur="750" fill="hold"/>
                                        <p:tgtEl>
                                          <p:spTgt spid="21"/>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750"/>
                                        <p:tgtEl>
                                          <p:spTgt spid="20"/>
                                        </p:tgtEl>
                                      </p:cBhvr>
                                    </p:animEffect>
                                    <p:anim calcmode="lin" valueType="num">
                                      <p:cBhvr>
                                        <p:cTn id="25" dur="750" fill="hold"/>
                                        <p:tgtEl>
                                          <p:spTgt spid="20"/>
                                        </p:tgtEl>
                                        <p:attrNameLst>
                                          <p:attrName>ppt_x</p:attrName>
                                        </p:attrNameLst>
                                      </p:cBhvr>
                                      <p:tavLst>
                                        <p:tav tm="0">
                                          <p:val>
                                            <p:strVal val="#ppt_x"/>
                                          </p:val>
                                        </p:tav>
                                        <p:tav tm="100000">
                                          <p:val>
                                            <p:strVal val="#ppt_x"/>
                                          </p:val>
                                        </p:tav>
                                      </p:tavLst>
                                    </p:anim>
                                    <p:anim calcmode="lin" valueType="num">
                                      <p:cBhvr>
                                        <p:cTn id="26" dur="750" fill="hold"/>
                                        <p:tgtEl>
                                          <p:spTgt spid="20"/>
                                        </p:tgtEl>
                                        <p:attrNameLst>
                                          <p:attrName>ppt_y</p:attrName>
                                        </p:attrNameLst>
                                      </p:cBhvr>
                                      <p:tavLst>
                                        <p:tav tm="0">
                                          <p:val>
                                            <p:strVal val="#ppt_y+.1"/>
                                          </p:val>
                                        </p:tav>
                                        <p:tav tm="100000">
                                          <p:val>
                                            <p:strVal val="#ppt_y"/>
                                          </p:val>
                                        </p:tav>
                                      </p:tavLst>
                                    </p:anim>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750"/>
                                        <p:tgtEl>
                                          <p:spTgt spid="26"/>
                                        </p:tgtEl>
                                      </p:cBhvr>
                                    </p:animEffect>
                                    <p:anim calcmode="lin" valueType="num">
                                      <p:cBhvr>
                                        <p:cTn id="31" dur="750" fill="hold"/>
                                        <p:tgtEl>
                                          <p:spTgt spid="26"/>
                                        </p:tgtEl>
                                        <p:attrNameLst>
                                          <p:attrName>ppt_x</p:attrName>
                                        </p:attrNameLst>
                                      </p:cBhvr>
                                      <p:tavLst>
                                        <p:tav tm="0">
                                          <p:val>
                                            <p:strVal val="#ppt_x"/>
                                          </p:val>
                                        </p:tav>
                                        <p:tav tm="100000">
                                          <p:val>
                                            <p:strVal val="#ppt_x"/>
                                          </p:val>
                                        </p:tav>
                                      </p:tavLst>
                                    </p:anim>
                                    <p:anim calcmode="lin" valueType="num">
                                      <p:cBhvr>
                                        <p:cTn id="32" dur="750" fill="hold"/>
                                        <p:tgtEl>
                                          <p:spTgt spid="26"/>
                                        </p:tgtEl>
                                        <p:attrNameLst>
                                          <p:attrName>ppt_y</p:attrName>
                                        </p:attrNameLst>
                                      </p:cBhvr>
                                      <p:tavLst>
                                        <p:tav tm="0">
                                          <p:val>
                                            <p:strVal val="#ppt_y+.1"/>
                                          </p:val>
                                        </p:tav>
                                        <p:tav tm="100000">
                                          <p:val>
                                            <p:strVal val="#ppt_y"/>
                                          </p:val>
                                        </p:tav>
                                      </p:tavLst>
                                    </p:anim>
                                  </p:childTnLst>
                                </p:cTn>
                              </p:par>
                              <p:par>
                                <p:cTn id="33" presetID="16" presetClass="entr" presetSubtype="21"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4</a:t>
            </a:fld>
            <a:endParaRPr lang="en-US" dirty="0">
              <a:solidFill>
                <a:prstClr val="black">
                  <a:tint val="75000"/>
                </a:prstClr>
              </a:solidFill>
            </a:endParaRPr>
          </a:p>
        </p:txBody>
      </p:sp>
      <p:sp>
        <p:nvSpPr>
          <p:cNvPr id="3" name="TextBox 2"/>
          <p:cNvSpPr txBox="1"/>
          <p:nvPr/>
        </p:nvSpPr>
        <p:spPr>
          <a:xfrm>
            <a:off x="716961" y="1445343"/>
            <a:ext cx="10756491" cy="1938992"/>
          </a:xfrm>
          <a:prstGeom prst="rect">
            <a:avLst/>
          </a:prstGeom>
          <a:noFill/>
        </p:spPr>
        <p:txBody>
          <a:bodyPr wrap="square" rtlCol="0">
            <a:spAutoFit/>
          </a:bodyPr>
          <a:lstStyle/>
          <a:p>
            <a:pPr algn="ctr"/>
            <a:r>
              <a:rPr lang="en-US" sz="6000" b="1" dirty="0" err="1" smtClean="0">
                <a:ln w="22225">
                  <a:solidFill>
                    <a:schemeClr val="accent2"/>
                  </a:solidFill>
                  <a:prstDash val="solid"/>
                </a:ln>
                <a:solidFill>
                  <a:schemeClr val="accent2">
                    <a:lumMod val="40000"/>
                    <a:lumOff val="60000"/>
                  </a:schemeClr>
                </a:solidFill>
              </a:rPr>
              <a:t>Tập</a:t>
            </a:r>
            <a:r>
              <a:rPr lang="en-US" sz="6000" b="1" dirty="0" smtClean="0">
                <a:ln w="22225">
                  <a:solidFill>
                    <a:schemeClr val="accent2"/>
                  </a:solidFill>
                  <a:prstDash val="solid"/>
                </a:ln>
                <a:solidFill>
                  <a:schemeClr val="accent2">
                    <a:lumMod val="40000"/>
                    <a:lumOff val="60000"/>
                  </a:schemeClr>
                </a:solidFill>
              </a:rPr>
              <a:t> </a:t>
            </a:r>
            <a:r>
              <a:rPr lang="en-US" sz="6000" b="1" dirty="0" err="1" smtClean="0">
                <a:ln w="22225">
                  <a:solidFill>
                    <a:schemeClr val="accent2"/>
                  </a:solidFill>
                  <a:prstDash val="solid"/>
                </a:ln>
                <a:solidFill>
                  <a:schemeClr val="accent2">
                    <a:lumMod val="40000"/>
                    <a:lumOff val="60000"/>
                  </a:schemeClr>
                </a:solidFill>
              </a:rPr>
              <a:t>làm</a:t>
            </a:r>
            <a:r>
              <a:rPr lang="en-US" sz="6000" b="1" dirty="0" smtClean="0">
                <a:ln w="22225">
                  <a:solidFill>
                    <a:schemeClr val="accent2"/>
                  </a:solidFill>
                  <a:prstDash val="solid"/>
                </a:ln>
                <a:solidFill>
                  <a:schemeClr val="accent2">
                    <a:lumMod val="40000"/>
                    <a:lumOff val="60000"/>
                  </a:schemeClr>
                </a:solidFill>
              </a:rPr>
              <a:t> </a:t>
            </a:r>
            <a:r>
              <a:rPr lang="en-US" sz="6000" b="1" dirty="0" err="1" smtClean="0">
                <a:ln w="22225">
                  <a:solidFill>
                    <a:schemeClr val="accent2"/>
                  </a:solidFill>
                  <a:prstDash val="solid"/>
                </a:ln>
                <a:solidFill>
                  <a:schemeClr val="accent2">
                    <a:lumMod val="40000"/>
                    <a:lumOff val="60000"/>
                  </a:schemeClr>
                </a:solidFill>
              </a:rPr>
              <a:t>văn</a:t>
            </a:r>
            <a:endParaRPr lang="en-US" sz="6000" b="1" dirty="0" smtClean="0">
              <a:ln w="22225">
                <a:solidFill>
                  <a:schemeClr val="accent2"/>
                </a:solidFill>
                <a:prstDash val="solid"/>
              </a:ln>
              <a:solidFill>
                <a:schemeClr val="accent2">
                  <a:lumMod val="40000"/>
                  <a:lumOff val="60000"/>
                </a:schemeClr>
              </a:solidFill>
            </a:endParaRPr>
          </a:p>
          <a:p>
            <a:r>
              <a:rPr lang="en-US" sz="6000" b="1" dirty="0" err="1" smtClean="0">
                <a:ln w="22225">
                  <a:solidFill>
                    <a:schemeClr val="accent2"/>
                  </a:solidFill>
                  <a:prstDash val="solid"/>
                </a:ln>
                <a:solidFill>
                  <a:schemeClr val="accent2">
                    <a:lumMod val="40000"/>
                    <a:lumOff val="60000"/>
                  </a:schemeClr>
                </a:solidFill>
              </a:rPr>
              <a:t>Cấu</a:t>
            </a:r>
            <a:r>
              <a:rPr lang="en-US" sz="6000" b="1" dirty="0" smtClean="0">
                <a:ln w="22225">
                  <a:solidFill>
                    <a:schemeClr val="accent2"/>
                  </a:solidFill>
                  <a:prstDash val="solid"/>
                </a:ln>
                <a:solidFill>
                  <a:schemeClr val="accent2">
                    <a:lumMod val="40000"/>
                    <a:lumOff val="60000"/>
                  </a:schemeClr>
                </a:solidFill>
              </a:rPr>
              <a:t> </a:t>
            </a:r>
            <a:r>
              <a:rPr lang="en-US" sz="6000" b="1" dirty="0" err="1" smtClean="0">
                <a:ln w="22225">
                  <a:solidFill>
                    <a:schemeClr val="accent2"/>
                  </a:solidFill>
                  <a:prstDash val="solid"/>
                </a:ln>
                <a:solidFill>
                  <a:schemeClr val="accent2">
                    <a:lumMod val="40000"/>
                    <a:lumOff val="60000"/>
                  </a:schemeClr>
                </a:solidFill>
              </a:rPr>
              <a:t>tạo</a:t>
            </a:r>
            <a:r>
              <a:rPr lang="en-US" sz="6000" b="1" dirty="0" smtClean="0">
                <a:ln w="22225">
                  <a:solidFill>
                    <a:schemeClr val="accent2"/>
                  </a:solidFill>
                  <a:prstDash val="solid"/>
                </a:ln>
                <a:solidFill>
                  <a:schemeClr val="accent2">
                    <a:lumMod val="40000"/>
                    <a:lumOff val="60000"/>
                  </a:schemeClr>
                </a:solidFill>
              </a:rPr>
              <a:t> </a:t>
            </a:r>
            <a:r>
              <a:rPr lang="en-US" sz="6000" b="1" dirty="0" err="1" smtClean="0">
                <a:ln w="22225">
                  <a:solidFill>
                    <a:schemeClr val="accent2"/>
                  </a:solidFill>
                  <a:prstDash val="solid"/>
                </a:ln>
                <a:solidFill>
                  <a:schemeClr val="accent2">
                    <a:lumMod val="40000"/>
                    <a:lumOff val="60000"/>
                  </a:schemeClr>
                </a:solidFill>
              </a:rPr>
              <a:t>bài</a:t>
            </a:r>
            <a:r>
              <a:rPr lang="en-US" sz="6000" b="1" dirty="0" smtClean="0">
                <a:ln w="22225">
                  <a:solidFill>
                    <a:schemeClr val="accent2"/>
                  </a:solidFill>
                  <a:prstDash val="solid"/>
                </a:ln>
                <a:solidFill>
                  <a:schemeClr val="accent2">
                    <a:lumMod val="40000"/>
                    <a:lumOff val="60000"/>
                  </a:schemeClr>
                </a:solidFill>
              </a:rPr>
              <a:t> </a:t>
            </a:r>
            <a:r>
              <a:rPr lang="en-US" sz="6000" b="1" dirty="0" err="1" smtClean="0">
                <a:ln w="22225">
                  <a:solidFill>
                    <a:schemeClr val="accent2"/>
                  </a:solidFill>
                  <a:prstDash val="solid"/>
                </a:ln>
                <a:solidFill>
                  <a:schemeClr val="accent2">
                    <a:lumMod val="40000"/>
                    <a:lumOff val="60000"/>
                  </a:schemeClr>
                </a:solidFill>
              </a:rPr>
              <a:t>văn</a:t>
            </a:r>
            <a:r>
              <a:rPr lang="en-US" sz="6000" b="1" dirty="0" smtClean="0">
                <a:ln w="22225">
                  <a:solidFill>
                    <a:schemeClr val="accent2"/>
                  </a:solidFill>
                  <a:prstDash val="solid"/>
                </a:ln>
                <a:solidFill>
                  <a:schemeClr val="accent2">
                    <a:lumMod val="40000"/>
                    <a:lumOff val="60000"/>
                  </a:schemeClr>
                </a:solidFill>
              </a:rPr>
              <a:t> </a:t>
            </a:r>
            <a:r>
              <a:rPr lang="en-US" sz="6000" b="1" dirty="0" err="1" smtClean="0">
                <a:ln w="22225">
                  <a:solidFill>
                    <a:schemeClr val="accent2"/>
                  </a:solidFill>
                  <a:prstDash val="solid"/>
                </a:ln>
                <a:solidFill>
                  <a:schemeClr val="accent2">
                    <a:lumMod val="40000"/>
                    <a:lumOff val="60000"/>
                  </a:schemeClr>
                </a:solidFill>
              </a:rPr>
              <a:t>miêu</a:t>
            </a:r>
            <a:r>
              <a:rPr lang="en-US" sz="6000" b="1" dirty="0" smtClean="0">
                <a:ln w="22225">
                  <a:solidFill>
                    <a:schemeClr val="accent2"/>
                  </a:solidFill>
                  <a:prstDash val="solid"/>
                </a:ln>
                <a:solidFill>
                  <a:schemeClr val="accent2">
                    <a:lumMod val="40000"/>
                    <a:lumOff val="60000"/>
                  </a:schemeClr>
                </a:solidFill>
              </a:rPr>
              <a:t> </a:t>
            </a:r>
            <a:r>
              <a:rPr lang="en-US" sz="6000" b="1" dirty="0" err="1" smtClean="0">
                <a:ln w="22225">
                  <a:solidFill>
                    <a:schemeClr val="accent2"/>
                  </a:solidFill>
                  <a:prstDash val="solid"/>
                </a:ln>
                <a:solidFill>
                  <a:schemeClr val="accent2">
                    <a:lumMod val="40000"/>
                    <a:lumOff val="60000"/>
                  </a:schemeClr>
                </a:solidFill>
              </a:rPr>
              <a:t>tả</a:t>
            </a:r>
            <a:r>
              <a:rPr lang="en-US" sz="6000" b="1" dirty="0" smtClean="0">
                <a:ln w="22225">
                  <a:solidFill>
                    <a:schemeClr val="accent2"/>
                  </a:solidFill>
                  <a:prstDash val="solid"/>
                </a:ln>
                <a:solidFill>
                  <a:schemeClr val="accent2">
                    <a:lumMod val="40000"/>
                    <a:lumOff val="60000"/>
                  </a:schemeClr>
                </a:solidFill>
              </a:rPr>
              <a:t> </a:t>
            </a:r>
            <a:r>
              <a:rPr lang="en-US" sz="6000" b="1" dirty="0" err="1" smtClean="0">
                <a:ln w="22225">
                  <a:solidFill>
                    <a:schemeClr val="accent2"/>
                  </a:solidFill>
                  <a:prstDash val="solid"/>
                </a:ln>
                <a:solidFill>
                  <a:schemeClr val="accent2">
                    <a:lumMod val="40000"/>
                    <a:lumOff val="60000"/>
                  </a:schemeClr>
                </a:solidFill>
              </a:rPr>
              <a:t>đồ</a:t>
            </a:r>
            <a:r>
              <a:rPr lang="en-US" sz="6000" b="1" dirty="0" smtClean="0">
                <a:ln w="22225">
                  <a:solidFill>
                    <a:schemeClr val="accent2"/>
                  </a:solidFill>
                  <a:prstDash val="solid"/>
                </a:ln>
                <a:solidFill>
                  <a:schemeClr val="accent2">
                    <a:lumMod val="40000"/>
                    <a:lumOff val="60000"/>
                  </a:schemeClr>
                </a:solidFill>
              </a:rPr>
              <a:t> </a:t>
            </a:r>
            <a:r>
              <a:rPr lang="en-US" sz="6000" b="1" dirty="0" err="1" smtClean="0">
                <a:ln w="22225">
                  <a:solidFill>
                    <a:schemeClr val="accent2"/>
                  </a:solidFill>
                  <a:prstDash val="solid"/>
                </a:ln>
                <a:solidFill>
                  <a:schemeClr val="accent2">
                    <a:lumMod val="40000"/>
                    <a:lumOff val="60000"/>
                  </a:schemeClr>
                </a:solidFill>
              </a:rPr>
              <a:t>vật</a:t>
            </a:r>
            <a:endParaRPr lang="vi-VN" sz="60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139873602"/>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FC164B8D-5E2B-49CB-8E14-630D6E1DA8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190" y="1263139"/>
            <a:ext cx="4452359" cy="413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owchart: Connector 5">
            <a:extLst>
              <a:ext uri="{FF2B5EF4-FFF2-40B4-BE49-F238E27FC236}">
                <a16:creationId xmlns:a16="http://schemas.microsoft.com/office/drawing/2014/main" id="{D268D79F-0EEB-4BCF-88F0-D6E8A167F1A2}"/>
              </a:ext>
            </a:extLst>
          </p:cNvPr>
          <p:cNvSpPr/>
          <p:nvPr/>
        </p:nvSpPr>
        <p:spPr>
          <a:xfrm>
            <a:off x="716187" y="1898059"/>
            <a:ext cx="3133317" cy="2903159"/>
          </a:xfrm>
          <a:prstGeom prst="flowChartConnector">
            <a:avLst/>
          </a:prstGeom>
          <a:solidFill>
            <a:srgbClr val="2C1E73"/>
          </a:solid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154">
              <a:defRPr/>
            </a:pPr>
            <a:r>
              <a:rPr lang="vi-VN" sz="40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Yêu cầu cần đạt</a:t>
            </a:r>
          </a:p>
        </p:txBody>
      </p:sp>
      <p:sp>
        <p:nvSpPr>
          <p:cNvPr id="8" name="Flowchart: Connector 7">
            <a:extLst>
              <a:ext uri="{FF2B5EF4-FFF2-40B4-BE49-F238E27FC236}">
                <a16:creationId xmlns:a16="http://schemas.microsoft.com/office/drawing/2014/main" id="{8509D569-19EB-46E1-8E40-1AF37B30AD9A}"/>
              </a:ext>
            </a:extLst>
          </p:cNvPr>
          <p:cNvSpPr/>
          <p:nvPr/>
        </p:nvSpPr>
        <p:spPr>
          <a:xfrm>
            <a:off x="4576168" y="2674245"/>
            <a:ext cx="263491" cy="239682"/>
          </a:xfrm>
          <a:prstGeom prst="flowChartConnector">
            <a:avLst/>
          </a:prstGeom>
          <a:solidFill>
            <a:srgbClr val="FF37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154">
              <a:defRPr/>
            </a:pPr>
            <a:endParaRPr lang="vi-VN" sz="1400">
              <a:solidFill>
                <a:prstClr val="white"/>
              </a:solidFill>
              <a:latin typeface="Times New Roman" pitchFamily="18" charset="0"/>
              <a:cs typeface="Times New Roman" pitchFamily="18" charset="0"/>
            </a:endParaRPr>
          </a:p>
        </p:txBody>
      </p:sp>
      <p:sp>
        <p:nvSpPr>
          <p:cNvPr id="12" name="Freeform: Shape 11">
            <a:extLst>
              <a:ext uri="{FF2B5EF4-FFF2-40B4-BE49-F238E27FC236}">
                <a16:creationId xmlns:a16="http://schemas.microsoft.com/office/drawing/2014/main" id="{CCDD60FF-250F-451B-A36C-CE6BEA14F788}"/>
              </a:ext>
            </a:extLst>
          </p:cNvPr>
          <p:cNvSpPr/>
          <p:nvPr/>
        </p:nvSpPr>
        <p:spPr>
          <a:xfrm>
            <a:off x="4664367" y="2308962"/>
            <a:ext cx="504179" cy="451117"/>
          </a:xfrm>
          <a:custGeom>
            <a:avLst/>
            <a:gdLst>
              <a:gd name="connsiteX0" fmla="*/ 0 w 2743200"/>
              <a:gd name="connsiteY0" fmla="*/ 857250 h 857250"/>
              <a:gd name="connsiteX1" fmla="*/ 895350 w 2743200"/>
              <a:gd name="connsiteY1" fmla="*/ 0 h 857250"/>
              <a:gd name="connsiteX2" fmla="*/ 2209800 w 2743200"/>
              <a:gd name="connsiteY2" fmla="*/ 0 h 857250"/>
              <a:gd name="connsiteX3" fmla="*/ 2743200 w 2743200"/>
              <a:gd name="connsiteY3" fmla="*/ 0 h 857250"/>
            </a:gdLst>
            <a:ahLst/>
            <a:cxnLst>
              <a:cxn ang="0">
                <a:pos x="connsiteX0" y="connsiteY0"/>
              </a:cxn>
              <a:cxn ang="0">
                <a:pos x="connsiteX1" y="connsiteY1"/>
              </a:cxn>
              <a:cxn ang="0">
                <a:pos x="connsiteX2" y="connsiteY2"/>
              </a:cxn>
              <a:cxn ang="0">
                <a:pos x="connsiteX3" y="connsiteY3"/>
              </a:cxn>
            </a:cxnLst>
            <a:rect l="l" t="t" r="r" b="b"/>
            <a:pathLst>
              <a:path w="2743200" h="857250">
                <a:moveTo>
                  <a:pt x="0" y="857250"/>
                </a:moveTo>
                <a:lnTo>
                  <a:pt x="895350" y="0"/>
                </a:lnTo>
                <a:lnTo>
                  <a:pt x="2209800" y="0"/>
                </a:lnTo>
                <a:lnTo>
                  <a:pt x="274320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154">
              <a:defRPr/>
            </a:pPr>
            <a:endParaRPr lang="vi-VN" sz="1400" dirty="0">
              <a:solidFill>
                <a:prstClr val="white"/>
              </a:solidFill>
              <a:latin typeface="Times New Roman" pitchFamily="18" charset="0"/>
              <a:cs typeface="Times New Roman" pitchFamily="18" charset="0"/>
            </a:endParaRPr>
          </a:p>
        </p:txBody>
      </p:sp>
      <p:grpSp>
        <p:nvGrpSpPr>
          <p:cNvPr id="16" name="Group 15">
            <a:extLst>
              <a:ext uri="{FF2B5EF4-FFF2-40B4-BE49-F238E27FC236}">
                <a16:creationId xmlns:a16="http://schemas.microsoft.com/office/drawing/2014/main" id="{809D9818-5015-4201-A7F2-39ABB00B6785}"/>
              </a:ext>
            </a:extLst>
          </p:cNvPr>
          <p:cNvGrpSpPr>
            <a:grpSpLocks/>
          </p:cNvGrpSpPr>
          <p:nvPr/>
        </p:nvGrpSpPr>
        <p:grpSpPr bwMode="auto">
          <a:xfrm>
            <a:off x="4238709" y="521118"/>
            <a:ext cx="6763138" cy="1842016"/>
            <a:chOff x="5862048" y="676275"/>
            <a:chExt cx="6539502" cy="1695450"/>
          </a:xfrm>
        </p:grpSpPr>
        <p:sp>
          <p:nvSpPr>
            <p:cNvPr id="14" name="Rectangle: Rounded Corners 13">
              <a:extLst>
                <a:ext uri="{FF2B5EF4-FFF2-40B4-BE49-F238E27FC236}">
                  <a16:creationId xmlns:a16="http://schemas.microsoft.com/office/drawing/2014/main" id="{FB19D8F9-A2C8-435D-8A66-0E9271109637}"/>
                </a:ext>
              </a:extLst>
            </p:cNvPr>
            <p:cNvSpPr/>
            <p:nvPr/>
          </p:nvSpPr>
          <p:spPr>
            <a:xfrm>
              <a:off x="5862048" y="676275"/>
              <a:ext cx="6539502" cy="169545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154">
                <a:defRPr/>
              </a:pPr>
              <a:endParaRPr lang="vi-VN" sz="1400">
                <a:solidFill>
                  <a:prstClr val="white"/>
                </a:solidFill>
                <a:latin typeface="Times New Roman" pitchFamily="18" charset="0"/>
                <a:cs typeface="Times New Roman" pitchFamily="18" charset="0"/>
              </a:endParaRPr>
            </a:p>
          </p:txBody>
        </p:sp>
        <p:sp>
          <p:nvSpPr>
            <p:cNvPr id="15" name="Flowchart: Connector 14">
              <a:extLst>
                <a:ext uri="{FF2B5EF4-FFF2-40B4-BE49-F238E27FC236}">
                  <a16:creationId xmlns:a16="http://schemas.microsoft.com/office/drawing/2014/main" id="{B5BA6E5C-7E9C-44B3-891C-C48B37C3A624}"/>
                </a:ext>
              </a:extLst>
            </p:cNvPr>
            <p:cNvSpPr/>
            <p:nvPr/>
          </p:nvSpPr>
          <p:spPr>
            <a:xfrm>
              <a:off x="5992225" y="952099"/>
              <a:ext cx="901671" cy="997211"/>
            </a:xfrm>
            <a:prstGeom prst="flowChartConnector">
              <a:avLst/>
            </a:prstGeom>
            <a:solidFill>
              <a:srgbClr val="FE36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r>
                <a:rPr lang="en-US" sz="2439" dirty="0">
                  <a:solidFill>
                    <a:prstClr val="white"/>
                  </a:solidFill>
                  <a:latin typeface="Times New Roman" pitchFamily="18" charset="0"/>
                  <a:cs typeface="Times New Roman" pitchFamily="18" charset="0"/>
                </a:rPr>
                <a:t>1</a:t>
              </a:r>
              <a:endParaRPr lang="vi-VN" sz="2439" dirty="0">
                <a:solidFill>
                  <a:prstClr val="white"/>
                </a:solidFill>
                <a:latin typeface="Times New Roman" pitchFamily="18" charset="0"/>
                <a:cs typeface="Times New Roman" pitchFamily="18" charset="0"/>
              </a:endParaRPr>
            </a:p>
          </p:txBody>
        </p:sp>
      </p:grpSp>
      <p:sp>
        <p:nvSpPr>
          <p:cNvPr id="18" name="Flowchart: Connector 17">
            <a:extLst>
              <a:ext uri="{FF2B5EF4-FFF2-40B4-BE49-F238E27FC236}">
                <a16:creationId xmlns:a16="http://schemas.microsoft.com/office/drawing/2014/main" id="{A206E1DF-96F1-42BC-B95B-345A9E5C24E5}"/>
              </a:ext>
            </a:extLst>
          </p:cNvPr>
          <p:cNvSpPr/>
          <p:nvPr/>
        </p:nvSpPr>
        <p:spPr>
          <a:xfrm>
            <a:off x="4641246" y="3456779"/>
            <a:ext cx="215872" cy="241269"/>
          </a:xfrm>
          <a:prstGeom prst="flowChartConnector">
            <a:avLst/>
          </a:prstGeom>
          <a:solidFill>
            <a:srgbClr val="FF9B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154">
              <a:defRPr/>
            </a:pPr>
            <a:endParaRPr lang="vi-VN" sz="1400">
              <a:solidFill>
                <a:prstClr val="white"/>
              </a:solidFill>
              <a:latin typeface="Times New Roman" pitchFamily="18" charset="0"/>
              <a:cs typeface="Times New Roman" pitchFamily="18" charset="0"/>
            </a:endParaRPr>
          </a:p>
        </p:txBody>
      </p:sp>
      <p:cxnSp>
        <p:nvCxnSpPr>
          <p:cNvPr id="21" name="Straight Connector 20">
            <a:extLst>
              <a:ext uri="{FF2B5EF4-FFF2-40B4-BE49-F238E27FC236}">
                <a16:creationId xmlns:a16="http://schemas.microsoft.com/office/drawing/2014/main" id="{677AF13B-6042-491E-97DA-7C318B8BF705}"/>
              </a:ext>
            </a:extLst>
          </p:cNvPr>
          <p:cNvCxnSpPr>
            <a:cxnSpLocks/>
          </p:cNvCxnSpPr>
          <p:nvPr/>
        </p:nvCxnSpPr>
        <p:spPr>
          <a:xfrm>
            <a:off x="4839658" y="3566301"/>
            <a:ext cx="5888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0155D0E9-E4AC-4A5D-8767-60CF98C32447}"/>
              </a:ext>
            </a:extLst>
          </p:cNvPr>
          <p:cNvGrpSpPr>
            <a:grpSpLocks/>
          </p:cNvGrpSpPr>
          <p:nvPr/>
        </p:nvGrpSpPr>
        <p:grpSpPr bwMode="auto">
          <a:xfrm>
            <a:off x="4338708" y="2955195"/>
            <a:ext cx="6663139" cy="1320628"/>
            <a:chOff x="6007667" y="688785"/>
            <a:chExt cx="6539502" cy="1025613"/>
          </a:xfrm>
        </p:grpSpPr>
        <p:sp>
          <p:nvSpPr>
            <p:cNvPr id="23" name="Rectangle: Rounded Corners 22">
              <a:extLst>
                <a:ext uri="{FF2B5EF4-FFF2-40B4-BE49-F238E27FC236}">
                  <a16:creationId xmlns:a16="http://schemas.microsoft.com/office/drawing/2014/main" id="{60069323-FB8B-4199-9696-F7ECCA43E190}"/>
                </a:ext>
              </a:extLst>
            </p:cNvPr>
            <p:cNvSpPr/>
            <p:nvPr/>
          </p:nvSpPr>
          <p:spPr>
            <a:xfrm>
              <a:off x="6007667" y="688785"/>
              <a:ext cx="6539502" cy="1025613"/>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154">
                <a:defRPr/>
              </a:pPr>
              <a:endParaRPr lang="vi-VN" sz="1400" dirty="0">
                <a:solidFill>
                  <a:prstClr val="white"/>
                </a:solidFill>
                <a:latin typeface="Times New Roman" pitchFamily="18" charset="0"/>
                <a:cs typeface="Times New Roman" pitchFamily="18" charset="0"/>
              </a:endParaRPr>
            </a:p>
          </p:txBody>
        </p:sp>
        <p:sp>
          <p:nvSpPr>
            <p:cNvPr id="24" name="Flowchart: Connector 23">
              <a:extLst>
                <a:ext uri="{FF2B5EF4-FFF2-40B4-BE49-F238E27FC236}">
                  <a16:creationId xmlns:a16="http://schemas.microsoft.com/office/drawing/2014/main" id="{F75E106A-119A-4240-BF0C-200D4D7BA6DC}"/>
                </a:ext>
              </a:extLst>
            </p:cNvPr>
            <p:cNvSpPr/>
            <p:nvPr/>
          </p:nvSpPr>
          <p:spPr>
            <a:xfrm>
              <a:off x="6166914" y="823150"/>
              <a:ext cx="796240" cy="600329"/>
            </a:xfrm>
            <a:prstGeom prst="flowChartConnector">
              <a:avLst/>
            </a:prstGeom>
            <a:solidFill>
              <a:srgbClr val="FF9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r>
                <a:rPr lang="en-US" sz="2439" dirty="0">
                  <a:solidFill>
                    <a:prstClr val="white"/>
                  </a:solidFill>
                  <a:latin typeface="Times New Roman" pitchFamily="18" charset="0"/>
                  <a:cs typeface="Times New Roman" pitchFamily="18" charset="0"/>
                </a:rPr>
                <a:t>2</a:t>
              </a:r>
              <a:endParaRPr lang="vi-VN" sz="2439" dirty="0">
                <a:solidFill>
                  <a:prstClr val="white"/>
                </a:solidFill>
                <a:latin typeface="Times New Roman" pitchFamily="18" charset="0"/>
                <a:cs typeface="Times New Roman" pitchFamily="18" charset="0"/>
              </a:endParaRPr>
            </a:p>
          </p:txBody>
        </p:sp>
      </p:grpSp>
      <p:sp>
        <p:nvSpPr>
          <p:cNvPr id="25" name="Flowchart: Connector 24">
            <a:extLst>
              <a:ext uri="{FF2B5EF4-FFF2-40B4-BE49-F238E27FC236}">
                <a16:creationId xmlns:a16="http://schemas.microsoft.com/office/drawing/2014/main" id="{9FE933F7-B842-442A-9A97-EE756E3138CF}"/>
              </a:ext>
            </a:extLst>
          </p:cNvPr>
          <p:cNvSpPr/>
          <p:nvPr/>
        </p:nvSpPr>
        <p:spPr>
          <a:xfrm>
            <a:off x="4266645" y="4412331"/>
            <a:ext cx="204761" cy="219046"/>
          </a:xfrm>
          <a:prstGeom prst="flowChartConnector">
            <a:avLst/>
          </a:prstGeom>
          <a:solidFill>
            <a:srgbClr val="01B59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154">
              <a:defRPr/>
            </a:pPr>
            <a:endParaRPr lang="vi-VN" sz="1400">
              <a:solidFill>
                <a:prstClr val="white"/>
              </a:solidFill>
              <a:latin typeface="Times New Roman" pitchFamily="18" charset="0"/>
              <a:cs typeface="Times New Roman" pitchFamily="18" charset="0"/>
            </a:endParaRPr>
          </a:p>
        </p:txBody>
      </p:sp>
      <p:sp>
        <p:nvSpPr>
          <p:cNvPr id="28" name="Freeform: Shape 27">
            <a:extLst>
              <a:ext uri="{FF2B5EF4-FFF2-40B4-BE49-F238E27FC236}">
                <a16:creationId xmlns:a16="http://schemas.microsoft.com/office/drawing/2014/main" id="{E1562A65-BAA3-490A-ABAA-E4351DD12F8A}"/>
              </a:ext>
            </a:extLst>
          </p:cNvPr>
          <p:cNvSpPr/>
          <p:nvPr/>
        </p:nvSpPr>
        <p:spPr>
          <a:xfrm>
            <a:off x="4474581" y="4585344"/>
            <a:ext cx="1101582" cy="738092"/>
          </a:xfrm>
          <a:custGeom>
            <a:avLst/>
            <a:gdLst>
              <a:gd name="connsiteX0" fmla="*/ 0 w 2381250"/>
              <a:gd name="connsiteY0" fmla="*/ 0 h 933450"/>
              <a:gd name="connsiteX1" fmla="*/ 781050 w 2381250"/>
              <a:gd name="connsiteY1" fmla="*/ 933450 h 933450"/>
              <a:gd name="connsiteX2" fmla="*/ 2381250 w 2381250"/>
              <a:gd name="connsiteY2" fmla="*/ 933450 h 933450"/>
            </a:gdLst>
            <a:ahLst/>
            <a:cxnLst>
              <a:cxn ang="0">
                <a:pos x="connsiteX0" y="connsiteY0"/>
              </a:cxn>
              <a:cxn ang="0">
                <a:pos x="connsiteX1" y="connsiteY1"/>
              </a:cxn>
              <a:cxn ang="0">
                <a:pos x="connsiteX2" y="connsiteY2"/>
              </a:cxn>
            </a:cxnLst>
            <a:rect l="l" t="t" r="r" b="b"/>
            <a:pathLst>
              <a:path w="2381250" h="933450">
                <a:moveTo>
                  <a:pt x="0" y="0"/>
                </a:moveTo>
                <a:lnTo>
                  <a:pt x="781050" y="933450"/>
                </a:lnTo>
                <a:lnTo>
                  <a:pt x="2381250" y="93345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154">
              <a:defRPr/>
            </a:pPr>
            <a:endParaRPr lang="vi-VN" sz="1400">
              <a:solidFill>
                <a:prstClr val="white"/>
              </a:solidFill>
              <a:latin typeface="Times New Roman" pitchFamily="18" charset="0"/>
              <a:cs typeface="Times New Roman" pitchFamily="18" charset="0"/>
            </a:endParaRPr>
          </a:p>
        </p:txBody>
      </p:sp>
      <p:grpSp>
        <p:nvGrpSpPr>
          <p:cNvPr id="29" name="Group 28">
            <a:extLst>
              <a:ext uri="{FF2B5EF4-FFF2-40B4-BE49-F238E27FC236}">
                <a16:creationId xmlns:a16="http://schemas.microsoft.com/office/drawing/2014/main" id="{0E8B87F3-1AA9-4BE0-AACA-A738036099D0}"/>
              </a:ext>
            </a:extLst>
          </p:cNvPr>
          <p:cNvGrpSpPr>
            <a:grpSpLocks/>
          </p:cNvGrpSpPr>
          <p:nvPr/>
        </p:nvGrpSpPr>
        <p:grpSpPr bwMode="auto">
          <a:xfrm>
            <a:off x="4664367" y="4645660"/>
            <a:ext cx="6750885" cy="1388882"/>
            <a:chOff x="5862048" y="867065"/>
            <a:chExt cx="6539502" cy="1504660"/>
          </a:xfrm>
        </p:grpSpPr>
        <p:sp>
          <p:nvSpPr>
            <p:cNvPr id="30" name="Rectangle: Rounded Corners 29">
              <a:extLst>
                <a:ext uri="{FF2B5EF4-FFF2-40B4-BE49-F238E27FC236}">
                  <a16:creationId xmlns:a16="http://schemas.microsoft.com/office/drawing/2014/main" id="{15884997-0B86-4B5B-9BEA-F60518764257}"/>
                </a:ext>
              </a:extLst>
            </p:cNvPr>
            <p:cNvSpPr/>
            <p:nvPr/>
          </p:nvSpPr>
          <p:spPr>
            <a:xfrm>
              <a:off x="5862048" y="867065"/>
              <a:ext cx="6539502" cy="1504660"/>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154">
                <a:defRPr/>
              </a:pPr>
              <a:endParaRPr lang="vi-VN" sz="1400" dirty="0">
                <a:solidFill>
                  <a:prstClr val="white"/>
                </a:solidFill>
                <a:latin typeface="Times New Roman" pitchFamily="18" charset="0"/>
                <a:cs typeface="Times New Roman" pitchFamily="18" charset="0"/>
              </a:endParaRPr>
            </a:p>
          </p:txBody>
        </p:sp>
        <p:sp>
          <p:nvSpPr>
            <p:cNvPr id="31" name="Flowchart: Connector 30">
              <a:extLst>
                <a:ext uri="{FF2B5EF4-FFF2-40B4-BE49-F238E27FC236}">
                  <a16:creationId xmlns:a16="http://schemas.microsoft.com/office/drawing/2014/main" id="{81A297AF-AED7-4CB3-B08F-FAC48532A430}"/>
                </a:ext>
              </a:extLst>
            </p:cNvPr>
            <p:cNvSpPr/>
            <p:nvPr/>
          </p:nvSpPr>
          <p:spPr>
            <a:xfrm>
              <a:off x="6000012" y="1305566"/>
              <a:ext cx="795948" cy="691284"/>
            </a:xfrm>
            <a:prstGeom prst="flowChartConnector">
              <a:avLst/>
            </a:prstGeom>
            <a:solidFill>
              <a:srgbClr val="01B5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4">
                <a:defRPr/>
              </a:pPr>
              <a:r>
                <a:rPr lang="en-US" sz="2439" dirty="0">
                  <a:solidFill>
                    <a:prstClr val="white"/>
                  </a:solidFill>
                  <a:latin typeface="Times New Roman" pitchFamily="18" charset="0"/>
                  <a:cs typeface="Times New Roman" pitchFamily="18" charset="0"/>
                </a:rPr>
                <a:t>3</a:t>
              </a:r>
              <a:endParaRPr lang="vi-VN" sz="2439" dirty="0">
                <a:solidFill>
                  <a:prstClr val="white"/>
                </a:solidFill>
                <a:latin typeface="Times New Roman" pitchFamily="18" charset="0"/>
                <a:cs typeface="Times New Roman" pitchFamily="18" charset="0"/>
              </a:endParaRPr>
            </a:p>
          </p:txBody>
        </p:sp>
      </p:grpSp>
      <p:sp>
        <p:nvSpPr>
          <p:cNvPr id="7" name="Rectangle 6">
            <a:extLst>
              <a:ext uri="{FF2B5EF4-FFF2-40B4-BE49-F238E27FC236}">
                <a16:creationId xmlns:a16="http://schemas.microsoft.com/office/drawing/2014/main" id="{D0BA40DA-53FD-43B5-8DB5-E98AF4C7713A}"/>
              </a:ext>
            </a:extLst>
          </p:cNvPr>
          <p:cNvSpPr>
            <a:spLocks noChangeArrowheads="1"/>
          </p:cNvSpPr>
          <p:nvPr/>
        </p:nvSpPr>
        <p:spPr bwMode="auto">
          <a:xfrm>
            <a:off x="5675816" y="4941714"/>
            <a:ext cx="6003143" cy="95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457154">
              <a:spcBef>
                <a:spcPct val="0"/>
              </a:spcBef>
              <a:buNone/>
              <a:defRPr/>
            </a:pPr>
            <a:r>
              <a:rPr lang="vi-VN" altLang="en-US" sz="2800" b="1" dirty="0">
                <a:solidFill>
                  <a:prstClr val="black"/>
                </a:solidFill>
                <a:latin typeface="Times New Roman" panose="02020603050405020304" pitchFamily="18" charset="0"/>
                <a:cs typeface="Times New Roman" panose="02020603050405020304" pitchFamily="18" charset="0"/>
              </a:rPr>
              <a:t>Rèn tính cẩn thận, nghiêm túc, tích cực trong học tập</a:t>
            </a:r>
            <a:endParaRPr lang="en-US" altLang="en-US" sz="2800" b="1" dirty="0">
              <a:solidFill>
                <a:prstClr val="black"/>
              </a:solidFill>
              <a:latin typeface="Times New Roman" panose="02020603050405020304" pitchFamily="18" charset="0"/>
              <a:cs typeface="Times New Roman" panose="02020603050405020304" pitchFamily="18" charset="0"/>
            </a:endParaRPr>
          </a:p>
        </p:txBody>
      </p:sp>
      <p:sp>
        <p:nvSpPr>
          <p:cNvPr id="13326" name="TextBox 25">
            <a:extLst>
              <a:ext uri="{FF2B5EF4-FFF2-40B4-BE49-F238E27FC236}">
                <a16:creationId xmlns:a16="http://schemas.microsoft.com/office/drawing/2014/main" id="{FBAA7A7D-AD3F-4B6E-9C32-E9CFB3AB9476}"/>
              </a:ext>
            </a:extLst>
          </p:cNvPr>
          <p:cNvSpPr txBox="1">
            <a:spLocks noChangeArrowheads="1"/>
          </p:cNvSpPr>
          <p:nvPr/>
        </p:nvSpPr>
        <p:spPr bwMode="auto">
          <a:xfrm>
            <a:off x="5490446" y="750075"/>
            <a:ext cx="5147541" cy="1508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457154">
              <a:lnSpc>
                <a:spcPct val="115000"/>
              </a:lnSpc>
              <a:buNone/>
              <a:defRPr/>
            </a:pPr>
            <a:r>
              <a:rPr lang="en-US" altLang="en-US" sz="2667" b="1" dirty="0" err="1" smtClean="0">
                <a:solidFill>
                  <a:prstClr val="black"/>
                </a:solidFill>
                <a:latin typeface="Times New Roman" panose="02020603050405020304" pitchFamily="18" charset="0"/>
                <a:cs typeface="Times New Roman" panose="02020603050405020304" pitchFamily="18" charset="0"/>
              </a:rPr>
              <a:t>Nắm</a:t>
            </a:r>
            <a:r>
              <a:rPr lang="en-US" altLang="en-US" sz="2667" b="1" dirty="0" smtClean="0">
                <a:solidFill>
                  <a:prstClr val="black"/>
                </a:solidFill>
                <a:latin typeface="Times New Roman" panose="02020603050405020304" pitchFamily="18" charset="0"/>
                <a:cs typeface="Times New Roman" panose="02020603050405020304" pitchFamily="18" charset="0"/>
              </a:rPr>
              <a:t> </a:t>
            </a:r>
            <a:r>
              <a:rPr lang="en-US" altLang="en-US" sz="2667" b="1" dirty="0" err="1" smtClean="0">
                <a:solidFill>
                  <a:prstClr val="black"/>
                </a:solidFill>
                <a:latin typeface="Times New Roman" panose="02020603050405020304" pitchFamily="18" charset="0"/>
                <a:cs typeface="Times New Roman" panose="02020603050405020304" pitchFamily="18" charset="0"/>
              </a:rPr>
              <a:t>được</a:t>
            </a:r>
            <a:r>
              <a:rPr lang="en-US" altLang="en-US" sz="2667" b="1" dirty="0" smtClean="0">
                <a:solidFill>
                  <a:prstClr val="black"/>
                </a:solidFill>
                <a:latin typeface="Times New Roman" panose="02020603050405020304" pitchFamily="18" charset="0"/>
                <a:cs typeface="Times New Roman" panose="02020603050405020304" pitchFamily="18" charset="0"/>
              </a:rPr>
              <a:t> </a:t>
            </a:r>
            <a:r>
              <a:rPr lang="en-US" altLang="en-US" sz="2667" b="1" dirty="0" err="1" smtClean="0">
                <a:solidFill>
                  <a:prstClr val="black"/>
                </a:solidFill>
                <a:latin typeface="Times New Roman" panose="02020603050405020304" pitchFamily="18" charset="0"/>
                <a:cs typeface="Times New Roman" panose="02020603050405020304" pitchFamily="18" charset="0"/>
              </a:rPr>
              <a:t>cấu</a:t>
            </a:r>
            <a:r>
              <a:rPr lang="en-US" altLang="en-US" sz="2667" b="1" dirty="0" smtClean="0">
                <a:solidFill>
                  <a:prstClr val="black"/>
                </a:solidFill>
                <a:latin typeface="Times New Roman" panose="02020603050405020304" pitchFamily="18" charset="0"/>
                <a:cs typeface="Times New Roman" panose="02020603050405020304" pitchFamily="18" charset="0"/>
              </a:rPr>
              <a:t> </a:t>
            </a:r>
            <a:r>
              <a:rPr lang="en-US" altLang="en-US" sz="2667" b="1" dirty="0" err="1" smtClean="0">
                <a:solidFill>
                  <a:prstClr val="black"/>
                </a:solidFill>
                <a:latin typeface="Times New Roman" panose="02020603050405020304" pitchFamily="18" charset="0"/>
                <a:cs typeface="Times New Roman" panose="02020603050405020304" pitchFamily="18" charset="0"/>
              </a:rPr>
              <a:t>tạo</a:t>
            </a:r>
            <a:r>
              <a:rPr lang="en-US" altLang="en-US" sz="2667" b="1" dirty="0" smtClean="0">
                <a:solidFill>
                  <a:prstClr val="black"/>
                </a:solidFill>
                <a:latin typeface="Times New Roman" panose="02020603050405020304" pitchFamily="18" charset="0"/>
                <a:cs typeface="Times New Roman" panose="02020603050405020304" pitchFamily="18" charset="0"/>
              </a:rPr>
              <a:t> </a:t>
            </a:r>
            <a:r>
              <a:rPr lang="en-US" altLang="en-US" sz="2667" b="1" dirty="0" err="1" smtClean="0">
                <a:solidFill>
                  <a:prstClr val="black"/>
                </a:solidFill>
                <a:latin typeface="Times New Roman" panose="02020603050405020304" pitchFamily="18" charset="0"/>
                <a:cs typeface="Times New Roman" panose="02020603050405020304" pitchFamily="18" charset="0"/>
              </a:rPr>
              <a:t>bài</a:t>
            </a:r>
            <a:r>
              <a:rPr lang="en-US" altLang="en-US" sz="2667" b="1" dirty="0" smtClean="0">
                <a:solidFill>
                  <a:prstClr val="black"/>
                </a:solidFill>
                <a:latin typeface="Times New Roman" panose="02020603050405020304" pitchFamily="18" charset="0"/>
                <a:cs typeface="Times New Roman" panose="02020603050405020304" pitchFamily="18" charset="0"/>
              </a:rPr>
              <a:t> </a:t>
            </a:r>
            <a:r>
              <a:rPr lang="en-US" altLang="en-US" sz="2667" b="1" dirty="0" err="1" smtClean="0">
                <a:solidFill>
                  <a:prstClr val="black"/>
                </a:solidFill>
                <a:latin typeface="Times New Roman" panose="02020603050405020304" pitchFamily="18" charset="0"/>
                <a:cs typeface="Times New Roman" panose="02020603050405020304" pitchFamily="18" charset="0"/>
              </a:rPr>
              <a:t>văn</a:t>
            </a:r>
            <a:r>
              <a:rPr lang="en-US" altLang="en-US" sz="2667" b="1" dirty="0" smtClean="0">
                <a:solidFill>
                  <a:prstClr val="black"/>
                </a:solidFill>
                <a:latin typeface="Times New Roman" panose="02020603050405020304" pitchFamily="18" charset="0"/>
                <a:cs typeface="Times New Roman" panose="02020603050405020304" pitchFamily="18" charset="0"/>
              </a:rPr>
              <a:t> </a:t>
            </a:r>
            <a:r>
              <a:rPr lang="en-US" altLang="en-US" sz="2667" b="1" dirty="0" err="1" smtClean="0">
                <a:solidFill>
                  <a:prstClr val="black"/>
                </a:solidFill>
                <a:latin typeface="Times New Roman" panose="02020603050405020304" pitchFamily="18" charset="0"/>
                <a:cs typeface="Times New Roman" panose="02020603050405020304" pitchFamily="18" charset="0"/>
              </a:rPr>
              <a:t>miêu</a:t>
            </a:r>
            <a:r>
              <a:rPr lang="en-US" altLang="en-US" sz="2667" b="1" dirty="0" smtClean="0">
                <a:solidFill>
                  <a:prstClr val="black"/>
                </a:solidFill>
                <a:latin typeface="Times New Roman" panose="02020603050405020304" pitchFamily="18" charset="0"/>
                <a:cs typeface="Times New Roman" panose="02020603050405020304" pitchFamily="18" charset="0"/>
              </a:rPr>
              <a:t> </a:t>
            </a:r>
            <a:r>
              <a:rPr lang="en-US" altLang="en-US" sz="2667" b="1" dirty="0" err="1" smtClean="0">
                <a:solidFill>
                  <a:prstClr val="black"/>
                </a:solidFill>
                <a:latin typeface="Times New Roman" panose="02020603050405020304" pitchFamily="18" charset="0"/>
                <a:cs typeface="Times New Roman" panose="02020603050405020304" pitchFamily="18" charset="0"/>
              </a:rPr>
              <a:t>tả</a:t>
            </a:r>
            <a:r>
              <a:rPr lang="en-US" altLang="en-US" sz="2667" b="1" dirty="0" smtClean="0">
                <a:solidFill>
                  <a:prstClr val="black"/>
                </a:solidFill>
                <a:latin typeface="Times New Roman" panose="02020603050405020304" pitchFamily="18" charset="0"/>
                <a:cs typeface="Times New Roman" panose="02020603050405020304" pitchFamily="18" charset="0"/>
              </a:rPr>
              <a:t> </a:t>
            </a:r>
            <a:r>
              <a:rPr lang="en-US" altLang="en-US" sz="2667" b="1" dirty="0" err="1" smtClean="0">
                <a:solidFill>
                  <a:prstClr val="black"/>
                </a:solidFill>
                <a:latin typeface="Times New Roman" panose="02020603050405020304" pitchFamily="18" charset="0"/>
                <a:cs typeface="Times New Roman" panose="02020603050405020304" pitchFamily="18" charset="0"/>
              </a:rPr>
              <a:t>đồ</a:t>
            </a:r>
            <a:r>
              <a:rPr lang="en-US" altLang="en-US" sz="2667" b="1" dirty="0" smtClean="0">
                <a:solidFill>
                  <a:prstClr val="black"/>
                </a:solidFill>
                <a:latin typeface="Times New Roman" panose="02020603050405020304" pitchFamily="18" charset="0"/>
                <a:cs typeface="Times New Roman" panose="02020603050405020304" pitchFamily="18" charset="0"/>
              </a:rPr>
              <a:t> </a:t>
            </a:r>
            <a:r>
              <a:rPr lang="en-US" altLang="en-US" sz="2667" b="1" dirty="0" err="1" smtClean="0">
                <a:solidFill>
                  <a:prstClr val="black"/>
                </a:solidFill>
                <a:latin typeface="Times New Roman" panose="02020603050405020304" pitchFamily="18" charset="0"/>
                <a:cs typeface="Times New Roman" panose="02020603050405020304" pitchFamily="18" charset="0"/>
              </a:rPr>
              <a:t>vật</a:t>
            </a:r>
            <a:r>
              <a:rPr lang="en-US" altLang="en-US" sz="2667" b="1" dirty="0" smtClean="0">
                <a:solidFill>
                  <a:prstClr val="black"/>
                </a:solidFill>
                <a:latin typeface="Times New Roman" panose="02020603050405020304" pitchFamily="18" charset="0"/>
                <a:cs typeface="Times New Roman" panose="02020603050405020304" pitchFamily="18" charset="0"/>
              </a:rPr>
              <a:t>, </a:t>
            </a:r>
            <a:r>
              <a:rPr lang="en-US" altLang="en-US" sz="2667" b="1" dirty="0" err="1" smtClean="0">
                <a:solidFill>
                  <a:prstClr val="black"/>
                </a:solidFill>
                <a:latin typeface="Times New Roman" panose="02020603050405020304" pitchFamily="18" charset="0"/>
                <a:cs typeface="Times New Roman" panose="02020603050405020304" pitchFamily="18" charset="0"/>
              </a:rPr>
              <a:t>các</a:t>
            </a:r>
            <a:r>
              <a:rPr lang="en-US" altLang="en-US" sz="2667" b="1" dirty="0" smtClean="0">
                <a:solidFill>
                  <a:prstClr val="black"/>
                </a:solidFill>
                <a:latin typeface="Times New Roman" panose="02020603050405020304" pitchFamily="18" charset="0"/>
                <a:cs typeface="Times New Roman" panose="02020603050405020304" pitchFamily="18" charset="0"/>
              </a:rPr>
              <a:t> </a:t>
            </a:r>
            <a:r>
              <a:rPr lang="en-US" altLang="en-US" sz="2667" b="1" dirty="0" err="1" smtClean="0">
                <a:solidFill>
                  <a:prstClr val="black"/>
                </a:solidFill>
                <a:latin typeface="Times New Roman" panose="02020603050405020304" pitchFamily="18" charset="0"/>
                <a:cs typeface="Times New Roman" panose="02020603050405020304" pitchFamily="18" charset="0"/>
              </a:rPr>
              <a:t>kiểu</a:t>
            </a:r>
            <a:r>
              <a:rPr lang="en-US" altLang="en-US" sz="2667" b="1" dirty="0" smtClean="0">
                <a:solidFill>
                  <a:prstClr val="black"/>
                </a:solidFill>
                <a:latin typeface="Times New Roman" panose="02020603050405020304" pitchFamily="18" charset="0"/>
                <a:cs typeface="Times New Roman" panose="02020603050405020304" pitchFamily="18" charset="0"/>
              </a:rPr>
              <a:t> </a:t>
            </a:r>
            <a:r>
              <a:rPr lang="en-US" altLang="en-US" sz="2667" b="1" dirty="0" err="1" smtClean="0">
                <a:solidFill>
                  <a:prstClr val="black"/>
                </a:solidFill>
                <a:latin typeface="Times New Roman" panose="02020603050405020304" pitchFamily="18" charset="0"/>
                <a:cs typeface="Times New Roman" panose="02020603050405020304" pitchFamily="18" charset="0"/>
              </a:rPr>
              <a:t>mở</a:t>
            </a:r>
            <a:r>
              <a:rPr lang="en-US" altLang="en-US" sz="2667" b="1" dirty="0" smtClean="0">
                <a:solidFill>
                  <a:prstClr val="black"/>
                </a:solidFill>
                <a:latin typeface="Times New Roman" panose="02020603050405020304" pitchFamily="18" charset="0"/>
                <a:cs typeface="Times New Roman" panose="02020603050405020304" pitchFamily="18" charset="0"/>
              </a:rPr>
              <a:t> </a:t>
            </a:r>
            <a:r>
              <a:rPr lang="en-US" altLang="en-US" sz="2667" b="1" dirty="0" err="1" smtClean="0">
                <a:solidFill>
                  <a:prstClr val="black"/>
                </a:solidFill>
                <a:latin typeface="Times New Roman" panose="02020603050405020304" pitchFamily="18" charset="0"/>
                <a:cs typeface="Times New Roman" panose="02020603050405020304" pitchFamily="18" charset="0"/>
              </a:rPr>
              <a:t>bài</a:t>
            </a:r>
            <a:r>
              <a:rPr lang="en-US" altLang="en-US" sz="2667" b="1" dirty="0" smtClean="0">
                <a:solidFill>
                  <a:prstClr val="black"/>
                </a:solidFill>
                <a:latin typeface="Times New Roman" panose="02020603050405020304" pitchFamily="18" charset="0"/>
                <a:cs typeface="Times New Roman" panose="02020603050405020304" pitchFamily="18" charset="0"/>
              </a:rPr>
              <a:t>, </a:t>
            </a:r>
            <a:r>
              <a:rPr lang="en-US" altLang="en-US" sz="2667" b="1" dirty="0" err="1" smtClean="0">
                <a:solidFill>
                  <a:prstClr val="black"/>
                </a:solidFill>
                <a:latin typeface="Times New Roman" panose="02020603050405020304" pitchFamily="18" charset="0"/>
                <a:cs typeface="Times New Roman" panose="02020603050405020304" pitchFamily="18" charset="0"/>
              </a:rPr>
              <a:t>kết</a:t>
            </a:r>
            <a:r>
              <a:rPr lang="en-US" altLang="en-US" sz="2667" b="1" dirty="0" smtClean="0">
                <a:solidFill>
                  <a:prstClr val="black"/>
                </a:solidFill>
                <a:latin typeface="Times New Roman" panose="02020603050405020304" pitchFamily="18" charset="0"/>
                <a:cs typeface="Times New Roman" panose="02020603050405020304" pitchFamily="18" charset="0"/>
              </a:rPr>
              <a:t> </a:t>
            </a:r>
            <a:r>
              <a:rPr lang="en-US" altLang="en-US" sz="2667" b="1" dirty="0" err="1" smtClean="0">
                <a:solidFill>
                  <a:prstClr val="black"/>
                </a:solidFill>
                <a:latin typeface="Times New Roman" panose="02020603050405020304" pitchFamily="18" charset="0"/>
                <a:cs typeface="Times New Roman" panose="02020603050405020304" pitchFamily="18" charset="0"/>
              </a:rPr>
              <a:t>bài</a:t>
            </a:r>
            <a:r>
              <a:rPr lang="en-US" altLang="en-US" sz="2667" b="1" dirty="0" smtClean="0">
                <a:solidFill>
                  <a:prstClr val="black"/>
                </a:solidFill>
                <a:latin typeface="Times New Roman" panose="02020603050405020304" pitchFamily="18" charset="0"/>
                <a:cs typeface="Times New Roman" panose="02020603050405020304" pitchFamily="18" charset="0"/>
              </a:rPr>
              <a:t>, </a:t>
            </a:r>
            <a:r>
              <a:rPr lang="en-US" altLang="en-US" sz="2667" b="1" dirty="0" err="1" smtClean="0">
                <a:solidFill>
                  <a:prstClr val="black"/>
                </a:solidFill>
                <a:latin typeface="Times New Roman" panose="02020603050405020304" pitchFamily="18" charset="0"/>
                <a:cs typeface="Times New Roman" panose="02020603050405020304" pitchFamily="18" charset="0"/>
              </a:rPr>
              <a:t>trình</a:t>
            </a:r>
            <a:r>
              <a:rPr lang="en-US" altLang="en-US" sz="2667" b="1" dirty="0" smtClean="0">
                <a:solidFill>
                  <a:prstClr val="black"/>
                </a:solidFill>
                <a:latin typeface="Times New Roman" panose="02020603050405020304" pitchFamily="18" charset="0"/>
                <a:cs typeface="Times New Roman" panose="02020603050405020304" pitchFamily="18" charset="0"/>
              </a:rPr>
              <a:t> </a:t>
            </a:r>
            <a:r>
              <a:rPr lang="en-US" altLang="en-US" sz="2667" b="1" dirty="0" err="1" smtClean="0">
                <a:solidFill>
                  <a:prstClr val="black"/>
                </a:solidFill>
                <a:latin typeface="Times New Roman" panose="02020603050405020304" pitchFamily="18" charset="0"/>
                <a:cs typeface="Times New Roman" panose="02020603050405020304" pitchFamily="18" charset="0"/>
              </a:rPr>
              <a:t>tự</a:t>
            </a:r>
            <a:r>
              <a:rPr lang="en-US" altLang="en-US" sz="2667" b="1" dirty="0" smtClean="0">
                <a:solidFill>
                  <a:prstClr val="black"/>
                </a:solidFill>
                <a:latin typeface="Times New Roman" panose="02020603050405020304" pitchFamily="18" charset="0"/>
                <a:cs typeface="Times New Roman" panose="02020603050405020304" pitchFamily="18" charset="0"/>
              </a:rPr>
              <a:t> </a:t>
            </a:r>
            <a:r>
              <a:rPr lang="en-US" altLang="en-US" sz="2667" b="1" dirty="0" err="1" smtClean="0">
                <a:solidFill>
                  <a:prstClr val="black"/>
                </a:solidFill>
                <a:latin typeface="Times New Roman" panose="02020603050405020304" pitchFamily="18" charset="0"/>
                <a:cs typeface="Times New Roman" panose="02020603050405020304" pitchFamily="18" charset="0"/>
              </a:rPr>
              <a:t>miêu</a:t>
            </a:r>
            <a:r>
              <a:rPr lang="en-US" altLang="en-US" sz="2667" b="1" dirty="0" smtClean="0">
                <a:solidFill>
                  <a:prstClr val="black"/>
                </a:solidFill>
                <a:latin typeface="Times New Roman" panose="02020603050405020304" pitchFamily="18" charset="0"/>
                <a:cs typeface="Times New Roman" panose="02020603050405020304" pitchFamily="18" charset="0"/>
              </a:rPr>
              <a:t> </a:t>
            </a:r>
            <a:r>
              <a:rPr lang="en-US" altLang="en-US" sz="2667" b="1" dirty="0" err="1" smtClean="0">
                <a:solidFill>
                  <a:prstClr val="black"/>
                </a:solidFill>
                <a:latin typeface="Times New Roman" panose="02020603050405020304" pitchFamily="18" charset="0"/>
                <a:cs typeface="Times New Roman" panose="02020603050405020304" pitchFamily="18" charset="0"/>
              </a:rPr>
              <a:t>tả</a:t>
            </a:r>
            <a:r>
              <a:rPr lang="en-US" altLang="en-US" sz="2667" b="1" dirty="0" smtClean="0">
                <a:solidFill>
                  <a:prstClr val="black"/>
                </a:solidFill>
                <a:latin typeface="Times New Roman" panose="02020603050405020304" pitchFamily="18" charset="0"/>
                <a:cs typeface="Times New Roman" panose="02020603050405020304" pitchFamily="18" charset="0"/>
              </a:rPr>
              <a:t> </a:t>
            </a:r>
            <a:r>
              <a:rPr lang="en-US" altLang="en-US" sz="2667" b="1" dirty="0" err="1" smtClean="0">
                <a:solidFill>
                  <a:prstClr val="black"/>
                </a:solidFill>
                <a:latin typeface="Times New Roman" panose="02020603050405020304" pitchFamily="18" charset="0"/>
                <a:cs typeface="Times New Roman" panose="02020603050405020304" pitchFamily="18" charset="0"/>
              </a:rPr>
              <a:t>trong</a:t>
            </a:r>
            <a:r>
              <a:rPr lang="en-US" altLang="en-US" sz="2667" b="1" dirty="0" smtClean="0">
                <a:solidFill>
                  <a:prstClr val="black"/>
                </a:solidFill>
                <a:latin typeface="Times New Roman" panose="02020603050405020304" pitchFamily="18" charset="0"/>
                <a:cs typeface="Times New Roman" panose="02020603050405020304" pitchFamily="18" charset="0"/>
              </a:rPr>
              <a:t> </a:t>
            </a:r>
            <a:r>
              <a:rPr lang="en-US" altLang="en-US" sz="2667" b="1" dirty="0" err="1" smtClean="0">
                <a:solidFill>
                  <a:prstClr val="black"/>
                </a:solidFill>
                <a:latin typeface="Times New Roman" panose="02020603050405020304" pitchFamily="18" charset="0"/>
                <a:cs typeface="Times New Roman" panose="02020603050405020304" pitchFamily="18" charset="0"/>
              </a:rPr>
              <a:t>thân</a:t>
            </a:r>
            <a:r>
              <a:rPr lang="en-US" altLang="en-US" sz="2667" b="1" dirty="0" smtClean="0">
                <a:solidFill>
                  <a:prstClr val="black"/>
                </a:solidFill>
                <a:latin typeface="Times New Roman" panose="02020603050405020304" pitchFamily="18" charset="0"/>
                <a:cs typeface="Times New Roman" panose="02020603050405020304" pitchFamily="18" charset="0"/>
              </a:rPr>
              <a:t> </a:t>
            </a:r>
            <a:r>
              <a:rPr lang="en-US" altLang="en-US" sz="2667" b="1" dirty="0" err="1" smtClean="0">
                <a:solidFill>
                  <a:prstClr val="black"/>
                </a:solidFill>
                <a:latin typeface="Times New Roman" panose="02020603050405020304" pitchFamily="18" charset="0"/>
                <a:cs typeface="Times New Roman" panose="02020603050405020304" pitchFamily="18" charset="0"/>
              </a:rPr>
              <a:t>bài</a:t>
            </a:r>
            <a:r>
              <a:rPr lang="en-US" altLang="en-US" sz="2667" b="1" dirty="0" smtClean="0">
                <a:solidFill>
                  <a:prstClr val="black"/>
                </a:solidFill>
                <a:latin typeface="Times New Roman" panose="02020603050405020304" pitchFamily="18" charset="0"/>
                <a:cs typeface="Times New Roman" panose="02020603050405020304" pitchFamily="18" charset="0"/>
              </a:rPr>
              <a:t>.</a:t>
            </a:r>
            <a:endParaRPr lang="en-US" altLang="en-US" sz="2667" b="1" dirty="0">
              <a:solidFill>
                <a:prstClr val="black"/>
              </a:solidFill>
              <a:latin typeface="Times New Roman" panose="02020603050405020304" pitchFamily="18" charset="0"/>
              <a:cs typeface="Times New Roman" panose="02020603050405020304" pitchFamily="18" charset="0"/>
            </a:endParaRPr>
          </a:p>
        </p:txBody>
      </p:sp>
      <p:sp>
        <p:nvSpPr>
          <p:cNvPr id="13327" name="TextBox 31">
            <a:extLst>
              <a:ext uri="{FF2B5EF4-FFF2-40B4-BE49-F238E27FC236}">
                <a16:creationId xmlns:a16="http://schemas.microsoft.com/office/drawing/2014/main" id="{03F9DCDF-126B-4A38-9CB0-3DFC36E08D6F}"/>
              </a:ext>
            </a:extLst>
          </p:cNvPr>
          <p:cNvSpPr txBox="1">
            <a:spLocks noChangeArrowheads="1"/>
          </p:cNvSpPr>
          <p:nvPr/>
        </p:nvSpPr>
        <p:spPr bwMode="auto">
          <a:xfrm>
            <a:off x="5474518" y="3116762"/>
            <a:ext cx="559457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457154">
              <a:buNone/>
              <a:tabLst>
                <a:tab pos="3821376" algn="ctr"/>
              </a:tabLst>
              <a:defRPr/>
            </a:pPr>
            <a:r>
              <a:rPr lang="en-US" sz="2400" b="1" kern="1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b="1" kern="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sz="2400" b="1" kern="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b="1" kern="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b="1" kern="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b="1" kern="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b="1" kern="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b="1" kern="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b="1" kern="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b="1" kern="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mở</a:t>
            </a:r>
            <a:r>
              <a:rPr lang="en-US" sz="2400" b="1" kern="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kern="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b="1" kern="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kern="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b="1" kern="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kern="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kern="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miêu</a:t>
            </a:r>
            <a:r>
              <a:rPr lang="en-US" sz="2400" b="1" kern="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400" b="1" kern="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b="1" kern="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endParaRPr lang="en-US" sz="2400" b="1" kern="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90605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22" presetClass="entr" presetSubtype="8"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left)">
                                      <p:cBhvr>
                                        <p:cTn id="13" dur="500"/>
                                        <p:tgtEl>
                                          <p:spTgt spid="3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par>
                                <p:cTn id="22" presetID="22" presetClass="entr" presetSubtype="8"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22" presetClass="entr" presetSubtype="8"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par>
                                <p:cTn id="31" presetID="22" presetClass="entr" presetSubtype="8"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par>
                                <p:cTn id="39" presetID="22" presetClass="entr" presetSubtype="8"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par>
                                <p:cTn id="42" presetID="22" presetClass="entr" presetSubtype="8"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500"/>
                                        <p:tgtEl>
                                          <p:spTgt spid="29"/>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randombar(horizontal)">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8" grpId="0" animBg="1"/>
      <p:bldP spid="25"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4"/>
          <p:cNvGrpSpPr/>
          <p:nvPr/>
        </p:nvGrpSpPr>
        <p:grpSpPr>
          <a:xfrm>
            <a:off x="1209548" y="201890"/>
            <a:ext cx="8593157" cy="5886409"/>
            <a:chOff x="251520" y="-33455"/>
            <a:chExt cx="4680520" cy="3631060"/>
          </a:xfrm>
        </p:grpSpPr>
        <p:pic>
          <p:nvPicPr>
            <p:cNvPr id="5" name="Picture 2" descr="F:\1-原创素材\1_mm1102\PPT\PPT_014\materaials\pageimg_g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455"/>
              <a:ext cx="4680520" cy="36310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37874" y="1259295"/>
              <a:ext cx="3749532" cy="1163367"/>
            </a:xfrm>
            <a:prstGeom prst="rect">
              <a:avLst/>
            </a:prstGeom>
            <a:noFill/>
          </p:spPr>
          <p:txBody>
            <a:bodyPr wrap="square" rtlCol="0">
              <a:spAutoFit/>
            </a:bodyPr>
            <a:lstStyle/>
            <a:p>
              <a:pPr algn="ctr">
                <a:lnSpc>
                  <a:spcPct val="150000"/>
                </a:lnSpc>
              </a:pPr>
              <a:r>
                <a:rPr lang="en-US" altLang="zh-CN" sz="8800" b="1" dirty="0" err="1">
                  <a:solidFill>
                    <a:srgbClr val="00B0F0"/>
                  </a:solidFill>
                  <a:latin typeface="Times New Roman" panose="02020603050405020304" pitchFamily="18" charset="0"/>
                  <a:ea typeface="Wawati SC" pitchFamily="82" charset="-122"/>
                  <a:cs typeface="Times New Roman" panose="02020603050405020304" pitchFamily="18" charset="0"/>
                </a:rPr>
                <a:t>Nhận</a:t>
              </a:r>
              <a:r>
                <a:rPr lang="en-US" altLang="zh-CN" sz="8800" b="1" dirty="0">
                  <a:solidFill>
                    <a:srgbClr val="00B0F0"/>
                  </a:solidFill>
                  <a:latin typeface="Times New Roman" panose="02020603050405020304" pitchFamily="18" charset="0"/>
                  <a:ea typeface="Wawati SC" pitchFamily="82" charset="-122"/>
                  <a:cs typeface="Times New Roman" panose="02020603050405020304" pitchFamily="18" charset="0"/>
                </a:rPr>
                <a:t> </a:t>
              </a:r>
              <a:r>
                <a:rPr lang="en-US" altLang="zh-CN" sz="8800" b="1" dirty="0" err="1">
                  <a:solidFill>
                    <a:srgbClr val="00B0F0"/>
                  </a:solidFill>
                  <a:latin typeface="Times New Roman" panose="02020603050405020304" pitchFamily="18" charset="0"/>
                  <a:ea typeface="Wawati SC" pitchFamily="82" charset="-122"/>
                  <a:cs typeface="Times New Roman" panose="02020603050405020304" pitchFamily="18" charset="0"/>
                </a:rPr>
                <a:t>xét</a:t>
              </a:r>
              <a:endParaRPr lang="zh-CN" altLang="en-US" sz="4400" b="1" dirty="0">
                <a:solidFill>
                  <a:srgbClr val="00B0F0"/>
                </a:solidFill>
                <a:latin typeface="Times New Roman" panose="02020603050405020304" pitchFamily="18" charset="0"/>
                <a:ea typeface="Wawati SC" pitchFamily="82" charset="-122"/>
                <a:cs typeface="Times New Roman" panose="02020603050405020304" pitchFamily="18" charset="0"/>
              </a:endParaRPr>
            </a:p>
          </p:txBody>
        </p:sp>
      </p:grpSp>
    </p:spTree>
    <p:extLst>
      <p:ext uri="{BB962C8B-B14F-4D97-AF65-F5344CB8AC3E}">
        <p14:creationId xmlns:p14="http://schemas.microsoft.com/office/powerpoint/2010/main" val="3197223500"/>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
            <a:extLst>
              <a:ext uri="{FF2B5EF4-FFF2-40B4-BE49-F238E27FC236}">
                <a16:creationId xmlns:a16="http://schemas.microsoft.com/office/drawing/2014/main" id="{BE0BB88F-AE27-7C4C-A4A7-04510DAF7E92}"/>
              </a:ext>
            </a:extLst>
          </p:cNvPr>
          <p:cNvSpPr txBox="1">
            <a:spLocks noChangeArrowheads="1"/>
          </p:cNvSpPr>
          <p:nvPr/>
        </p:nvSpPr>
        <p:spPr bwMode="auto">
          <a:xfrm>
            <a:off x="3200400" y="1046163"/>
            <a:ext cx="5791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b="1">
                <a:solidFill>
                  <a:srgbClr val="FF0000"/>
                </a:solidFill>
                <a:latin typeface="Times New Roman" panose="02020603050405020304" pitchFamily="18" charset="0"/>
                <a:cs typeface="Times New Roman" panose="02020603050405020304" pitchFamily="18" charset="0"/>
              </a:rPr>
              <a:t>Cấu tạo bài văn miêu tả đồ vật</a:t>
            </a:r>
          </a:p>
        </p:txBody>
      </p:sp>
      <p:sp>
        <p:nvSpPr>
          <p:cNvPr id="4" name="Text Box 8">
            <a:extLst>
              <a:ext uri="{FF2B5EF4-FFF2-40B4-BE49-F238E27FC236}">
                <a16:creationId xmlns:a16="http://schemas.microsoft.com/office/drawing/2014/main" id="{F26A9E5D-A65B-A349-90AE-7F1287F738A8}"/>
              </a:ext>
            </a:extLst>
          </p:cNvPr>
          <p:cNvSpPr txBox="1">
            <a:spLocks noChangeArrowheads="1"/>
          </p:cNvSpPr>
          <p:nvPr/>
        </p:nvSpPr>
        <p:spPr bwMode="auto">
          <a:xfrm>
            <a:off x="1752600" y="1492404"/>
            <a:ext cx="213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imes New Roman" panose="02020603050405020304" pitchFamily="18" charset="0"/>
                <a:cs typeface="Times New Roman" panose="02020603050405020304" pitchFamily="18" charset="0"/>
              </a:rPr>
              <a:t>I.Nhận xét</a:t>
            </a:r>
          </a:p>
        </p:txBody>
      </p:sp>
      <p:sp>
        <p:nvSpPr>
          <p:cNvPr id="5" name="Text Box 8">
            <a:extLst>
              <a:ext uri="{FF2B5EF4-FFF2-40B4-BE49-F238E27FC236}">
                <a16:creationId xmlns:a16="http://schemas.microsoft.com/office/drawing/2014/main" id="{7F1CCF97-1ADB-8B4F-BEEF-5403C5012A93}"/>
              </a:ext>
            </a:extLst>
          </p:cNvPr>
          <p:cNvSpPr txBox="1">
            <a:spLocks noChangeArrowheads="1"/>
          </p:cNvSpPr>
          <p:nvPr/>
        </p:nvSpPr>
        <p:spPr bwMode="auto">
          <a:xfrm>
            <a:off x="1752600" y="1936596"/>
            <a:ext cx="579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AutoNum type="arabicPeriod"/>
            </a:pPr>
            <a:r>
              <a:rPr lang="en-US" altLang="en-US" sz="2800">
                <a:latin typeface="Times New Roman" panose="02020603050405020304" pitchFamily="18" charset="0"/>
                <a:cs typeface="Times New Roman" panose="02020603050405020304" pitchFamily="18" charset="0"/>
              </a:rPr>
              <a:t>Đọc bài văn</a:t>
            </a:r>
            <a:r>
              <a:rPr lang="vi-VN" altLang="en-US" sz="2800">
                <a:latin typeface="Times New Roman" panose="02020603050405020304" pitchFamily="18" charset="0"/>
                <a:cs typeface="Times New Roman" panose="02020603050405020304" pitchFamily="18" charset="0"/>
              </a:rPr>
              <a:t> sau</a:t>
            </a:r>
            <a:r>
              <a:rPr lang="en-US" altLang="en-US" sz="2800">
                <a:latin typeface="Times New Roman" panose="02020603050405020304" pitchFamily="18" charset="0"/>
                <a:cs typeface="Times New Roman" panose="02020603050405020304" pitchFamily="18" charset="0"/>
              </a:rPr>
              <a:t> và trả lời câu hỏi:</a:t>
            </a:r>
          </a:p>
        </p:txBody>
      </p:sp>
      <p:sp>
        <p:nvSpPr>
          <p:cNvPr id="6" name="Text Box 2">
            <a:extLst>
              <a:ext uri="{FF2B5EF4-FFF2-40B4-BE49-F238E27FC236}">
                <a16:creationId xmlns:a16="http://schemas.microsoft.com/office/drawing/2014/main" id="{66C76263-696D-1249-BB8F-47E3F32A76DD}"/>
              </a:ext>
            </a:extLst>
          </p:cNvPr>
          <p:cNvSpPr txBox="1">
            <a:spLocks noChangeArrowheads="1"/>
          </p:cNvSpPr>
          <p:nvPr/>
        </p:nvSpPr>
        <p:spPr bwMode="auto">
          <a:xfrm>
            <a:off x="2209800" y="183996"/>
            <a:ext cx="7924800" cy="523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i="1" dirty="0" err="1">
                <a:latin typeface="Times New Roman" panose="02020603050405020304" pitchFamily="18" charset="0"/>
                <a:cs typeface="Times New Roman" panose="02020603050405020304" pitchFamily="18" charset="0"/>
              </a:rPr>
              <a:t>Thứ</a:t>
            </a:r>
            <a:r>
              <a:rPr lang="en-US" altLang="en-US" sz="2800" b="1" i="1" dirty="0">
                <a:latin typeface="Times New Roman" panose="02020603050405020304" pitchFamily="18" charset="0"/>
                <a:cs typeface="Times New Roman" panose="02020603050405020304" pitchFamily="18" charset="0"/>
              </a:rPr>
              <a:t> </a:t>
            </a:r>
            <a:r>
              <a:rPr lang="en-GB" altLang="en-US" sz="2800" b="1" i="1" dirty="0" err="1">
                <a:latin typeface="Times New Roman" panose="02020603050405020304" pitchFamily="18" charset="0"/>
                <a:cs typeface="Times New Roman" panose="02020603050405020304" pitchFamily="18" charset="0"/>
              </a:rPr>
              <a:t>sáu</a:t>
            </a:r>
            <a:r>
              <a:rPr lang="en-GB"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ngày</a:t>
            </a:r>
            <a:r>
              <a:rPr lang="en-US" altLang="en-US" sz="2800" b="1" i="1" dirty="0">
                <a:latin typeface="Times New Roman" panose="02020603050405020304" pitchFamily="18" charset="0"/>
                <a:cs typeface="Times New Roman" panose="02020603050405020304" pitchFamily="18" charset="0"/>
              </a:rPr>
              <a:t> 9</a:t>
            </a:r>
            <a:r>
              <a:rPr lang="en-US" altLang="en-US" sz="2800" b="1" i="1" dirty="0" smtClean="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tháng</a:t>
            </a:r>
            <a:r>
              <a:rPr lang="en-US" altLang="en-US" sz="2800" b="1" i="1" dirty="0">
                <a:latin typeface="Times New Roman" panose="02020603050405020304" pitchFamily="18" charset="0"/>
                <a:cs typeface="Times New Roman" panose="02020603050405020304" pitchFamily="18" charset="0"/>
              </a:rPr>
              <a:t> 1</a:t>
            </a:r>
            <a:r>
              <a:rPr lang="en-GB" altLang="en-US" sz="2800" b="1" i="1" dirty="0">
                <a:latin typeface="Times New Roman" panose="02020603050405020304" pitchFamily="18" charset="0"/>
                <a:cs typeface="Times New Roman" panose="02020603050405020304" pitchFamily="18" charset="0"/>
              </a:rPr>
              <a:t>2</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năm</a:t>
            </a:r>
            <a:r>
              <a:rPr lang="en-US" altLang="en-US" sz="2800" b="1" i="1" dirty="0">
                <a:latin typeface="Times New Roman" panose="02020603050405020304" pitchFamily="18" charset="0"/>
                <a:cs typeface="Times New Roman" panose="02020603050405020304" pitchFamily="18" charset="0"/>
              </a:rPr>
              <a:t> 2021</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Text Box 3">
            <a:extLst>
              <a:ext uri="{FF2B5EF4-FFF2-40B4-BE49-F238E27FC236}">
                <a16:creationId xmlns:a16="http://schemas.microsoft.com/office/drawing/2014/main" id="{92841147-0707-7741-997D-8526ABCD2126}"/>
              </a:ext>
            </a:extLst>
          </p:cNvPr>
          <p:cNvSpPr txBox="1">
            <a:spLocks noChangeArrowheads="1"/>
          </p:cNvSpPr>
          <p:nvPr/>
        </p:nvSpPr>
        <p:spPr bwMode="auto">
          <a:xfrm>
            <a:off x="3657600" y="623888"/>
            <a:ext cx="4876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latin typeface="Times New Roman" panose="02020603050405020304" pitchFamily="18" charset="0"/>
                <a:cs typeface="Times New Roman" panose="02020603050405020304" pitchFamily="18" charset="0"/>
              </a:rPr>
              <a:t>Tập làm văn</a:t>
            </a:r>
          </a:p>
        </p:txBody>
      </p:sp>
      <p:sp>
        <p:nvSpPr>
          <p:cNvPr id="8" name="Text Box 8">
            <a:extLst>
              <a:ext uri="{FF2B5EF4-FFF2-40B4-BE49-F238E27FC236}">
                <a16:creationId xmlns:a16="http://schemas.microsoft.com/office/drawing/2014/main" id="{BCB054B1-583B-FA47-93FD-7A372F425C86}"/>
              </a:ext>
            </a:extLst>
          </p:cNvPr>
          <p:cNvSpPr txBox="1">
            <a:spLocks noChangeArrowheads="1"/>
          </p:cNvSpPr>
          <p:nvPr/>
        </p:nvSpPr>
        <p:spPr bwMode="auto">
          <a:xfrm>
            <a:off x="4114800" y="2362200"/>
            <a:ext cx="3962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vi-VN" altLang="en-US" sz="2800" b="1">
                <a:latin typeface="Times New Roman" panose="02020603050405020304" pitchFamily="18" charset="0"/>
                <a:cs typeface="Times New Roman" panose="02020603050405020304" pitchFamily="18" charset="0"/>
              </a:rPr>
              <a:t>Cái cối tân</a:t>
            </a:r>
            <a:endParaRPr lang="en-US" altLang="en-US" sz="2800" b="1">
              <a:latin typeface="Times New Roman" panose="02020603050405020304" pitchFamily="18" charset="0"/>
              <a:cs typeface="Times New Roman" panose="02020603050405020304" pitchFamily="18" charset="0"/>
            </a:endParaRPr>
          </a:p>
        </p:txBody>
      </p:sp>
      <p:pic>
        <p:nvPicPr>
          <p:cNvPr id="9" name="Picture 16" descr="untitled">
            <a:extLst>
              <a:ext uri="{FF2B5EF4-FFF2-40B4-BE49-F238E27FC236}">
                <a16:creationId xmlns:a16="http://schemas.microsoft.com/office/drawing/2014/main" id="{297514CD-25BE-D94F-9F1D-CB08BA5D37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895600"/>
            <a:ext cx="8305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oogle Shape;126;p5">
            <a:extLst>
              <a:ext uri="{FF2B5EF4-FFF2-40B4-BE49-F238E27FC236}">
                <a16:creationId xmlns:a16="http://schemas.microsoft.com/office/drawing/2014/main" id="{5457D6DA-9DAF-C245-9527-D18D0EA96FA0}"/>
              </a:ext>
            </a:extLst>
          </p:cNvPr>
          <p:cNvPicPr preferRelativeResize="0"/>
          <p:nvPr/>
        </p:nvPicPr>
        <p:blipFill rotWithShape="1">
          <a:blip r:embed="rId3">
            <a:alphaModFix/>
          </a:blip>
          <a:srcRect t="23464" r="71083" b="46860"/>
          <a:stretch/>
        </p:blipFill>
        <p:spPr>
          <a:xfrm>
            <a:off x="9570549" y="54546"/>
            <a:ext cx="2728302" cy="2342324"/>
          </a:xfrm>
          <a:prstGeom prst="rect">
            <a:avLst/>
          </a:prstGeom>
          <a:noFill/>
          <a:ln>
            <a:noFill/>
          </a:ln>
        </p:spPr>
      </p:pic>
    </p:spTree>
    <p:extLst>
      <p:ext uri="{BB962C8B-B14F-4D97-AF65-F5344CB8AC3E}">
        <p14:creationId xmlns:p14="http://schemas.microsoft.com/office/powerpoint/2010/main" val="1943732588"/>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xit" presetSubtype="0" fill="hold" nodeType="clickEffect">
                                  <p:stCondLst>
                                    <p:cond delay="0"/>
                                  </p:stCondLst>
                                  <p:childTnLst>
                                    <p:anim calcmode="lin" valueType="num">
                                      <p:cBhvr>
                                        <p:cTn id="25" dur="1000"/>
                                        <p:tgtEl>
                                          <p:spTgt spid="9"/>
                                        </p:tgtEl>
                                        <p:attrNameLst>
                                          <p:attrName>ppt_w</p:attrName>
                                        </p:attrNameLst>
                                      </p:cBhvr>
                                      <p:tavLst>
                                        <p:tav tm="0">
                                          <p:val>
                                            <p:strVal val="ppt_w"/>
                                          </p:val>
                                        </p:tav>
                                        <p:tav tm="100000">
                                          <p:val>
                                            <p:strVal val="ppt_w*0.70"/>
                                          </p:val>
                                        </p:tav>
                                      </p:tavLst>
                                    </p:anim>
                                    <p:anim calcmode="lin" valueType="num">
                                      <p:cBhvr>
                                        <p:cTn id="26" dur="1000"/>
                                        <p:tgtEl>
                                          <p:spTgt spid="9"/>
                                        </p:tgtEl>
                                        <p:attrNameLst>
                                          <p:attrName>ppt_h</p:attrName>
                                        </p:attrNameLst>
                                      </p:cBhvr>
                                      <p:tavLst>
                                        <p:tav tm="0">
                                          <p:val>
                                            <p:strVal val="ppt_h"/>
                                          </p:val>
                                        </p:tav>
                                        <p:tav tm="100000">
                                          <p:val>
                                            <p:strVal val="ppt_h"/>
                                          </p:val>
                                        </p:tav>
                                      </p:tavLst>
                                    </p:anim>
                                    <p:animEffect transition="out" filter="fade">
                                      <p:cBhvr>
                                        <p:cTn id="27" dur="1000"/>
                                        <p:tgtEl>
                                          <p:spTgt spid="9"/>
                                        </p:tgtEl>
                                      </p:cBhvr>
                                    </p:animEffect>
                                    <p:set>
                                      <p:cBhvr>
                                        <p:cTn id="28"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226;p17">
            <a:extLst>
              <a:ext uri="{FF2B5EF4-FFF2-40B4-BE49-F238E27FC236}">
                <a16:creationId xmlns:a16="http://schemas.microsoft.com/office/drawing/2014/main" id="{3CECB70E-538B-A246-B550-561C49C30D1E}"/>
              </a:ext>
            </a:extLst>
          </p:cNvPr>
          <p:cNvPicPr preferRelativeResize="0"/>
          <p:nvPr/>
        </p:nvPicPr>
        <p:blipFill rotWithShape="1">
          <a:blip r:embed="rId2">
            <a:alphaModFix/>
          </a:blip>
          <a:srcRect l="6027" t="45612" r="46939" b="16614"/>
          <a:stretch/>
        </p:blipFill>
        <p:spPr>
          <a:xfrm>
            <a:off x="-1733108" y="-2408662"/>
            <a:ext cx="17456328" cy="11530360"/>
          </a:xfrm>
          <a:prstGeom prst="rect">
            <a:avLst/>
          </a:prstGeom>
          <a:noFill/>
          <a:ln>
            <a:noFill/>
          </a:ln>
          <a:effectLst>
            <a:outerShdw blurRad="50800" dist="63500" dir="5400000" sx="102000" sy="102000" algn="ctr" rotWithShape="0">
              <a:srgbClr val="000000">
                <a:alpha val="42745"/>
              </a:srgbClr>
            </a:outerShdw>
          </a:effectLst>
        </p:spPr>
      </p:pic>
      <p:sp>
        <p:nvSpPr>
          <p:cNvPr id="2" name="Text Box 8">
            <a:extLst>
              <a:ext uri="{FF2B5EF4-FFF2-40B4-BE49-F238E27FC236}">
                <a16:creationId xmlns:a16="http://schemas.microsoft.com/office/drawing/2014/main" id="{DADF00A6-1576-7940-B4F0-F010E6627975}"/>
              </a:ext>
            </a:extLst>
          </p:cNvPr>
          <p:cNvSpPr txBox="1">
            <a:spLocks noChangeArrowheads="1"/>
          </p:cNvSpPr>
          <p:nvPr/>
        </p:nvSpPr>
        <p:spPr bwMode="auto">
          <a:xfrm>
            <a:off x="1524000" y="3810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1800" b="1">
              <a:solidFill>
                <a:srgbClr val="0000CC"/>
              </a:solidFill>
              <a:latin typeface="Times New Roman" panose="02020603050405020304" pitchFamily="18" charset="0"/>
            </a:endParaRPr>
          </a:p>
        </p:txBody>
      </p:sp>
      <p:sp>
        <p:nvSpPr>
          <p:cNvPr id="3" name="Text Box 14">
            <a:extLst>
              <a:ext uri="{FF2B5EF4-FFF2-40B4-BE49-F238E27FC236}">
                <a16:creationId xmlns:a16="http://schemas.microsoft.com/office/drawing/2014/main" id="{BFC36718-1351-404A-ADAB-AA178FBD2E54}"/>
              </a:ext>
            </a:extLst>
          </p:cNvPr>
          <p:cNvSpPr txBox="1">
            <a:spLocks noChangeArrowheads="1"/>
          </p:cNvSpPr>
          <p:nvPr/>
        </p:nvSpPr>
        <p:spPr bwMode="auto">
          <a:xfrm>
            <a:off x="1524000" y="14288"/>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dirty="0" err="1">
                <a:solidFill>
                  <a:srgbClr val="FF0000"/>
                </a:solidFill>
                <a:latin typeface="Times New Roman" panose="02020603050405020304" pitchFamily="18" charset="0"/>
              </a:rPr>
              <a:t>Cái</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cối</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tân</a:t>
            </a:r>
            <a:endParaRPr lang="vi-VN" altLang="en-US" sz="3600" b="1" dirty="0">
              <a:solidFill>
                <a:srgbClr val="FF0000"/>
              </a:solidFill>
              <a:latin typeface="Times New Roman" panose="02020603050405020304" pitchFamily="18" charset="0"/>
            </a:endParaRPr>
          </a:p>
        </p:txBody>
      </p:sp>
      <p:sp>
        <p:nvSpPr>
          <p:cNvPr id="4" name="Text Box 20">
            <a:extLst>
              <a:ext uri="{FF2B5EF4-FFF2-40B4-BE49-F238E27FC236}">
                <a16:creationId xmlns:a16="http://schemas.microsoft.com/office/drawing/2014/main" id="{9B12BFDB-A113-CA4D-919E-EFAB3996316B}"/>
              </a:ext>
            </a:extLst>
          </p:cNvPr>
          <p:cNvSpPr txBox="1">
            <a:spLocks noChangeArrowheads="1"/>
          </p:cNvSpPr>
          <p:nvPr/>
        </p:nvSpPr>
        <p:spPr bwMode="auto">
          <a:xfrm>
            <a:off x="0" y="608407"/>
            <a:ext cx="1201199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Cái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cối</a:t>
            </a:r>
            <a:r>
              <a:rPr lang="en-US" altLang="en-US" sz="2200" b="1" dirty="0">
                <a:latin typeface="Times New Roman" panose="02020603050405020304" pitchFamily="18" charset="0"/>
              </a:rPr>
              <a:t> </a:t>
            </a:r>
            <a:r>
              <a:rPr lang="vi-VN" altLang="en-US" sz="2200" b="1" dirty="0">
                <a:latin typeface="Times New Roman" panose="02020603050405020304" pitchFamily="18" charset="0"/>
              </a:rPr>
              <a:t>xinh xinh xuất hiện như một giấc mộng, ngồi chễm chệ giữa gian nhà trống.</a:t>
            </a:r>
            <a:endParaRPr lang="vi-VN" altLang="en-US" sz="2200" b="1" dirty="0">
              <a:solidFill>
                <a:srgbClr val="0000CC"/>
              </a:solidFill>
              <a:latin typeface="Times New Roman" panose="02020603050405020304" pitchFamily="18" charset="0"/>
            </a:endParaRPr>
          </a:p>
        </p:txBody>
      </p:sp>
      <p:sp>
        <p:nvSpPr>
          <p:cNvPr id="5" name="Text Box 21">
            <a:extLst>
              <a:ext uri="{FF2B5EF4-FFF2-40B4-BE49-F238E27FC236}">
                <a16:creationId xmlns:a16="http://schemas.microsoft.com/office/drawing/2014/main" id="{E8472BB9-4862-6C42-816B-6B3B0CA3BAE6}"/>
              </a:ext>
            </a:extLst>
          </p:cNvPr>
          <p:cNvSpPr txBox="1">
            <a:spLocks noChangeArrowheads="1"/>
          </p:cNvSpPr>
          <p:nvPr/>
        </p:nvSpPr>
        <p:spPr bwMode="auto">
          <a:xfrm>
            <a:off x="312234" y="990600"/>
            <a:ext cx="11641873"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b="1" dirty="0">
                <a:latin typeface="Times New Roman" panose="02020603050405020304" pitchFamily="18" charset="0"/>
              </a:rPr>
              <a:t>         U </a:t>
            </a:r>
            <a:r>
              <a:rPr lang="en-US" altLang="en-US" sz="2200" b="1" dirty="0" err="1">
                <a:latin typeface="Times New Roman" panose="02020603050405020304" pitchFamily="18" charset="0"/>
              </a:rPr>
              <a:t>gọi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nó</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là</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cái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cối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tân</a:t>
            </a:r>
            <a:r>
              <a:rPr lang="vi-VN" altLang="en-US" sz="2200" b="1" dirty="0">
                <a:latin typeface="Times New Roman" panose="02020603050405020304" pitchFamily="18" charset="0"/>
              </a:rPr>
              <a:t>. Cái vành, cái áo đều làm bằng nan tre. Hai cái tai nó bằng tre già màu nâu. Mỗi tai có một cái lỗ tròn xoe. Lúc nào, tai cũng tỉnh táo để nghe ngóng. Cối có hai hàm răng bằng gỗ dẻ. U gọi là dăm. Răng nó nhiều, ken vào nhau. Vậy nên, người ta nói “chật như nêm cối”. Nói đến cối lại phải nói đến cần. Cái cần dài bằng tre đực vàng óng. Đầu cần là củ tre, có cái chốt. Cái chốt bằng tre mà rắn như đanh, móc vào tai cối. Từ chỗ tay cầm có cái thừng buộc vào xà nhà. Đẩy đi kéo lại cối kêu ù ù.</a:t>
            </a:r>
            <a:endParaRPr lang="vi-VN" altLang="en-US" sz="2200" b="1" dirty="0">
              <a:solidFill>
                <a:srgbClr val="0000CC"/>
              </a:solidFill>
              <a:latin typeface="Times New Roman" panose="02020603050405020304" pitchFamily="18" charset="0"/>
            </a:endParaRPr>
          </a:p>
        </p:txBody>
      </p:sp>
      <p:sp>
        <p:nvSpPr>
          <p:cNvPr id="6" name="Text Box 22">
            <a:extLst>
              <a:ext uri="{FF2B5EF4-FFF2-40B4-BE49-F238E27FC236}">
                <a16:creationId xmlns:a16="http://schemas.microsoft.com/office/drawing/2014/main" id="{4E32544C-3C4E-6644-BAE1-E33E67BEC187}"/>
              </a:ext>
            </a:extLst>
          </p:cNvPr>
          <p:cNvSpPr txBox="1">
            <a:spLocks noChangeArrowheads="1"/>
          </p:cNvSpPr>
          <p:nvPr/>
        </p:nvSpPr>
        <p:spPr bwMode="auto">
          <a:xfrm>
            <a:off x="236306" y="3039117"/>
            <a:ext cx="11740103"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Chọn</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được</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ngày</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lành</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tháng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tốt</a:t>
            </a:r>
            <a:r>
              <a:rPr lang="en-US" altLang="en-US" sz="2200" b="1" dirty="0">
                <a:latin typeface="Times New Roman" panose="02020603050405020304" pitchFamily="18" charset="0"/>
              </a:rPr>
              <a:t>, u </a:t>
            </a:r>
            <a:r>
              <a:rPr lang="en-US" altLang="en-US" sz="2200" b="1" dirty="0" err="1">
                <a:latin typeface="Times New Roman" panose="02020603050405020304" pitchFamily="18" charset="0"/>
              </a:rPr>
              <a:t>đong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một</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gánh</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thóc</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vàng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ươm</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về</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Đổ</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vào</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lòng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cối</a:t>
            </a:r>
            <a:r>
              <a:rPr lang="en-US" altLang="en-US" sz="2200" b="1" dirty="0">
                <a:latin typeface="Times New Roman" panose="02020603050405020304" pitchFamily="18" charset="0"/>
              </a:rPr>
              <a:t>, u </a:t>
            </a:r>
            <a:r>
              <a:rPr lang="en-US" altLang="en-US" sz="2200" b="1" dirty="0" err="1">
                <a:latin typeface="Times New Roman" panose="02020603050405020304" pitchFamily="18" charset="0"/>
              </a:rPr>
              <a:t>xay</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thử</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Từ</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xung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quang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cối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gạo</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lẫn</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trấu</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chảy</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xuống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vành</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rào</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rào</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như</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mưa</a:t>
            </a:r>
            <a:r>
              <a:rPr lang="en-US" altLang="en-US" sz="2200" b="1" dirty="0">
                <a:latin typeface="Times New Roman" panose="02020603050405020304" pitchFamily="18" charset="0"/>
              </a:rPr>
              <a:t>. U </a:t>
            </a:r>
            <a:r>
              <a:rPr lang="en-US" altLang="en-US" sz="2200" b="1" dirty="0" err="1">
                <a:latin typeface="Times New Roman" panose="02020603050405020304" pitchFamily="18" charset="0"/>
              </a:rPr>
              <a:t>vốc</a:t>
            </a:r>
            <a:r>
              <a:rPr lang="en-US" altLang="en-US" sz="2200" b="1" dirty="0">
                <a:latin typeface="Times New Roman" panose="02020603050405020304" pitchFamily="18" charset="0"/>
              </a:rPr>
              <a:t> ra </a:t>
            </a:r>
            <a:r>
              <a:rPr lang="en-US" altLang="en-US" sz="2200" b="1" dirty="0" err="1">
                <a:latin typeface="Times New Roman" panose="02020603050405020304" pitchFamily="18" charset="0"/>
              </a:rPr>
              <a:t>một</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nắm</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tải</a:t>
            </a:r>
            <a:r>
              <a:rPr lang="en-US" altLang="en-US" sz="2200" b="1" dirty="0">
                <a:latin typeface="Times New Roman" panose="02020603050405020304" pitchFamily="18" charset="0"/>
              </a:rPr>
              <a:t> ra, </a:t>
            </a:r>
            <a:r>
              <a:rPr lang="en-US" altLang="en-US" sz="2200" b="1" dirty="0" err="1">
                <a:latin typeface="Times New Roman" panose="02020603050405020304" pitchFamily="18" charset="0"/>
              </a:rPr>
              <a:t>thổi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phù</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phù</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Cả</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vốc</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gạo</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chỉ</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lỏi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vài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hạt</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thóc</a:t>
            </a:r>
            <a:r>
              <a:rPr lang="vi-VN" altLang="en-US" sz="2200" b="1" dirty="0">
                <a:latin typeface="Times New Roman" panose="02020603050405020304" pitchFamily="18" charset="0"/>
              </a:rPr>
              <a:t>. U gật đầu nói: “Cối tuy mới, chửa thuần nhưng mà nó xay được thế này là nhất đấy!” Cứ thế ngày lại ngày qua, đêm đêm tôi xay lúa với u. Đêm đêm tiếng cối ù ù vui cả xóm...</a:t>
            </a:r>
            <a:endParaRPr lang="vi-VN" altLang="en-US" sz="2200" b="1" dirty="0">
              <a:solidFill>
                <a:srgbClr val="0000CC"/>
              </a:solidFill>
              <a:latin typeface="Times New Roman" panose="02020603050405020304" pitchFamily="18" charset="0"/>
            </a:endParaRPr>
          </a:p>
        </p:txBody>
      </p:sp>
      <p:sp>
        <p:nvSpPr>
          <p:cNvPr id="7" name="Text Box 23">
            <a:extLst>
              <a:ext uri="{FF2B5EF4-FFF2-40B4-BE49-F238E27FC236}">
                <a16:creationId xmlns:a16="http://schemas.microsoft.com/office/drawing/2014/main" id="{5EC0D004-DE07-5348-B10F-171881300DE6}"/>
              </a:ext>
            </a:extLst>
          </p:cNvPr>
          <p:cNvSpPr txBox="1">
            <a:spLocks noChangeArrowheads="1"/>
          </p:cNvSpPr>
          <p:nvPr/>
        </p:nvSpPr>
        <p:spPr bwMode="auto">
          <a:xfrm>
            <a:off x="214004" y="4755416"/>
            <a:ext cx="11976409"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Cái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cối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xay</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cũng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như</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những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đồ</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dùng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đã</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sống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cùng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tôi</a:t>
            </a:r>
            <a:r>
              <a:rPr lang="en-US" altLang="en-US" sz="2200" b="1" dirty="0">
                <a:latin typeface="Times New Roman" panose="02020603050405020304" pitchFamily="18" charset="0"/>
              </a:rPr>
              <a:t> – </a:t>
            </a:r>
            <a:r>
              <a:rPr lang="en-US" altLang="en-US" sz="2200" b="1" dirty="0" err="1">
                <a:latin typeface="Times New Roman" panose="02020603050405020304" pitchFamily="18" charset="0"/>
              </a:rPr>
              <a:t>cái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võng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đay</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cái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chiếu</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manh</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cái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mâm</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gỗ</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cái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giỏ</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cua</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cái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chạn</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bát</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cái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giường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nứa</a:t>
            </a:r>
            <a:r>
              <a:rPr lang="en-US" altLang="en-US" sz="2200" b="1" dirty="0">
                <a:latin typeface="Times New Roman" panose="02020603050405020304" pitchFamily="18" charset="0"/>
              </a:rPr>
              <a:t>… - </a:t>
            </a:r>
            <a:r>
              <a:rPr lang="vi-VN" altLang="en-US" sz="2200" b="1" dirty="0">
                <a:latin typeface="Times New Roman" panose="02020603050405020304" pitchFamily="18" charset="0"/>
              </a:rPr>
              <a:t>t</a:t>
            </a:r>
            <a:r>
              <a:rPr lang="en-US" altLang="en-US" sz="2200" b="1" dirty="0" err="1">
                <a:latin typeface="Times New Roman" panose="02020603050405020304" pitchFamily="18" charset="0"/>
              </a:rPr>
              <a:t>ất</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cả</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tất</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cả</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chúng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nó</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đều</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cất</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tiếng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nói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Chúng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tôi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được</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sống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cùng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với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tuổi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thơ</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anh</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Chúng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tôi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hoàn</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toàn</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không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muốn</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nhờ</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vả</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anh</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cái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gì</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Chúng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tôi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chỉ</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muốn</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theo</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dõi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từng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bước</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anh</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đi</a:t>
            </a:r>
            <a:r>
              <a:rPr lang="en-US" altLang="en-US" sz="2200" b="1" dirty="0">
                <a:latin typeface="Times New Roman" panose="02020603050405020304" pitchFamily="18" charset="0"/>
              </a:rPr>
              <a:t>…”</a:t>
            </a:r>
            <a:endParaRPr lang="vi-VN" altLang="en-US" sz="2200" b="1" dirty="0">
              <a:solidFill>
                <a:srgbClr val="0000CC"/>
              </a:solidFill>
              <a:latin typeface="Times New Roman" panose="02020603050405020304" pitchFamily="18" charset="0"/>
            </a:endParaRPr>
          </a:p>
        </p:txBody>
      </p:sp>
      <p:sp>
        <p:nvSpPr>
          <p:cNvPr id="8" name="Text Box 24">
            <a:extLst>
              <a:ext uri="{FF2B5EF4-FFF2-40B4-BE49-F238E27FC236}">
                <a16:creationId xmlns:a16="http://schemas.microsoft.com/office/drawing/2014/main" id="{3D2A0989-C3FF-454B-A860-B535561D0373}"/>
              </a:ext>
            </a:extLst>
          </p:cNvPr>
          <p:cNvSpPr txBox="1">
            <a:spLocks noChangeArrowheads="1"/>
          </p:cNvSpPr>
          <p:nvPr/>
        </p:nvSpPr>
        <p:spPr bwMode="auto">
          <a:xfrm>
            <a:off x="608013" y="6211662"/>
            <a:ext cx="114039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a:latin typeface="Times New Roman" panose="02020603050405020304" pitchFamily="18" charset="0"/>
              </a:rPr>
              <a:t>							</a:t>
            </a:r>
            <a:r>
              <a:rPr lang="en-US" altLang="en-US" sz="2400" i="1" dirty="0">
                <a:solidFill>
                  <a:srgbClr val="FF0000"/>
                </a:solidFill>
                <a:latin typeface="Times New Roman" panose="02020603050405020304" pitchFamily="18" charset="0"/>
              </a:rPr>
              <a:t>Theo</a:t>
            </a:r>
            <a:r>
              <a:rPr lang="en-US" altLang="en-US" sz="2400"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Duy</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Khán</a:t>
            </a:r>
            <a:endParaRPr lang="vi-VN" altLang="en-US" sz="2400" b="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1043380882"/>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id="{611EAF0A-7836-B840-9A5B-680008F37E42}"/>
              </a:ext>
            </a:extLst>
          </p:cNvPr>
          <p:cNvSpPr txBox="1">
            <a:spLocks noChangeArrowheads="1"/>
          </p:cNvSpPr>
          <p:nvPr/>
        </p:nvSpPr>
        <p:spPr bwMode="auto">
          <a:xfrm>
            <a:off x="936701" y="91862"/>
            <a:ext cx="9879981"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3200" b="1">
                <a:solidFill>
                  <a:srgbClr val="0000FF"/>
                </a:solidFill>
                <a:latin typeface="Times New Roman" panose="02020603050405020304" pitchFamily="18" charset="0"/>
                <a:cs typeface="Times New Roman" panose="02020603050405020304" pitchFamily="18" charset="0"/>
              </a:rPr>
              <a:t>   </a:t>
            </a:r>
            <a:r>
              <a:rPr lang="vi-VN" altLang="en-US" sz="3200" b="1">
                <a:solidFill>
                  <a:srgbClr val="0000FF"/>
                </a:solidFill>
                <a:latin typeface="Times New Roman" panose="02020603050405020304" pitchFamily="18" charset="0"/>
                <a:cs typeface="Times New Roman" panose="02020603050405020304" pitchFamily="18" charset="0"/>
              </a:rPr>
              <a:t>   </a:t>
            </a:r>
            <a:r>
              <a:rPr lang="en-GB" altLang="en-US" sz="3200" b="1">
                <a:solidFill>
                  <a:srgbClr val="0000FF"/>
                </a:solidFill>
                <a:latin typeface="Times New Roman" panose="02020603050405020304" pitchFamily="18" charset="0"/>
                <a:cs typeface="Times New Roman" panose="02020603050405020304" pitchFamily="18" charset="0"/>
              </a:rPr>
              <a:t>Ngày xưa, cách đây hơn bốn chục năm, ở nông thôn chưa có điện, chưa có máy xay xát như hiện nay nên người ta dùng cối xay tre để xay lúa. Hiện nay, một số gia đình nông thôn ở miền Bắc và miền Trung vẫn còn chiếc cối xay bằng tre giống như thế này.  </a:t>
            </a:r>
          </a:p>
        </p:txBody>
      </p:sp>
      <p:pic>
        <p:nvPicPr>
          <p:cNvPr id="7" name="Picture 16" descr="untitled">
            <a:extLst>
              <a:ext uri="{FF2B5EF4-FFF2-40B4-BE49-F238E27FC236}">
                <a16:creationId xmlns:a16="http://schemas.microsoft.com/office/drawing/2014/main" id="{4318F442-33BA-E441-8A0F-6C0F6F9746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5098" y="2850996"/>
            <a:ext cx="8305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9495912"/>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xit" presetSubtype="0" fill="hold" nodeType="clickEffect">
                                  <p:stCondLst>
                                    <p:cond delay="0"/>
                                  </p:stCondLst>
                                  <p:childTnLst>
                                    <p:anim calcmode="lin" valueType="num">
                                      <p:cBhvr>
                                        <p:cTn id="15" dur="1000"/>
                                        <p:tgtEl>
                                          <p:spTgt spid="7"/>
                                        </p:tgtEl>
                                        <p:attrNameLst>
                                          <p:attrName>ppt_w</p:attrName>
                                        </p:attrNameLst>
                                      </p:cBhvr>
                                      <p:tavLst>
                                        <p:tav tm="0">
                                          <p:val>
                                            <p:strVal val="ppt_w"/>
                                          </p:val>
                                        </p:tav>
                                        <p:tav tm="100000">
                                          <p:val>
                                            <p:strVal val="ppt_w*0.70"/>
                                          </p:val>
                                        </p:tav>
                                      </p:tavLst>
                                    </p:anim>
                                    <p:anim calcmode="lin" valueType="num">
                                      <p:cBhvr>
                                        <p:cTn id="16" dur="1000"/>
                                        <p:tgtEl>
                                          <p:spTgt spid="7"/>
                                        </p:tgtEl>
                                        <p:attrNameLst>
                                          <p:attrName>ppt_h</p:attrName>
                                        </p:attrNameLst>
                                      </p:cBhvr>
                                      <p:tavLst>
                                        <p:tav tm="0">
                                          <p:val>
                                            <p:strVal val="ppt_h"/>
                                          </p:val>
                                        </p:tav>
                                        <p:tav tm="100000">
                                          <p:val>
                                            <p:strVal val="ppt_h"/>
                                          </p:val>
                                        </p:tav>
                                      </p:tavLst>
                                    </p:anim>
                                    <p:animEffect transition="out" filter="fade">
                                      <p:cBhvr>
                                        <p:cTn id="17" dur="1000"/>
                                        <p:tgtEl>
                                          <p:spTgt spid="7"/>
                                        </p:tgtEl>
                                      </p:cBhvr>
                                    </p:animEffect>
                                    <p:set>
                                      <p:cBhvr>
                                        <p:cTn id="18"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6684</TotalTime>
  <Words>3224</Words>
  <Application>Microsoft Office PowerPoint</Application>
  <PresentationFormat>Custom</PresentationFormat>
  <Paragraphs>220</Paragraphs>
  <Slides>34</Slides>
  <Notes>2</Notes>
  <HiddenSlides>0</HiddenSlides>
  <MMClips>0</MMClips>
  <ScaleCrop>false</ScaleCrop>
  <HeadingPairs>
    <vt:vector size="8" baseType="variant">
      <vt:variant>
        <vt:lpstr>Fonts Used</vt:lpstr>
      </vt:variant>
      <vt:variant>
        <vt:i4>22</vt:i4>
      </vt:variant>
      <vt:variant>
        <vt:lpstr>Theme</vt:lpstr>
      </vt:variant>
      <vt:variant>
        <vt:i4>9</vt:i4>
      </vt:variant>
      <vt:variant>
        <vt:lpstr>Embedded OLE Servers</vt:lpstr>
      </vt:variant>
      <vt:variant>
        <vt:i4>1</vt:i4>
      </vt:variant>
      <vt:variant>
        <vt:lpstr>Slide Titles</vt:lpstr>
      </vt:variant>
      <vt:variant>
        <vt:i4>34</vt:i4>
      </vt:variant>
    </vt:vector>
  </HeadingPairs>
  <TitlesOfParts>
    <vt:vector size="66" baseType="lpstr">
      <vt:lpstr>宋体</vt:lpstr>
      <vt:lpstr>Arial</vt:lpstr>
      <vt:lpstr>Calibri</vt:lpstr>
      <vt:lpstr>等线</vt:lpstr>
      <vt:lpstr>Euclid Symbol</vt:lpstr>
      <vt:lpstr>Garamond</vt:lpstr>
      <vt:lpstr>HP001 4 hàng</vt:lpstr>
      <vt:lpstr>Impact</vt:lpstr>
      <vt:lpstr>ITC Avant Garde Std Bk</vt:lpstr>
      <vt:lpstr>LiHei Pro</vt:lpstr>
      <vt:lpstr>Open Sans Extrabold</vt:lpstr>
      <vt:lpstr>Signika</vt:lpstr>
      <vt:lpstr>华文琥珀</vt:lpstr>
      <vt:lpstr>Tahoma</vt:lpstr>
      <vt:lpstr>Times New Roman</vt:lpstr>
      <vt:lpstr>UTM Edwardian</vt:lpstr>
      <vt:lpstr>VNI-Times</vt:lpstr>
      <vt:lpstr>Wawati SC</vt:lpstr>
      <vt:lpstr>Wingdings</vt:lpstr>
      <vt:lpstr>Wingdings 2</vt:lpstr>
      <vt:lpstr>华康海报体W12(P)</vt:lpstr>
      <vt:lpstr>迷你简汉真广标</vt:lpstr>
      <vt:lpstr>1_Office Theme</vt:lpstr>
      <vt:lpstr>2_Office Theme</vt:lpstr>
      <vt:lpstr>3_Office Theme</vt:lpstr>
      <vt:lpstr>4_Office Theme</vt:lpstr>
      <vt:lpstr>5_Office Theme</vt:lpstr>
      <vt:lpstr>6_Office Theme</vt:lpstr>
      <vt:lpstr>7_Office Theme</vt:lpstr>
      <vt:lpstr>8_Office Theme</vt:lpstr>
      <vt:lpstr>Office Theme</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商务ppt</dc:title>
  <dc:creator>lzj</dc:creator>
  <cp:lastModifiedBy>pc</cp:lastModifiedBy>
  <cp:revision>3558</cp:revision>
  <dcterms:created xsi:type="dcterms:W3CDTF">2015-12-01T09:06:39Z</dcterms:created>
  <dcterms:modified xsi:type="dcterms:W3CDTF">2021-12-09T02:00:31Z</dcterms:modified>
</cp:coreProperties>
</file>