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5" r:id="rId3"/>
    <p:sldId id="281" r:id="rId4"/>
    <p:sldId id="297" r:id="rId5"/>
    <p:sldId id="282" r:id="rId6"/>
    <p:sldId id="298" r:id="rId7"/>
    <p:sldId id="299" r:id="rId8"/>
    <p:sldId id="300" r:id="rId9"/>
    <p:sldId id="305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7" autoAdjust="0"/>
    <p:restoredTop sz="93725" autoAdjust="0"/>
  </p:normalViewPr>
  <p:slideViewPr>
    <p:cSldViewPr>
      <p:cViewPr>
        <p:scale>
          <a:sx n="75" d="100"/>
          <a:sy n="75" d="100"/>
        </p:scale>
        <p:origin x="-47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8915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09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58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 advTm="4000">
        <p:comb/>
      </p:transition>
    </mc:Choice>
    <mc:Fallback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25653" y="990032"/>
            <a:ext cx="4505643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9: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107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10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107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sz="10666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1117003"/>
            <a:ext cx="2035273" cy="5723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2" y="524128"/>
            <a:ext cx="4357116" cy="5809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3" y="1690688"/>
            <a:ext cx="4675275" cy="358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553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 đỡ bé.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305800" cy="5105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910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 tiện giao thông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35" y="1464031"/>
            <a:ext cx="6593551" cy="5066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xmlns="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xmlns="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cảng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6186" y="2286001"/>
            <a:ext cx="33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186" y="1757512"/>
            <a:ext cx="4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0512" y="5553670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8312" y="5553670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543800" cy="4900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876155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3" name="Ơ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52747" y="3786854"/>
            <a:ext cx="321398" cy="428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4800" y="3352800"/>
            <a:ext cx="8610600" cy="923330"/>
            <a:chOff x="304800" y="33528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bở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dỡ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đỡ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ờ đê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960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1295400"/>
            <a:ext cx="8987015" cy="3072384"/>
            <a:chOff x="106557" y="2008451"/>
            <a:chExt cx="8987015" cy="30723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194" y="2008451"/>
              <a:ext cx="2858280" cy="307238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7" y="2008451"/>
              <a:ext cx="3145637" cy="307238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35" y="2010075"/>
              <a:ext cx="2959137" cy="30707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6576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304800" y="3352800"/>
            <a:ext cx="8610600" cy="923330"/>
            <a:chOff x="304800" y="33528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bở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cờ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cỡ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dỡ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Rounded" charset="-93"/>
                  <a:ea typeface="Arial-Rounded" charset="-93"/>
                  <a:cs typeface="Arial-Rounded" charset="-93"/>
                </a:rPr>
                <a:t>đỡ</a:t>
              </a:r>
              <a:endParaRPr lang="vi-VN" sz="5400" dirty="0">
                <a:latin typeface="Arial-Rounded" charset="-93"/>
                <a:ea typeface="Arial-Rounded" charset="-93"/>
                <a:cs typeface="Arial-Rounded" charset="-93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ờ đê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9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đỡ bé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38555d3541945392e9cf99cc0719f78d3c5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52</Words>
  <Application>Microsoft Office PowerPoint</Application>
  <PresentationFormat>On-screen Show (4:3)</PresentationFormat>
  <Paragraphs>30</Paragraphs>
  <Slides>17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BÀI 9:  Ơ ơ  ~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61</cp:revision>
  <dcterms:created xsi:type="dcterms:W3CDTF">2020-08-10T13:41:50Z</dcterms:created>
  <dcterms:modified xsi:type="dcterms:W3CDTF">2020-08-18T09:30:30Z</dcterms:modified>
</cp:coreProperties>
</file>