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1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4" r:id="rId2"/>
    <p:sldMasterId id="2147483676" r:id="rId3"/>
  </p:sldMasterIdLst>
  <p:notesMasterIdLst>
    <p:notesMasterId r:id="rId17"/>
  </p:notesMasterIdLst>
  <p:sldIdLst>
    <p:sldId id="257" r:id="rId4"/>
    <p:sldId id="260" r:id="rId5"/>
    <p:sldId id="259" r:id="rId6"/>
    <p:sldId id="267" r:id="rId7"/>
    <p:sldId id="261" r:id="rId8"/>
    <p:sldId id="264" r:id="rId9"/>
    <p:sldId id="269" r:id="rId10"/>
    <p:sldId id="271" r:id="rId11"/>
    <p:sldId id="265" r:id="rId12"/>
    <p:sldId id="274" r:id="rId13"/>
    <p:sldId id="272" r:id="rId14"/>
    <p:sldId id="273" r:id="rId15"/>
    <p:sldId id="258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0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118190-8FE3-4B45-85DE-7D94B2BDEC7D}" type="datetimeFigureOut">
              <a:rPr lang="en-US" smtClean="0"/>
              <a:t>10/17/2022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9F40AF-0CA6-458D-8263-CA748D20E4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9009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596918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EE08DF-DA78-46F4-852F-0D5173D95A43}" type="slidenum">
              <a:rPr lang="zh-CN" altLang="en-US" smtClean="0"/>
              <a:pPr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228895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EE08DF-DA78-46F4-852F-0D5173D95A43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455516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EE08DF-DA78-46F4-852F-0D5173D95A43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005404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EE08DF-DA78-46F4-852F-0D5173D95A43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262141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EE08DF-DA78-46F4-852F-0D5173D95A43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386153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717019-9FE0-48DA-B0D8-117C5813B5F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949764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EE08DF-DA78-46F4-852F-0D5173D95A43}" type="slidenum">
              <a:rPr lang="zh-CN" altLang="en-US" smtClean="0"/>
              <a:pPr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241007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717019-9FE0-48DA-B0D8-117C5813B5F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0224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717019-9FE0-48DA-B0D8-117C5813B5F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38000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045A1-A0CE-4EF7-851C-A8316A328429}" type="datetimeFigureOut">
              <a:rPr lang="en-US" smtClean="0"/>
              <a:t>10/17/2022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6C69A-49A1-43AB-8356-B2369CEE54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5162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045A1-A0CE-4EF7-851C-A8316A328429}" type="datetimeFigureOut">
              <a:rPr lang="en-US" smtClean="0"/>
              <a:t>10/17/2022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6C69A-49A1-43AB-8356-B2369CEE54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8567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045A1-A0CE-4EF7-851C-A8316A328429}" type="datetimeFigureOut">
              <a:rPr lang="en-US" smtClean="0"/>
              <a:t>10/17/2022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6C69A-49A1-43AB-8356-B2369CEE54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1687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02161079"/>
      </p:ext>
    </p:extLst>
  </p:cSld>
  <p:clrMapOvr>
    <a:masterClrMapping/>
  </p:clrMapOvr>
  <p:transition spd="slow" advTm="5000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76873"/>
            <a:ext cx="12192000" cy="3492500"/>
          </a:xfrm>
          <a:prstGeom prst="rect">
            <a:avLst/>
          </a:prstGeom>
        </p:spPr>
      </p:pic>
      <p:grpSp>
        <p:nvGrpSpPr>
          <p:cNvPr id="4" name="组合 3"/>
          <p:cNvGrpSpPr/>
          <p:nvPr userDrawn="1"/>
        </p:nvGrpSpPr>
        <p:grpSpPr>
          <a:xfrm>
            <a:off x="-1901483" y="-74389"/>
            <a:ext cx="15299227" cy="2077769"/>
            <a:chOff x="-900605" y="-49427"/>
            <a:chExt cx="5490815" cy="745701"/>
          </a:xfrm>
        </p:grpSpPr>
        <p:pic>
          <p:nvPicPr>
            <p:cNvPr id="5" name="图片 4"/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2727"/>
            <a:stretch>
              <a:fillRect/>
            </a:stretch>
          </p:blipFill>
          <p:spPr>
            <a:xfrm rot="5400000">
              <a:off x="3006573" y="-914061"/>
              <a:ext cx="719003" cy="2448271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6" name="图片 5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324070" y="-1247404"/>
              <a:ext cx="719003" cy="3168354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3010654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08787"/>
            <a:ext cx="12192000" cy="34925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2384" y="5001287"/>
            <a:ext cx="2856619" cy="2856619"/>
          </a:xfrm>
          <a:prstGeom prst="rect">
            <a:avLst/>
          </a:prstGeom>
        </p:spPr>
      </p:pic>
      <p:grpSp>
        <p:nvGrpSpPr>
          <p:cNvPr id="11" name="组合 10"/>
          <p:cNvGrpSpPr/>
          <p:nvPr userDrawn="1"/>
        </p:nvGrpSpPr>
        <p:grpSpPr>
          <a:xfrm>
            <a:off x="-1901483" y="-74389"/>
            <a:ext cx="15299227" cy="2077769"/>
            <a:chOff x="-900605" y="-49427"/>
            <a:chExt cx="5490815" cy="745701"/>
          </a:xfrm>
        </p:grpSpPr>
        <p:pic>
          <p:nvPicPr>
            <p:cNvPr id="12" name="图片 11"/>
            <p:cNvPicPr>
              <a:picLocks noChangeAspect="1"/>
            </p:cNvPicPr>
            <p:nvPr userDrawn="1"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2727"/>
            <a:stretch>
              <a:fillRect/>
            </a:stretch>
          </p:blipFill>
          <p:spPr>
            <a:xfrm rot="5400000">
              <a:off x="3006573" y="-914061"/>
              <a:ext cx="719003" cy="2448271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3" name="图片 12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324070" y="-1247404"/>
              <a:ext cx="719003" cy="3168354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635061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">
    <p:bg>
      <p:bgPr>
        <a:gradFill flip="none" rotWithShape="1">
          <a:gsLst>
            <a:gs pos="71000">
              <a:schemeClr val="bg1"/>
            </a:gs>
            <a:gs pos="21000">
              <a:schemeClr val="bg1"/>
            </a:gs>
            <a:gs pos="0">
              <a:schemeClr val="accent4">
                <a:alpha val="12000"/>
              </a:schemeClr>
            </a:gs>
            <a:gs pos="100000">
              <a:schemeClr val="accent1">
                <a:lumMod val="20000"/>
                <a:lumOff val="80000"/>
                <a:alpha val="58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322736" y="-835856"/>
            <a:ext cx="13314567" cy="1576557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1664" y="6021288"/>
            <a:ext cx="2400337" cy="959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2836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97648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32378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90270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44164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045A1-A0CE-4EF7-851C-A8316A328429}" type="datetimeFigureOut">
              <a:rPr lang="en-US" smtClean="0"/>
              <a:t>10/17/2022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6C69A-49A1-43AB-8356-B2369CEE54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7569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32560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62772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930076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508192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894555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0101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21025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A6C7EF1-2138-41C6-8730-10D6E11882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0FC09F9C-4D2D-4822-AA68-23E2F09723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A7B02E1-6600-4516-8212-8E38AFE890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85BF49-3D7A-4F43-BA91-D003E0AEA55D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2022/10/17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F0340C5-7E3A-4D5C-B2CA-166D21090A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70C5C68-E650-4A3A-BC49-A01CB023D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3BD8DC-39EC-4016-A177-D6AECE15833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pic>
        <p:nvPicPr>
          <p:cNvPr id="7" name="图片 6" descr="图片包含 事情&#10;&#10;已生成极高可信度的说明">
            <a:extLst>
              <a:ext uri="{FF2B5EF4-FFF2-40B4-BE49-F238E27FC236}">
                <a16:creationId xmlns:a16="http://schemas.microsoft.com/office/drawing/2014/main" id="{0FB86466-89CD-4F69-84E4-5313C587DBD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989245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6AAE625-CCE1-44F6-895D-5AF7016B33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FA83C3F-BA58-4315-BFDF-E60BCC01F2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20B4E28-BD5D-4F3F-B69C-DBAEC1F219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85BF49-3D7A-4F43-BA91-D003E0AEA55D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2022/10/17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C625689-122D-4A42-93C0-0286D12F7C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84B6780-D01C-4C9C-B42E-7A4F26B8D0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3BD8DC-39EC-4016-A177-D6AECE15833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787233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6C29D3C-433F-4A63-8FF5-36EE97F0E3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08A0D82-1BDE-4956-BBE7-876EF4C9C3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3A7D608-4FD4-4089-A182-A5B58F7492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85BF49-3D7A-4F43-BA91-D003E0AEA55D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2022/10/17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202FDCD-14CB-478B-AB8C-D7E3D4A39A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7912418-15EB-4B02-B1ED-DF9966177A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3BD8DC-39EC-4016-A177-D6AECE15833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53527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045A1-A0CE-4EF7-851C-A8316A328429}" type="datetimeFigureOut">
              <a:rPr lang="en-US" smtClean="0"/>
              <a:t>10/17/2022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6C69A-49A1-43AB-8356-B2369CEE54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31966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F903029-121E-4745-8C82-783089C8CF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BF77133-A399-4B32-9027-6824172CEB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A5C523C-3916-46C6-ABCB-8B86E01D65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842F8245-7E0D-4F5C-BBD9-5BB4B79A74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85BF49-3D7A-4F43-BA91-D003E0AEA55D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2022/10/17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A405755D-B8AB-449D-BBC4-48ACBBB513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CEEE41F-5F54-4C73-80D9-78344F9BA7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3BD8DC-39EC-4016-A177-D6AECE15833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192159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 userDrawn="1"/>
        </p:nvSpPr>
        <p:spPr>
          <a:xfrm>
            <a:off x="8325228" y="3859375"/>
            <a:ext cx="77513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模板下载：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www.1ppt.com/moban/          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行业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模板：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www.1ppt.com/hangye/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节日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模板：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www.1ppt.com/jieri/          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素材：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www.1ppt.com/sucai/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背景图片：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www.1ppt.com/beijing/        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图表：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www.1ppt.com/tubiao/    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精美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下载：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www.1ppt.com/xiazai/         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教程： 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www.1ppt.com/powerpoint/    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课件：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www.1ppt.com/kejian/             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字体下载：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www.1ppt.com/ziti/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工作总结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www.1ppt.com/xiazai/zongjie/ 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工作计划：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www.1ppt.com/xiazai/jihua/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商务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模板：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www.1ppt.com/moban/shangwu/  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个人简历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www.1ppt.com/xiazai/jianli/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毕业答辩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www.1ppt.com/xiazai/dabian/  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工作汇报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www.1ppt.com/xiazai/huibao/  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 </a:t>
            </a:r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429F8BAA-8A45-4805-B80A-07C8740E2E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867A0A44-AB43-4C74-A603-D8119FB27E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0C131986-E042-4909-B443-8AD60B39F2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7A9DF9E6-93A8-41DA-9AFE-F1AD163BAE2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FA105C94-063B-410A-9E78-B933C70542C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532ED612-40B6-40D5-9AB6-A5756E735A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85BF49-3D7A-4F43-BA91-D003E0AEA55D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2022/10/17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2F0CBC1E-B6EE-4097-952D-830B41F13F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558DC997-89AA-47B6-AC9E-9DABE64D8C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3BD8DC-39EC-4016-A177-D6AECE15833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063704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01FA586-1609-48FE-8744-41F3E00127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1E871FBC-BFBC-4554-93E0-667EBD3B7D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85BF49-3D7A-4F43-BA91-D003E0AEA55D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2022/10/17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9E473339-3CF2-40AF-A7A8-247F02DFDF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BB04E57B-F9FF-4C6E-BAB0-34397F82D4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3BD8DC-39EC-4016-A177-D6AECE15833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7834837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C12E0898-CC0E-4ABE-B003-4FEE96EA14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85BF49-3D7A-4F43-BA91-D003E0AEA55D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2022/10/17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E871EC42-DDD9-4E80-962A-12A36157D2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D90195A-C088-4DD2-8AB6-D519D23F9A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3BD8DC-39EC-4016-A177-D6AECE15833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24605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A16A4D5-F43F-400E-A3BA-C864372902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3176F08-C64D-4AE4-A92E-DCDB93255C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7E6893A0-6D7A-455F-A082-735E6D3BFA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EA7E056-9362-4F22-8D6D-10BDC1AF7F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85BF49-3D7A-4F43-BA91-D003E0AEA55D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2022/10/17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66B34AC-86F1-4527-BC19-2D1D6946B1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0087EF4C-F50A-47A3-99CE-F21E902F3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3BD8DC-39EC-4016-A177-D6AECE15833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4544932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BBC4ECF-4A3A-401C-B45E-6E90080F42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5808DBD3-CE25-46F2-9048-9D52CF27A34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D8123A1B-70F0-41D6-AD47-2C30B02C89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FF92FBC-7EA5-4037-AA89-0B55AEB59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85BF49-3D7A-4F43-BA91-D003E0AEA55D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2022/10/17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7014370-AECC-4117-9CA7-767F6D74C1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AC8CD34-3386-4ABE-83B9-CA0B7FA26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3BD8DC-39EC-4016-A177-D6AECE15833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681158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AB18831-B750-4360-8DD2-D2C4F0FDE9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5A87CC73-9300-42A2-B611-9A0DEE8ED5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D4BC5E6-9192-456B-BB7A-D6FCDC6676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85BF49-3D7A-4F43-BA91-D003E0AEA55D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2022/10/17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4B14153-CF16-46D5-8523-7C66A7EEDE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3756B3A-E31B-44BC-A357-73F5EDCEF2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3BD8DC-39EC-4016-A177-D6AECE15833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7587173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22899807-5192-4098-BAED-6D1B73B393D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43B7437E-317E-4E72-BD0F-96424D7DEE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E6BD8EA-D110-4D30-A546-FFE20E67EB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85BF49-3D7A-4F43-BA91-D003E0AEA55D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2022/10/17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6A127AD-6044-4EBB-A42A-1074843A5D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489A9E2-4B2F-4974-B7DA-3836DA7911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3BD8DC-39EC-4016-A177-D6AECE15833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76045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045A1-A0CE-4EF7-851C-A8316A328429}" type="datetimeFigureOut">
              <a:rPr lang="en-US" smtClean="0"/>
              <a:t>10/17/2022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6C69A-49A1-43AB-8356-B2369CEE54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8673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045A1-A0CE-4EF7-851C-A8316A328429}" type="datetimeFigureOut">
              <a:rPr lang="en-US" smtClean="0"/>
              <a:t>10/17/2022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6C69A-49A1-43AB-8356-B2369CEE54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3643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045A1-A0CE-4EF7-851C-A8316A328429}" type="datetimeFigureOut">
              <a:rPr lang="en-US" smtClean="0"/>
              <a:t>10/17/2022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6C69A-49A1-43AB-8356-B2369CEE54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454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045A1-A0CE-4EF7-851C-A8316A328429}" type="datetimeFigureOut">
              <a:rPr lang="en-US" smtClean="0"/>
              <a:t>10/17/2022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6C69A-49A1-43AB-8356-B2369CEE54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1059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045A1-A0CE-4EF7-851C-A8316A328429}" type="datetimeFigureOut">
              <a:rPr lang="en-US" smtClean="0"/>
              <a:t>10/17/2022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6C69A-49A1-43AB-8356-B2369CEE54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1381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045A1-A0CE-4EF7-851C-A8316A328429}" type="datetimeFigureOut">
              <a:rPr lang="en-US" smtClean="0"/>
              <a:t>10/17/2022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6C69A-49A1-43AB-8356-B2369CEE54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4382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image" Target="../media/image7.jpeg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F045A1-A0CE-4EF7-851C-A8316A328429}" type="datetimeFigureOut">
              <a:rPr lang="en-US" smtClean="0"/>
              <a:t>10/17/2022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D6C69A-49A1-43AB-8356-B2369CEE54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2445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5390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23B18FF4-15B0-4A0F-A408-29575D30AE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DAFFAF94-3EC8-417C-A78B-9C2E4C069A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2BF2CF7-FD2F-42F4-95D0-B1D7BD179D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85BF49-3D7A-4F43-BA91-D003E0AEA55D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2022/10/17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20F1565-20E8-4745-8FF2-10D53A944E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D337385-E146-4D8D-9D11-BCA989E8FA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3BD8DC-39EC-4016-A177-D6AECE15833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89693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jpe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17.xml"/><Relationship Id="rId1" Type="http://schemas.openxmlformats.org/officeDocument/2006/relationships/audio" Target="file:///C:\Users\Administrator\Favorites\Downloads\412_20200510085506_22.di-toi-truong----bai-11-tap-bai-hat-lop-1.mp3" TargetMode="External"/><Relationship Id="rId4" Type="http://schemas.openxmlformats.org/officeDocument/2006/relationships/image" Target="../media/image21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8.xml"/><Relationship Id="rId1" Type="http://schemas.openxmlformats.org/officeDocument/2006/relationships/tags" Target="../tags/tag1.xml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44171"/>
            <a:ext cx="12192000" cy="6902172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97718">
            <a:off x="-1047625" y="-106047"/>
            <a:ext cx="14287248" cy="7143624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182191"/>
            <a:ext cx="12192000" cy="365588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95802" y="644691"/>
            <a:ext cx="1743460" cy="801863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2549" y="59025"/>
            <a:ext cx="2534828" cy="1049481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28207" y="3814845"/>
            <a:ext cx="3053120" cy="305312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71831">
            <a:off x="766825" y="1920595"/>
            <a:ext cx="4517251" cy="638972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951022" y="929089"/>
            <a:ext cx="618310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.黑体-日本语" panose="02000500000000000000" pitchFamily="2" charset="-122"/>
                <a:ea typeface=".黑体-日本语" panose="02000500000000000000" pitchFamily="2" charset="-122"/>
                <a:cs typeface=".黑体-日本语" panose="02000500000000000000" pitchFamily="2" charset="-122"/>
                <a:sym typeface="+mn-lt"/>
              </a:rPr>
              <a:t>《TỰ NHIÊN XÃ HỘI》</a:t>
            </a:r>
          </a:p>
        </p:txBody>
      </p:sp>
      <p:pic>
        <p:nvPicPr>
          <p:cNvPr id="17" name="Picture 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26075" y="1"/>
            <a:ext cx="2365925" cy="1878904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9" name="TextBox 18"/>
          <p:cNvSpPr txBox="1"/>
          <p:nvPr/>
        </p:nvSpPr>
        <p:spPr>
          <a:xfrm>
            <a:off x="1052186" y="1664465"/>
            <a:ext cx="10020821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LỚP 2 - 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 ĐỀ: GIA ĐÌNH</a:t>
            </a:r>
            <a:endParaRPr lang="en-US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5: ÔN TẬP CHỦ ĐỀ GIA ĐÌNH (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2)</a:t>
            </a:r>
            <a:endParaRPr lang="en-US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42419"/>
      </p:ext>
    </p:extLst>
  </p:cSld>
  <p:clrMapOvr>
    <a:masterClrMapping/>
  </p:clrMapOvr>
  <p:transition spd="slow" advTm="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8" presetClass="emph" presetSubtype="0" fill="hold" grpId="1" nodeType="withEffect">
                                  <p:stCondLst>
                                    <p:cond delay="1250"/>
                                  </p:stCondLst>
                                  <p:childTnLst>
                                    <p:animRot by="21600000">
                                      <p:cBhvr>
                                        <p:cTn id="26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Anh Dong (220)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5983" y="1083502"/>
            <a:ext cx="1478756" cy="328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 descr="Anh Dong (220)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136153" y="1235292"/>
            <a:ext cx="1477565" cy="328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z2540137939847_3394db943d7776eee3e245f97195d0af (1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992" y="475989"/>
            <a:ext cx="10074714" cy="5962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106560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图片包含 事情&#10;&#10;已生成极高可信度的说明">
            <a:extLst>
              <a:ext uri="{FF2B5EF4-FFF2-40B4-BE49-F238E27FC236}">
                <a16:creationId xmlns:a16="http://schemas.microsoft.com/office/drawing/2014/main" id="{59EF3AD0-F08C-4A1E-A601-86B9EB13C04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875262" y="650949"/>
            <a:ext cx="10441495" cy="5694677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27" name="图片 5" descr="图片包含 蛋糕, 室内, 绿色&#10;&#10;已生成高可信度的说明">
            <a:extLst>
              <a:ext uri="{FF2B5EF4-FFF2-40B4-BE49-F238E27FC236}">
                <a16:creationId xmlns:a16="http://schemas.microsoft.com/office/drawing/2014/main" id="{CFD9A3D4-965C-4AA0-A594-6A835CC2580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82520" y="4960307"/>
            <a:ext cx="1442446" cy="2139600"/>
          </a:xfrm>
          <a:prstGeom prst="rect">
            <a:avLst/>
          </a:prstGeom>
        </p:spPr>
      </p:pic>
      <p:pic>
        <p:nvPicPr>
          <p:cNvPr id="28" name="图片 15">
            <a:extLst>
              <a:ext uri="{FF2B5EF4-FFF2-40B4-BE49-F238E27FC236}">
                <a16:creationId xmlns:a16="http://schemas.microsoft.com/office/drawing/2014/main" id="{0C8FB0A9-1DCD-4F68-9B69-C04B7815D0C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75045" y="5228335"/>
            <a:ext cx="1299496" cy="1266804"/>
          </a:xfrm>
          <a:prstGeom prst="rect">
            <a:avLst/>
          </a:prstGeom>
        </p:spPr>
      </p:pic>
      <p:pic>
        <p:nvPicPr>
          <p:cNvPr id="29" name="图片 24">
            <a:extLst>
              <a:ext uri="{FF2B5EF4-FFF2-40B4-BE49-F238E27FC236}">
                <a16:creationId xmlns:a16="http://schemas.microsoft.com/office/drawing/2014/main" id="{6C007B28-2524-4926-956E-E73B3DA1E67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82521" y="82098"/>
            <a:ext cx="1211832" cy="1498600"/>
          </a:xfrm>
          <a:prstGeom prst="rect">
            <a:avLst/>
          </a:prstGeom>
        </p:spPr>
      </p:pic>
      <p:sp>
        <p:nvSpPr>
          <p:cNvPr id="9" name="矩形 3"/>
          <p:cNvSpPr/>
          <p:nvPr/>
        </p:nvSpPr>
        <p:spPr>
          <a:xfrm>
            <a:off x="875262" y="1305086"/>
            <a:ext cx="10462586" cy="3245953"/>
          </a:xfrm>
          <a:prstGeom prst="rect">
            <a:avLst/>
          </a:prstGeom>
          <a:solidFill>
            <a:srgbClr val="7030A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>
              <a:lnSpc>
                <a:spcPct val="130000"/>
              </a:lnSpc>
              <a:defRPr/>
            </a:pPr>
            <a:r>
              <a:rPr lang="en-US" sz="5400" b="1" dirty="0" err="1"/>
              <a:t>Chúng</a:t>
            </a:r>
            <a:r>
              <a:rPr lang="en-US" sz="5400" b="1" dirty="0"/>
              <a:t> ta </a:t>
            </a:r>
            <a:r>
              <a:rPr lang="en-US" sz="5400" b="1" dirty="0" err="1"/>
              <a:t>cần</a:t>
            </a:r>
            <a:r>
              <a:rPr lang="en-US" sz="5400" b="1" dirty="0"/>
              <a:t> </a:t>
            </a:r>
            <a:r>
              <a:rPr lang="en-US" sz="5400" b="1" dirty="0" err="1"/>
              <a:t>bày</a:t>
            </a:r>
            <a:r>
              <a:rPr lang="en-US" sz="5400" b="1" dirty="0"/>
              <a:t> </a:t>
            </a:r>
            <a:r>
              <a:rPr lang="en-US" sz="5400" b="1" dirty="0" err="1"/>
              <a:t>tỏ</a:t>
            </a:r>
            <a:r>
              <a:rPr lang="en-US" sz="5400" b="1" dirty="0"/>
              <a:t> ý </a:t>
            </a:r>
            <a:r>
              <a:rPr lang="en-US" sz="5400" b="1" dirty="0" err="1"/>
              <a:t>kiến</a:t>
            </a:r>
            <a:r>
              <a:rPr lang="en-US" sz="5400" b="1" dirty="0"/>
              <a:t> </a:t>
            </a:r>
            <a:r>
              <a:rPr lang="en-US" sz="5400" b="1" dirty="0" err="1"/>
              <a:t>hoặc</a:t>
            </a:r>
            <a:r>
              <a:rPr lang="en-US" sz="5400" b="1" dirty="0"/>
              <a:t> </a:t>
            </a:r>
            <a:r>
              <a:rPr lang="en-US" sz="5400" b="1" dirty="0" err="1"/>
              <a:t>khuyên</a:t>
            </a:r>
            <a:r>
              <a:rPr lang="en-US" sz="5400" b="1" dirty="0"/>
              <a:t> </a:t>
            </a:r>
            <a:r>
              <a:rPr lang="en-US" sz="5400" b="1" dirty="0" err="1"/>
              <a:t>người</a:t>
            </a:r>
            <a:r>
              <a:rPr lang="en-US" sz="5400" b="1" dirty="0"/>
              <a:t> </a:t>
            </a:r>
            <a:r>
              <a:rPr lang="en-US" sz="5400" b="1" dirty="0" err="1"/>
              <a:t>thân</a:t>
            </a:r>
            <a:r>
              <a:rPr lang="en-US" sz="5400" b="1" dirty="0"/>
              <a:t> </a:t>
            </a:r>
            <a:r>
              <a:rPr lang="en-US" sz="5400" b="1" dirty="0" err="1"/>
              <a:t>cẩn</a:t>
            </a:r>
            <a:r>
              <a:rPr lang="en-US" sz="5400" b="1" dirty="0"/>
              <a:t> </a:t>
            </a:r>
            <a:r>
              <a:rPr lang="en-US" sz="5400" b="1" dirty="0" err="1"/>
              <a:t>thận</a:t>
            </a:r>
            <a:r>
              <a:rPr lang="en-US" sz="5400" b="1" dirty="0"/>
              <a:t> </a:t>
            </a:r>
            <a:r>
              <a:rPr lang="en-US" sz="5400" b="1" dirty="0" err="1"/>
              <a:t>khi</a:t>
            </a:r>
            <a:r>
              <a:rPr lang="en-US" sz="5400" b="1" dirty="0"/>
              <a:t> </a:t>
            </a:r>
            <a:r>
              <a:rPr lang="en-US" sz="5400" b="1" dirty="0" err="1"/>
              <a:t>sử</a:t>
            </a:r>
            <a:r>
              <a:rPr lang="en-US" sz="5400" b="1" dirty="0"/>
              <a:t> </a:t>
            </a:r>
            <a:r>
              <a:rPr lang="en-US" sz="5400" b="1" dirty="0" err="1"/>
              <a:t>dụng</a:t>
            </a:r>
            <a:r>
              <a:rPr lang="en-US" sz="5400" b="1" dirty="0"/>
              <a:t> </a:t>
            </a:r>
            <a:r>
              <a:rPr lang="en-US" sz="5400" b="1" dirty="0" err="1"/>
              <a:t>thuốc</a:t>
            </a:r>
            <a:r>
              <a:rPr lang="en-US" sz="5400" b="1" dirty="0"/>
              <a:t> </a:t>
            </a:r>
            <a:r>
              <a:rPr lang="en-US" sz="5400" b="1" dirty="0" err="1"/>
              <a:t>trong</a:t>
            </a:r>
            <a:r>
              <a:rPr lang="en-US" sz="5400" b="1" dirty="0"/>
              <a:t> </a:t>
            </a:r>
            <a:r>
              <a:rPr lang="en-US" sz="5400" b="1" dirty="0" err="1"/>
              <a:t>gia</a:t>
            </a:r>
            <a:r>
              <a:rPr lang="en-US" sz="5400" b="1" dirty="0"/>
              <a:t> </a:t>
            </a:r>
            <a:r>
              <a:rPr lang="en-US" sz="5400" b="1" dirty="0" err="1"/>
              <a:t>đình</a:t>
            </a:r>
            <a:r>
              <a:rPr lang="en-US" sz="54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924438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图片包含 事情&#10;&#10;已生成极高可信度的说明">
            <a:extLst>
              <a:ext uri="{FF2B5EF4-FFF2-40B4-BE49-F238E27FC236}">
                <a16:creationId xmlns:a16="http://schemas.microsoft.com/office/drawing/2014/main" id="{59EF3AD0-F08C-4A1E-A601-86B9EB13C04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875262" y="650949"/>
            <a:ext cx="10441495" cy="5694677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27" name="图片 5" descr="图片包含 蛋糕, 室内, 绿色&#10;&#10;已生成高可信度的说明">
            <a:extLst>
              <a:ext uri="{FF2B5EF4-FFF2-40B4-BE49-F238E27FC236}">
                <a16:creationId xmlns:a16="http://schemas.microsoft.com/office/drawing/2014/main" id="{CFD9A3D4-965C-4AA0-A594-6A835CC2580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82520" y="4960307"/>
            <a:ext cx="1442446" cy="2139600"/>
          </a:xfrm>
          <a:prstGeom prst="rect">
            <a:avLst/>
          </a:prstGeom>
        </p:spPr>
      </p:pic>
      <p:pic>
        <p:nvPicPr>
          <p:cNvPr id="28" name="图片 15">
            <a:extLst>
              <a:ext uri="{FF2B5EF4-FFF2-40B4-BE49-F238E27FC236}">
                <a16:creationId xmlns:a16="http://schemas.microsoft.com/office/drawing/2014/main" id="{0C8FB0A9-1DCD-4F68-9B69-C04B7815D0C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75045" y="5228335"/>
            <a:ext cx="1299496" cy="1266804"/>
          </a:xfrm>
          <a:prstGeom prst="rect">
            <a:avLst/>
          </a:prstGeom>
        </p:spPr>
      </p:pic>
      <p:pic>
        <p:nvPicPr>
          <p:cNvPr id="29" name="图片 24">
            <a:extLst>
              <a:ext uri="{FF2B5EF4-FFF2-40B4-BE49-F238E27FC236}">
                <a16:creationId xmlns:a16="http://schemas.microsoft.com/office/drawing/2014/main" id="{6C007B28-2524-4926-956E-E73B3DA1E67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82521" y="82098"/>
            <a:ext cx="1211832" cy="1498600"/>
          </a:xfrm>
          <a:prstGeom prst="rect">
            <a:avLst/>
          </a:prstGeom>
        </p:spPr>
      </p:pic>
      <p:sp>
        <p:nvSpPr>
          <p:cNvPr id="9" name="矩形 3"/>
          <p:cNvSpPr/>
          <p:nvPr/>
        </p:nvSpPr>
        <p:spPr>
          <a:xfrm>
            <a:off x="875262" y="1305086"/>
            <a:ext cx="10462586" cy="1938992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/>
            <a:r>
              <a:rPr lang="en-US" sz="6000" b="1" dirty="0" err="1"/>
              <a:t>Về</a:t>
            </a:r>
            <a:r>
              <a:rPr lang="en-US" sz="6000" b="1" dirty="0"/>
              <a:t> </a:t>
            </a:r>
            <a:r>
              <a:rPr lang="en-US" sz="6000" b="1" dirty="0" err="1"/>
              <a:t>nhà</a:t>
            </a:r>
            <a:r>
              <a:rPr lang="en-US" sz="6000" b="1" dirty="0"/>
              <a:t> </a:t>
            </a:r>
            <a:r>
              <a:rPr lang="en-US" sz="6000" b="1" dirty="0" err="1"/>
              <a:t>tìm</a:t>
            </a:r>
            <a:r>
              <a:rPr lang="en-US" sz="6000" b="1" dirty="0"/>
              <a:t> </a:t>
            </a:r>
            <a:r>
              <a:rPr lang="en-US" sz="6000" b="1" dirty="0" err="1"/>
              <a:t>hiểu</a:t>
            </a:r>
            <a:r>
              <a:rPr lang="en-US" sz="6000" b="1" dirty="0"/>
              <a:t> </a:t>
            </a:r>
            <a:r>
              <a:rPr lang="en-US" sz="6000" b="1" dirty="0" err="1"/>
              <a:t>việc</a:t>
            </a:r>
            <a:r>
              <a:rPr lang="en-US" sz="6000" b="1" dirty="0"/>
              <a:t> </a:t>
            </a:r>
            <a:r>
              <a:rPr lang="en-US" sz="6000" b="1" dirty="0" err="1"/>
              <a:t>sắp</a:t>
            </a:r>
            <a:r>
              <a:rPr lang="en-US" sz="6000" b="1" dirty="0"/>
              <a:t> </a:t>
            </a:r>
            <a:r>
              <a:rPr lang="en-US" sz="6000" b="1" dirty="0" err="1"/>
              <a:t>xếp</a:t>
            </a:r>
            <a:r>
              <a:rPr lang="en-US" sz="6000" b="1" dirty="0"/>
              <a:t> </a:t>
            </a:r>
          </a:p>
          <a:p>
            <a:pPr lvl="0" algn="ctr"/>
            <a:r>
              <a:rPr lang="en-US" sz="6000" b="1" dirty="0" err="1"/>
              <a:t>các</a:t>
            </a:r>
            <a:r>
              <a:rPr lang="en-US" sz="6000" b="1" dirty="0"/>
              <a:t> </a:t>
            </a:r>
            <a:r>
              <a:rPr lang="en-US" sz="6000" b="1" dirty="0" err="1"/>
              <a:t>loại</a:t>
            </a:r>
            <a:r>
              <a:rPr lang="en-US" sz="6000" b="1" dirty="0"/>
              <a:t> </a:t>
            </a:r>
            <a:r>
              <a:rPr lang="en-US" sz="6000" b="1" dirty="0" err="1"/>
              <a:t>thuốc</a:t>
            </a:r>
            <a:r>
              <a:rPr lang="en-US" sz="6000" b="1" dirty="0"/>
              <a:t> ở </a:t>
            </a:r>
            <a:r>
              <a:rPr lang="en-US" sz="6000" b="1" dirty="0" err="1"/>
              <a:t>gia</a:t>
            </a:r>
            <a:r>
              <a:rPr lang="en-US" sz="6000" b="1" dirty="0"/>
              <a:t> </a:t>
            </a:r>
            <a:r>
              <a:rPr lang="en-US" sz="6000" b="1" dirty="0" err="1"/>
              <a:t>đình</a:t>
            </a:r>
            <a:r>
              <a:rPr lang="en-US" sz="60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559573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36"/>
          <a:stretch>
            <a:fillRect/>
          </a:stretch>
        </p:blipFill>
        <p:spPr>
          <a:xfrm flipH="1">
            <a:off x="0" y="-795468"/>
            <a:ext cx="12192000" cy="765346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8181" y="740701"/>
            <a:ext cx="5017643" cy="337689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80807" y="2231047"/>
            <a:ext cx="5502788" cy="120032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>
                <a:rot lat="0" lon="0" rev="0"/>
              </a:camera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altLang="zh-CN" sz="7200" spc="67" dirty="0">
                <a:ln w="11430"/>
                <a:solidFill>
                  <a:schemeClr val="accent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黑体-日本语" panose="02000500000000000000" pitchFamily="2" charset="-122"/>
                <a:ea typeface=".黑体-日本语" panose="02000500000000000000" pitchFamily="2" charset="-122"/>
                <a:cs typeface=".黑体-日本语" panose="02000500000000000000" pitchFamily="2" charset="-122"/>
                <a:sym typeface="+mn-lt"/>
              </a:rPr>
              <a:t>Thank you</a:t>
            </a:r>
            <a:r>
              <a:rPr lang="zh-CN" altLang="en-US" sz="7200" spc="67" dirty="0">
                <a:ln w="11430"/>
                <a:solidFill>
                  <a:schemeClr val="accent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黑体-日本语" panose="02000500000000000000" pitchFamily="2" charset="-122"/>
                <a:ea typeface=".黑体-日本语" panose="02000500000000000000" pitchFamily="2" charset="-122"/>
                <a:cs typeface=".黑体-日本语" panose="02000500000000000000" pitchFamily="2" charset="-122"/>
                <a:sym typeface="+mn-lt"/>
              </a:rPr>
              <a:t>！</a:t>
            </a:r>
          </a:p>
        </p:txBody>
      </p:sp>
    </p:spTree>
    <p:extLst>
      <p:ext uri="{BB962C8B-B14F-4D97-AF65-F5344CB8AC3E}">
        <p14:creationId xmlns:p14="http://schemas.microsoft.com/office/powerpoint/2010/main" val="2796633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" name="组合 63"/>
          <p:cNvGrpSpPr/>
          <p:nvPr/>
        </p:nvGrpSpPr>
        <p:grpSpPr>
          <a:xfrm>
            <a:off x="4705848" y="1773015"/>
            <a:ext cx="1546825" cy="4705203"/>
            <a:chOff x="2102024" y="-1714093"/>
            <a:chExt cx="1143795" cy="3479248"/>
          </a:xfrm>
        </p:grpSpPr>
        <p:grpSp>
          <p:nvGrpSpPr>
            <p:cNvPr id="65" name="组合 64"/>
            <p:cNvGrpSpPr/>
            <p:nvPr/>
          </p:nvGrpSpPr>
          <p:grpSpPr>
            <a:xfrm>
              <a:off x="2102024" y="18263"/>
              <a:ext cx="1108721" cy="1746892"/>
              <a:chOff x="1547664" y="32770"/>
              <a:chExt cx="1217765" cy="1918701"/>
            </a:xfrm>
          </p:grpSpPr>
          <p:sp>
            <p:nvSpPr>
              <p:cNvPr id="69" name="任意多边形 68"/>
              <p:cNvSpPr/>
              <p:nvPr/>
            </p:nvSpPr>
            <p:spPr>
              <a:xfrm>
                <a:off x="2026831" y="32770"/>
                <a:ext cx="248979" cy="1171575"/>
              </a:xfrm>
              <a:custGeom>
                <a:avLst/>
                <a:gdLst>
                  <a:gd name="connsiteX0" fmla="*/ 248979 w 248979"/>
                  <a:gd name="connsiteY0" fmla="*/ 0 h 1171575"/>
                  <a:gd name="connsiteX1" fmla="*/ 1329 w 248979"/>
                  <a:gd name="connsiteY1" fmla="*/ 523875 h 1171575"/>
                  <a:gd name="connsiteX2" fmla="*/ 144204 w 248979"/>
                  <a:gd name="connsiteY2" fmla="*/ 1171575 h 1171575"/>
                  <a:gd name="connsiteX3" fmla="*/ 144204 w 248979"/>
                  <a:gd name="connsiteY3" fmla="*/ 1171575 h 1171575"/>
                  <a:gd name="connsiteX4" fmla="*/ 144204 w 248979"/>
                  <a:gd name="connsiteY4" fmla="*/ 1171575 h 1171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8979" h="1171575">
                    <a:moveTo>
                      <a:pt x="248979" y="0"/>
                    </a:moveTo>
                    <a:cubicBezTo>
                      <a:pt x="133885" y="164306"/>
                      <a:pt x="18791" y="328613"/>
                      <a:pt x="1329" y="523875"/>
                    </a:cubicBezTo>
                    <a:cubicBezTo>
                      <a:pt x="-16133" y="719137"/>
                      <a:pt x="144204" y="1171575"/>
                      <a:pt x="144204" y="1171575"/>
                    </a:cubicBezTo>
                    <a:lnTo>
                      <a:pt x="144204" y="1171575"/>
                    </a:lnTo>
                    <a:lnTo>
                      <a:pt x="144204" y="1171575"/>
                    </a:lnTo>
                  </a:path>
                </a:pathLst>
              </a:custGeom>
              <a:ln>
                <a:solidFill>
                  <a:schemeClr val="accent4"/>
                </a:solidFill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>
                  <a:latin typeface=".黑体-日本语" panose="02000500000000000000" pitchFamily="2" charset="-122"/>
                  <a:ea typeface=".黑体-日本语" panose="02000500000000000000" pitchFamily="2" charset="-122"/>
                  <a:cs typeface=".黑体-日本语" panose="02000500000000000000" pitchFamily="2" charset="-122"/>
                  <a:sym typeface="+mn-lt"/>
                </a:endParaRPr>
              </a:p>
            </p:txBody>
          </p:sp>
          <p:sp>
            <p:nvSpPr>
              <p:cNvPr id="70" name="心形 69"/>
              <p:cNvSpPr/>
              <p:nvPr/>
            </p:nvSpPr>
            <p:spPr>
              <a:xfrm>
                <a:off x="1547664" y="899265"/>
                <a:ext cx="1217765" cy="1052206"/>
              </a:xfrm>
              <a:prstGeom prst="heart">
                <a:avLst/>
              </a:prstGeom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altLang="zh-CN" sz="4800" b="1" kern="0" dirty="0">
                    <a:solidFill>
                      <a:sysClr val="window" lastClr="FFFFFF"/>
                    </a:solidFill>
                    <a:latin typeface=".黑体-日本语" panose="02000500000000000000" pitchFamily="2" charset="-122"/>
                    <a:ea typeface=".黑体-日本语" panose="02000500000000000000" pitchFamily="2" charset="-122"/>
                    <a:cs typeface=".黑体-日本语" panose="02000500000000000000" pitchFamily="2" charset="-122"/>
                    <a:sym typeface="+mn-lt"/>
                  </a:rPr>
                  <a:t>4</a:t>
                </a:r>
                <a:endParaRPr lang="zh-CN" altLang="en-US" sz="4800" b="1" kern="0" dirty="0">
                  <a:solidFill>
                    <a:sysClr val="window" lastClr="FFFFFF"/>
                  </a:solidFill>
                  <a:latin typeface=".黑体-日本语" panose="02000500000000000000" pitchFamily="2" charset="-122"/>
                  <a:ea typeface=".黑体-日本语" panose="02000500000000000000" pitchFamily="2" charset="-122"/>
                  <a:cs typeface=".黑体-日本语" panose="02000500000000000000" pitchFamily="2" charset="-122"/>
                  <a:sym typeface="+mn-lt"/>
                </a:endParaRPr>
              </a:p>
            </p:txBody>
          </p:sp>
        </p:grpSp>
        <p:grpSp>
          <p:nvGrpSpPr>
            <p:cNvPr id="66" name="组合 65"/>
            <p:cNvGrpSpPr/>
            <p:nvPr/>
          </p:nvGrpSpPr>
          <p:grpSpPr>
            <a:xfrm flipV="1">
              <a:off x="2137098" y="-1714093"/>
              <a:ext cx="1108721" cy="1746892"/>
              <a:chOff x="1547664" y="32770"/>
              <a:chExt cx="1217765" cy="1918701"/>
            </a:xfrm>
            <a:noFill/>
            <a:effectLst/>
          </p:grpSpPr>
          <p:sp>
            <p:nvSpPr>
              <p:cNvPr id="67" name="任意多边形 66"/>
              <p:cNvSpPr/>
              <p:nvPr/>
            </p:nvSpPr>
            <p:spPr>
              <a:xfrm>
                <a:off x="2026831" y="32770"/>
                <a:ext cx="248979" cy="1171575"/>
              </a:xfrm>
              <a:custGeom>
                <a:avLst/>
                <a:gdLst>
                  <a:gd name="connsiteX0" fmla="*/ 248979 w 248979"/>
                  <a:gd name="connsiteY0" fmla="*/ 0 h 1171575"/>
                  <a:gd name="connsiteX1" fmla="*/ 1329 w 248979"/>
                  <a:gd name="connsiteY1" fmla="*/ 523875 h 1171575"/>
                  <a:gd name="connsiteX2" fmla="*/ 144204 w 248979"/>
                  <a:gd name="connsiteY2" fmla="*/ 1171575 h 1171575"/>
                  <a:gd name="connsiteX3" fmla="*/ 144204 w 248979"/>
                  <a:gd name="connsiteY3" fmla="*/ 1171575 h 1171575"/>
                  <a:gd name="connsiteX4" fmla="*/ 144204 w 248979"/>
                  <a:gd name="connsiteY4" fmla="*/ 1171575 h 1171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8979" h="1171575">
                    <a:moveTo>
                      <a:pt x="248979" y="0"/>
                    </a:moveTo>
                    <a:cubicBezTo>
                      <a:pt x="133885" y="164306"/>
                      <a:pt x="18791" y="328613"/>
                      <a:pt x="1329" y="523875"/>
                    </a:cubicBezTo>
                    <a:cubicBezTo>
                      <a:pt x="-16133" y="719137"/>
                      <a:pt x="144204" y="1171575"/>
                      <a:pt x="144204" y="1171575"/>
                    </a:cubicBezTo>
                    <a:lnTo>
                      <a:pt x="144204" y="1171575"/>
                    </a:lnTo>
                    <a:lnTo>
                      <a:pt x="144204" y="1171575"/>
                    </a:lnTo>
                  </a:path>
                </a:pathLst>
              </a:custGeom>
              <a:grpFill/>
              <a:ln>
                <a:noFill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>
                  <a:latin typeface=".黑体-日本语" panose="02000500000000000000" pitchFamily="2" charset="-122"/>
                  <a:ea typeface=".黑体-日本语" panose="02000500000000000000" pitchFamily="2" charset="-122"/>
                  <a:cs typeface=".黑体-日本语" panose="02000500000000000000" pitchFamily="2" charset="-122"/>
                  <a:sym typeface="+mn-lt"/>
                </a:endParaRPr>
              </a:p>
            </p:txBody>
          </p:sp>
          <p:sp>
            <p:nvSpPr>
              <p:cNvPr id="68" name="十六角星 67"/>
              <p:cNvSpPr/>
              <p:nvPr/>
            </p:nvSpPr>
            <p:spPr>
              <a:xfrm>
                <a:off x="1547664" y="899265"/>
                <a:ext cx="1217765" cy="1052206"/>
              </a:xfrm>
              <a:prstGeom prst="star16">
                <a:avLst/>
              </a:prstGeom>
              <a:grpFill/>
              <a:ln>
                <a:noFill/>
              </a:ln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sz="4800" b="1" kern="0" dirty="0">
                  <a:solidFill>
                    <a:sysClr val="window" lastClr="FFFFFF"/>
                  </a:solidFill>
                  <a:latin typeface=".黑体-日本语" panose="02000500000000000000" pitchFamily="2" charset="-122"/>
                  <a:ea typeface=".黑体-日本语" panose="02000500000000000000" pitchFamily="2" charset="-122"/>
                  <a:cs typeface=".黑体-日本语" panose="02000500000000000000" pitchFamily="2" charset="-122"/>
                  <a:sym typeface="+mn-lt"/>
                </a:endParaRPr>
              </a:p>
            </p:txBody>
          </p:sp>
        </p:grpSp>
      </p:grpSp>
      <p:grpSp>
        <p:nvGrpSpPr>
          <p:cNvPr id="54" name="组合 53"/>
          <p:cNvGrpSpPr/>
          <p:nvPr/>
        </p:nvGrpSpPr>
        <p:grpSpPr>
          <a:xfrm>
            <a:off x="4705848" y="258825"/>
            <a:ext cx="1546825" cy="4705203"/>
            <a:chOff x="2102024" y="-1714093"/>
            <a:chExt cx="1143795" cy="3479248"/>
          </a:xfrm>
        </p:grpSpPr>
        <p:grpSp>
          <p:nvGrpSpPr>
            <p:cNvPr id="55" name="组合 54"/>
            <p:cNvGrpSpPr/>
            <p:nvPr/>
          </p:nvGrpSpPr>
          <p:grpSpPr>
            <a:xfrm>
              <a:off x="2102024" y="18263"/>
              <a:ext cx="1108721" cy="1746892"/>
              <a:chOff x="1547664" y="32770"/>
              <a:chExt cx="1217765" cy="1918701"/>
            </a:xfrm>
          </p:grpSpPr>
          <p:sp>
            <p:nvSpPr>
              <p:cNvPr id="59" name="任意多边形 58"/>
              <p:cNvSpPr/>
              <p:nvPr/>
            </p:nvSpPr>
            <p:spPr>
              <a:xfrm>
                <a:off x="2026831" y="32770"/>
                <a:ext cx="248979" cy="1171575"/>
              </a:xfrm>
              <a:custGeom>
                <a:avLst/>
                <a:gdLst>
                  <a:gd name="connsiteX0" fmla="*/ 248979 w 248979"/>
                  <a:gd name="connsiteY0" fmla="*/ 0 h 1171575"/>
                  <a:gd name="connsiteX1" fmla="*/ 1329 w 248979"/>
                  <a:gd name="connsiteY1" fmla="*/ 523875 h 1171575"/>
                  <a:gd name="connsiteX2" fmla="*/ 144204 w 248979"/>
                  <a:gd name="connsiteY2" fmla="*/ 1171575 h 1171575"/>
                  <a:gd name="connsiteX3" fmla="*/ 144204 w 248979"/>
                  <a:gd name="connsiteY3" fmla="*/ 1171575 h 1171575"/>
                  <a:gd name="connsiteX4" fmla="*/ 144204 w 248979"/>
                  <a:gd name="connsiteY4" fmla="*/ 1171575 h 1171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8979" h="1171575">
                    <a:moveTo>
                      <a:pt x="248979" y="0"/>
                    </a:moveTo>
                    <a:cubicBezTo>
                      <a:pt x="133885" y="164306"/>
                      <a:pt x="18791" y="328613"/>
                      <a:pt x="1329" y="523875"/>
                    </a:cubicBezTo>
                    <a:cubicBezTo>
                      <a:pt x="-16133" y="719137"/>
                      <a:pt x="144204" y="1171575"/>
                      <a:pt x="144204" y="1171575"/>
                    </a:cubicBezTo>
                    <a:lnTo>
                      <a:pt x="144204" y="1171575"/>
                    </a:lnTo>
                    <a:lnTo>
                      <a:pt x="144204" y="1171575"/>
                    </a:lnTo>
                  </a:path>
                </a:pathLst>
              </a:custGeom>
              <a:ln>
                <a:solidFill>
                  <a:schemeClr val="accent4"/>
                </a:solidFill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>
                  <a:latin typeface=".黑体-日本语" panose="02000500000000000000" pitchFamily="2" charset="-122"/>
                  <a:ea typeface=".黑体-日本语" panose="02000500000000000000" pitchFamily="2" charset="-122"/>
                  <a:cs typeface=".黑体-日本语" panose="02000500000000000000" pitchFamily="2" charset="-122"/>
                  <a:sym typeface="+mn-lt"/>
                </a:endParaRPr>
              </a:p>
            </p:txBody>
          </p:sp>
          <p:sp>
            <p:nvSpPr>
              <p:cNvPr id="60" name="心形 59"/>
              <p:cNvSpPr/>
              <p:nvPr/>
            </p:nvSpPr>
            <p:spPr>
              <a:xfrm>
                <a:off x="1547664" y="899265"/>
                <a:ext cx="1217765" cy="1052206"/>
              </a:xfrm>
              <a:prstGeom prst="heart">
                <a:avLst/>
              </a:prstGeom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altLang="zh-CN" sz="4800" b="1" kern="0" dirty="0">
                    <a:solidFill>
                      <a:sysClr val="window" lastClr="FFFFFF"/>
                    </a:solidFill>
                    <a:latin typeface=".黑体-日本语" panose="02000500000000000000" pitchFamily="2" charset="-122"/>
                    <a:ea typeface=".黑体-日本语" panose="02000500000000000000" pitchFamily="2" charset="-122"/>
                    <a:cs typeface=".黑体-日本语" panose="02000500000000000000" pitchFamily="2" charset="-122"/>
                    <a:sym typeface="+mn-lt"/>
                  </a:rPr>
                  <a:t>3</a:t>
                </a:r>
                <a:endParaRPr lang="zh-CN" altLang="en-US" sz="4800" b="1" kern="0" dirty="0">
                  <a:solidFill>
                    <a:sysClr val="window" lastClr="FFFFFF"/>
                  </a:solidFill>
                  <a:latin typeface=".黑体-日本语" panose="02000500000000000000" pitchFamily="2" charset="-122"/>
                  <a:ea typeface=".黑体-日本语" panose="02000500000000000000" pitchFamily="2" charset="-122"/>
                  <a:cs typeface=".黑体-日本语" panose="02000500000000000000" pitchFamily="2" charset="-122"/>
                  <a:sym typeface="+mn-lt"/>
                </a:endParaRPr>
              </a:p>
            </p:txBody>
          </p:sp>
        </p:grpSp>
        <p:grpSp>
          <p:nvGrpSpPr>
            <p:cNvPr id="56" name="组合 55"/>
            <p:cNvGrpSpPr/>
            <p:nvPr/>
          </p:nvGrpSpPr>
          <p:grpSpPr>
            <a:xfrm flipV="1">
              <a:off x="2137098" y="-1714093"/>
              <a:ext cx="1108721" cy="1746892"/>
              <a:chOff x="1547664" y="32770"/>
              <a:chExt cx="1217765" cy="1918701"/>
            </a:xfrm>
            <a:noFill/>
            <a:effectLst/>
          </p:grpSpPr>
          <p:sp>
            <p:nvSpPr>
              <p:cNvPr id="57" name="任意多边形 56"/>
              <p:cNvSpPr/>
              <p:nvPr/>
            </p:nvSpPr>
            <p:spPr>
              <a:xfrm>
                <a:off x="2026831" y="32770"/>
                <a:ext cx="248979" cy="1171575"/>
              </a:xfrm>
              <a:custGeom>
                <a:avLst/>
                <a:gdLst>
                  <a:gd name="connsiteX0" fmla="*/ 248979 w 248979"/>
                  <a:gd name="connsiteY0" fmla="*/ 0 h 1171575"/>
                  <a:gd name="connsiteX1" fmla="*/ 1329 w 248979"/>
                  <a:gd name="connsiteY1" fmla="*/ 523875 h 1171575"/>
                  <a:gd name="connsiteX2" fmla="*/ 144204 w 248979"/>
                  <a:gd name="connsiteY2" fmla="*/ 1171575 h 1171575"/>
                  <a:gd name="connsiteX3" fmla="*/ 144204 w 248979"/>
                  <a:gd name="connsiteY3" fmla="*/ 1171575 h 1171575"/>
                  <a:gd name="connsiteX4" fmla="*/ 144204 w 248979"/>
                  <a:gd name="connsiteY4" fmla="*/ 1171575 h 1171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8979" h="1171575">
                    <a:moveTo>
                      <a:pt x="248979" y="0"/>
                    </a:moveTo>
                    <a:cubicBezTo>
                      <a:pt x="133885" y="164306"/>
                      <a:pt x="18791" y="328613"/>
                      <a:pt x="1329" y="523875"/>
                    </a:cubicBezTo>
                    <a:cubicBezTo>
                      <a:pt x="-16133" y="719137"/>
                      <a:pt x="144204" y="1171575"/>
                      <a:pt x="144204" y="1171575"/>
                    </a:cubicBezTo>
                    <a:lnTo>
                      <a:pt x="144204" y="1171575"/>
                    </a:lnTo>
                    <a:lnTo>
                      <a:pt x="144204" y="1171575"/>
                    </a:lnTo>
                  </a:path>
                </a:pathLst>
              </a:custGeom>
              <a:grpFill/>
              <a:ln>
                <a:noFill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>
                  <a:latin typeface=".黑体-日本语" panose="02000500000000000000" pitchFamily="2" charset="-122"/>
                  <a:ea typeface=".黑体-日本语" panose="02000500000000000000" pitchFamily="2" charset="-122"/>
                  <a:cs typeface=".黑体-日本语" panose="02000500000000000000" pitchFamily="2" charset="-122"/>
                  <a:sym typeface="+mn-lt"/>
                </a:endParaRPr>
              </a:p>
            </p:txBody>
          </p:sp>
          <p:sp>
            <p:nvSpPr>
              <p:cNvPr id="58" name="十六角星 57"/>
              <p:cNvSpPr/>
              <p:nvPr/>
            </p:nvSpPr>
            <p:spPr>
              <a:xfrm>
                <a:off x="1547664" y="899265"/>
                <a:ext cx="1217765" cy="1052206"/>
              </a:xfrm>
              <a:prstGeom prst="star16">
                <a:avLst/>
              </a:prstGeom>
              <a:grpFill/>
              <a:ln>
                <a:noFill/>
              </a:ln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sz="4800" b="1" kern="0" dirty="0">
                  <a:solidFill>
                    <a:sysClr val="window" lastClr="FFFFFF"/>
                  </a:solidFill>
                  <a:latin typeface=".黑体-日本语" panose="02000500000000000000" pitchFamily="2" charset="-122"/>
                  <a:ea typeface=".黑体-日本语" panose="02000500000000000000" pitchFamily="2" charset="-122"/>
                  <a:cs typeface=".黑体-日本语" panose="02000500000000000000" pitchFamily="2" charset="-122"/>
                  <a:sym typeface="+mn-lt"/>
                </a:endParaRPr>
              </a:p>
            </p:txBody>
          </p:sp>
        </p:grpSp>
      </p:grpSp>
      <p:grpSp>
        <p:nvGrpSpPr>
          <p:cNvPr id="44" name="组合 43"/>
          <p:cNvGrpSpPr/>
          <p:nvPr/>
        </p:nvGrpSpPr>
        <p:grpSpPr>
          <a:xfrm>
            <a:off x="4665297" y="-1276203"/>
            <a:ext cx="1546825" cy="4705203"/>
            <a:chOff x="2102024" y="-1714093"/>
            <a:chExt cx="1143795" cy="3479248"/>
          </a:xfrm>
        </p:grpSpPr>
        <p:grpSp>
          <p:nvGrpSpPr>
            <p:cNvPr id="45" name="组合 44"/>
            <p:cNvGrpSpPr/>
            <p:nvPr/>
          </p:nvGrpSpPr>
          <p:grpSpPr>
            <a:xfrm>
              <a:off x="2102024" y="18263"/>
              <a:ext cx="1108721" cy="1746892"/>
              <a:chOff x="1547664" y="32770"/>
              <a:chExt cx="1217765" cy="1918701"/>
            </a:xfrm>
          </p:grpSpPr>
          <p:sp>
            <p:nvSpPr>
              <p:cNvPr id="49" name="任意多边形 48"/>
              <p:cNvSpPr/>
              <p:nvPr/>
            </p:nvSpPr>
            <p:spPr>
              <a:xfrm>
                <a:off x="2026831" y="32770"/>
                <a:ext cx="248979" cy="1171575"/>
              </a:xfrm>
              <a:custGeom>
                <a:avLst/>
                <a:gdLst>
                  <a:gd name="connsiteX0" fmla="*/ 248979 w 248979"/>
                  <a:gd name="connsiteY0" fmla="*/ 0 h 1171575"/>
                  <a:gd name="connsiteX1" fmla="*/ 1329 w 248979"/>
                  <a:gd name="connsiteY1" fmla="*/ 523875 h 1171575"/>
                  <a:gd name="connsiteX2" fmla="*/ 144204 w 248979"/>
                  <a:gd name="connsiteY2" fmla="*/ 1171575 h 1171575"/>
                  <a:gd name="connsiteX3" fmla="*/ 144204 w 248979"/>
                  <a:gd name="connsiteY3" fmla="*/ 1171575 h 1171575"/>
                  <a:gd name="connsiteX4" fmla="*/ 144204 w 248979"/>
                  <a:gd name="connsiteY4" fmla="*/ 1171575 h 1171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8979" h="1171575">
                    <a:moveTo>
                      <a:pt x="248979" y="0"/>
                    </a:moveTo>
                    <a:cubicBezTo>
                      <a:pt x="133885" y="164306"/>
                      <a:pt x="18791" y="328613"/>
                      <a:pt x="1329" y="523875"/>
                    </a:cubicBezTo>
                    <a:cubicBezTo>
                      <a:pt x="-16133" y="719137"/>
                      <a:pt x="144204" y="1171575"/>
                      <a:pt x="144204" y="1171575"/>
                    </a:cubicBezTo>
                    <a:lnTo>
                      <a:pt x="144204" y="1171575"/>
                    </a:lnTo>
                    <a:lnTo>
                      <a:pt x="144204" y="1171575"/>
                    </a:lnTo>
                  </a:path>
                </a:pathLst>
              </a:custGeom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>
                  <a:latin typeface=".黑体-日本语" panose="02000500000000000000" pitchFamily="2" charset="-122"/>
                  <a:ea typeface=".黑体-日本语" panose="02000500000000000000" pitchFamily="2" charset="-122"/>
                  <a:cs typeface=".黑体-日本语" panose="02000500000000000000" pitchFamily="2" charset="-122"/>
                  <a:sym typeface="+mn-lt"/>
                </a:endParaRPr>
              </a:p>
            </p:txBody>
          </p:sp>
          <p:sp>
            <p:nvSpPr>
              <p:cNvPr id="50" name="心形 49"/>
              <p:cNvSpPr/>
              <p:nvPr/>
            </p:nvSpPr>
            <p:spPr>
              <a:xfrm>
                <a:off x="1547664" y="899265"/>
                <a:ext cx="1217765" cy="1052206"/>
              </a:xfrm>
              <a:prstGeom prst="heart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altLang="zh-CN" sz="4800" b="1" kern="0" dirty="0">
                    <a:solidFill>
                      <a:sysClr val="window" lastClr="FFFFFF"/>
                    </a:solidFill>
                    <a:latin typeface=".黑体-日本语" panose="02000500000000000000" pitchFamily="2" charset="-122"/>
                    <a:ea typeface=".黑体-日本语" panose="02000500000000000000" pitchFamily="2" charset="-122"/>
                    <a:cs typeface=".黑体-日本语" panose="02000500000000000000" pitchFamily="2" charset="-122"/>
                    <a:sym typeface="+mn-lt"/>
                  </a:rPr>
                  <a:t>2</a:t>
                </a:r>
                <a:endParaRPr lang="zh-CN" altLang="en-US" sz="4800" b="1" kern="0" dirty="0">
                  <a:solidFill>
                    <a:sysClr val="window" lastClr="FFFFFF"/>
                  </a:solidFill>
                  <a:latin typeface=".黑体-日本语" panose="02000500000000000000" pitchFamily="2" charset="-122"/>
                  <a:ea typeface=".黑体-日本语" panose="02000500000000000000" pitchFamily="2" charset="-122"/>
                  <a:cs typeface=".黑体-日本语" panose="02000500000000000000" pitchFamily="2" charset="-122"/>
                  <a:sym typeface="+mn-lt"/>
                </a:endParaRPr>
              </a:p>
            </p:txBody>
          </p:sp>
        </p:grpSp>
        <p:grpSp>
          <p:nvGrpSpPr>
            <p:cNvPr id="46" name="组合 45"/>
            <p:cNvGrpSpPr/>
            <p:nvPr/>
          </p:nvGrpSpPr>
          <p:grpSpPr>
            <a:xfrm flipV="1">
              <a:off x="2137098" y="-1714093"/>
              <a:ext cx="1108721" cy="1746892"/>
              <a:chOff x="1547664" y="32770"/>
              <a:chExt cx="1217765" cy="1918701"/>
            </a:xfrm>
            <a:noFill/>
            <a:effectLst/>
          </p:grpSpPr>
          <p:sp>
            <p:nvSpPr>
              <p:cNvPr id="47" name="任意多边形 46"/>
              <p:cNvSpPr/>
              <p:nvPr/>
            </p:nvSpPr>
            <p:spPr>
              <a:xfrm>
                <a:off x="2026831" y="32770"/>
                <a:ext cx="248979" cy="1171575"/>
              </a:xfrm>
              <a:custGeom>
                <a:avLst/>
                <a:gdLst>
                  <a:gd name="connsiteX0" fmla="*/ 248979 w 248979"/>
                  <a:gd name="connsiteY0" fmla="*/ 0 h 1171575"/>
                  <a:gd name="connsiteX1" fmla="*/ 1329 w 248979"/>
                  <a:gd name="connsiteY1" fmla="*/ 523875 h 1171575"/>
                  <a:gd name="connsiteX2" fmla="*/ 144204 w 248979"/>
                  <a:gd name="connsiteY2" fmla="*/ 1171575 h 1171575"/>
                  <a:gd name="connsiteX3" fmla="*/ 144204 w 248979"/>
                  <a:gd name="connsiteY3" fmla="*/ 1171575 h 1171575"/>
                  <a:gd name="connsiteX4" fmla="*/ 144204 w 248979"/>
                  <a:gd name="connsiteY4" fmla="*/ 1171575 h 1171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8979" h="1171575">
                    <a:moveTo>
                      <a:pt x="248979" y="0"/>
                    </a:moveTo>
                    <a:cubicBezTo>
                      <a:pt x="133885" y="164306"/>
                      <a:pt x="18791" y="328613"/>
                      <a:pt x="1329" y="523875"/>
                    </a:cubicBezTo>
                    <a:cubicBezTo>
                      <a:pt x="-16133" y="719137"/>
                      <a:pt x="144204" y="1171575"/>
                      <a:pt x="144204" y="1171575"/>
                    </a:cubicBezTo>
                    <a:lnTo>
                      <a:pt x="144204" y="1171575"/>
                    </a:lnTo>
                    <a:lnTo>
                      <a:pt x="144204" y="1171575"/>
                    </a:lnTo>
                  </a:path>
                </a:pathLst>
              </a:custGeom>
              <a:grpFill/>
              <a:ln>
                <a:noFill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>
                  <a:latin typeface=".黑体-日本语" panose="02000500000000000000" pitchFamily="2" charset="-122"/>
                  <a:ea typeface=".黑体-日本语" panose="02000500000000000000" pitchFamily="2" charset="-122"/>
                  <a:cs typeface=".黑体-日本语" panose="02000500000000000000" pitchFamily="2" charset="-122"/>
                  <a:sym typeface="+mn-lt"/>
                </a:endParaRPr>
              </a:p>
            </p:txBody>
          </p:sp>
          <p:sp>
            <p:nvSpPr>
              <p:cNvPr id="48" name="十六角星 47"/>
              <p:cNvSpPr/>
              <p:nvPr/>
            </p:nvSpPr>
            <p:spPr>
              <a:xfrm>
                <a:off x="1547664" y="899265"/>
                <a:ext cx="1217765" cy="1052206"/>
              </a:xfrm>
              <a:prstGeom prst="star16">
                <a:avLst/>
              </a:prstGeom>
              <a:grpFill/>
              <a:ln>
                <a:noFill/>
              </a:ln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sz="4800" b="1" kern="0" dirty="0">
                  <a:solidFill>
                    <a:sysClr val="window" lastClr="FFFFFF"/>
                  </a:solidFill>
                  <a:latin typeface=".黑体-日本语" panose="02000500000000000000" pitchFamily="2" charset="-122"/>
                  <a:ea typeface=".黑体-日本语" panose="02000500000000000000" pitchFamily="2" charset="-122"/>
                  <a:cs typeface=".黑体-日本语" panose="02000500000000000000" pitchFamily="2" charset="-122"/>
                  <a:sym typeface="+mn-lt"/>
                </a:endParaRPr>
              </a:p>
            </p:txBody>
          </p:sp>
        </p:grpSp>
      </p:grp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60" r="8347"/>
          <a:stretch>
            <a:fillRect/>
          </a:stretch>
        </p:blipFill>
        <p:spPr>
          <a:xfrm flipH="1">
            <a:off x="1" y="3069451"/>
            <a:ext cx="3750023" cy="3638096"/>
          </a:xfrm>
          <a:prstGeom prst="rect">
            <a:avLst/>
          </a:prstGeom>
        </p:spPr>
      </p:pic>
      <p:grpSp>
        <p:nvGrpSpPr>
          <p:cNvPr id="15" name="组合 14"/>
          <p:cNvGrpSpPr/>
          <p:nvPr/>
        </p:nvGrpSpPr>
        <p:grpSpPr>
          <a:xfrm>
            <a:off x="6924595" y="704663"/>
            <a:ext cx="7332312" cy="996527"/>
            <a:chOff x="2110311" y="1307322"/>
            <a:chExt cx="11075422" cy="1090159"/>
          </a:xfrm>
        </p:grpSpPr>
        <p:sp>
          <p:nvSpPr>
            <p:cNvPr id="16" name="圆角矩形 1"/>
            <p:cNvSpPr/>
            <p:nvPr/>
          </p:nvSpPr>
          <p:spPr>
            <a:xfrm>
              <a:off x="2110311" y="1329732"/>
              <a:ext cx="8016513" cy="1067749"/>
            </a:xfrm>
            <a:custGeom>
              <a:avLst/>
              <a:gdLst>
                <a:gd name="connsiteX0" fmla="*/ 0 w 9137274"/>
                <a:gd name="connsiteY0" fmla="*/ 0 h 1217028"/>
                <a:gd name="connsiteX1" fmla="*/ 0 w 9137274"/>
                <a:gd name="connsiteY1" fmla="*/ 0 h 1217028"/>
                <a:gd name="connsiteX2" fmla="*/ 9137274 w 9137274"/>
                <a:gd name="connsiteY2" fmla="*/ 0 h 1217028"/>
                <a:gd name="connsiteX3" fmla="*/ 9137274 w 9137274"/>
                <a:gd name="connsiteY3" fmla="*/ 0 h 1217028"/>
                <a:gd name="connsiteX4" fmla="*/ 9137274 w 9137274"/>
                <a:gd name="connsiteY4" fmla="*/ 1217028 h 1217028"/>
                <a:gd name="connsiteX5" fmla="*/ 9137274 w 9137274"/>
                <a:gd name="connsiteY5" fmla="*/ 1217028 h 1217028"/>
                <a:gd name="connsiteX6" fmla="*/ 0 w 9137274"/>
                <a:gd name="connsiteY6" fmla="*/ 1217028 h 1217028"/>
                <a:gd name="connsiteX7" fmla="*/ 0 w 9137274"/>
                <a:gd name="connsiteY7" fmla="*/ 1217028 h 1217028"/>
                <a:gd name="connsiteX8" fmla="*/ 0 w 9137274"/>
                <a:gd name="connsiteY8" fmla="*/ 0 h 1217028"/>
                <a:gd name="connsiteX0-1" fmla="*/ 9769 w 9147043"/>
                <a:gd name="connsiteY0-2" fmla="*/ 0 h 1217028"/>
                <a:gd name="connsiteX1-3" fmla="*/ 9769 w 9147043"/>
                <a:gd name="connsiteY1-4" fmla="*/ 0 h 1217028"/>
                <a:gd name="connsiteX2-5" fmla="*/ 9147043 w 9147043"/>
                <a:gd name="connsiteY2-6" fmla="*/ 0 h 1217028"/>
                <a:gd name="connsiteX3-7" fmla="*/ 9147043 w 9147043"/>
                <a:gd name="connsiteY3-8" fmla="*/ 0 h 1217028"/>
                <a:gd name="connsiteX4-9" fmla="*/ 9147043 w 9147043"/>
                <a:gd name="connsiteY4-10" fmla="*/ 1217028 h 1217028"/>
                <a:gd name="connsiteX5-11" fmla="*/ 9147043 w 9147043"/>
                <a:gd name="connsiteY5-12" fmla="*/ 1217028 h 1217028"/>
                <a:gd name="connsiteX6-13" fmla="*/ 9769 w 9147043"/>
                <a:gd name="connsiteY6-14" fmla="*/ 1217028 h 1217028"/>
                <a:gd name="connsiteX7-15" fmla="*/ 9769 w 9147043"/>
                <a:gd name="connsiteY7-16" fmla="*/ 1217028 h 1217028"/>
                <a:gd name="connsiteX8-17" fmla="*/ 0 w 9147043"/>
                <a:gd name="connsiteY8-18" fmla="*/ 596385 h 1217028"/>
                <a:gd name="connsiteX9" fmla="*/ 9769 w 9147043"/>
                <a:gd name="connsiteY9" fmla="*/ 0 h 1217028"/>
                <a:gd name="connsiteX0-19" fmla="*/ 0 w 9137274"/>
                <a:gd name="connsiteY0-20" fmla="*/ 0 h 1217028"/>
                <a:gd name="connsiteX1-21" fmla="*/ 0 w 9137274"/>
                <a:gd name="connsiteY1-22" fmla="*/ 0 h 1217028"/>
                <a:gd name="connsiteX2-23" fmla="*/ 9137274 w 9137274"/>
                <a:gd name="connsiteY2-24" fmla="*/ 0 h 1217028"/>
                <a:gd name="connsiteX3-25" fmla="*/ 9137274 w 9137274"/>
                <a:gd name="connsiteY3-26" fmla="*/ 0 h 1217028"/>
                <a:gd name="connsiteX4-27" fmla="*/ 9137274 w 9137274"/>
                <a:gd name="connsiteY4-28" fmla="*/ 1217028 h 1217028"/>
                <a:gd name="connsiteX5-29" fmla="*/ 9137274 w 9137274"/>
                <a:gd name="connsiteY5-30" fmla="*/ 1217028 h 1217028"/>
                <a:gd name="connsiteX6-31" fmla="*/ 0 w 9137274"/>
                <a:gd name="connsiteY6-32" fmla="*/ 1217028 h 1217028"/>
                <a:gd name="connsiteX7-33" fmla="*/ 0 w 9137274"/>
                <a:gd name="connsiteY7-34" fmla="*/ 1217028 h 1217028"/>
                <a:gd name="connsiteX8-35" fmla="*/ 305541 w 9137274"/>
                <a:gd name="connsiteY8-36" fmla="*/ 596385 h 1217028"/>
                <a:gd name="connsiteX9-37" fmla="*/ 0 w 9137274"/>
                <a:gd name="connsiteY9-38" fmla="*/ 0 h 1217028"/>
                <a:gd name="connsiteX0-39" fmla="*/ 0 w 9137274"/>
                <a:gd name="connsiteY0-40" fmla="*/ 0 h 1217028"/>
                <a:gd name="connsiteX1-41" fmla="*/ 0 w 9137274"/>
                <a:gd name="connsiteY1-42" fmla="*/ 0 h 1217028"/>
                <a:gd name="connsiteX2-43" fmla="*/ 9137274 w 9137274"/>
                <a:gd name="connsiteY2-44" fmla="*/ 0 h 1217028"/>
                <a:gd name="connsiteX3-45" fmla="*/ 9137274 w 9137274"/>
                <a:gd name="connsiteY3-46" fmla="*/ 0 h 1217028"/>
                <a:gd name="connsiteX4-47" fmla="*/ 9137274 w 9137274"/>
                <a:gd name="connsiteY4-48" fmla="*/ 1217028 h 1217028"/>
                <a:gd name="connsiteX5-49" fmla="*/ 9137274 w 9137274"/>
                <a:gd name="connsiteY5-50" fmla="*/ 1217028 h 1217028"/>
                <a:gd name="connsiteX6-51" fmla="*/ 0 w 9137274"/>
                <a:gd name="connsiteY6-52" fmla="*/ 1217028 h 1217028"/>
                <a:gd name="connsiteX7-53" fmla="*/ 0 w 9137274"/>
                <a:gd name="connsiteY7-54" fmla="*/ 1217028 h 1217028"/>
                <a:gd name="connsiteX8-55" fmla="*/ 698881 w 9137274"/>
                <a:gd name="connsiteY8-56" fmla="*/ 615439 h 1217028"/>
                <a:gd name="connsiteX9-57" fmla="*/ 0 w 9137274"/>
                <a:gd name="connsiteY9-58" fmla="*/ 0 h 121702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</a:cxnLst>
              <a:rect l="l" t="t" r="r" b="b"/>
              <a:pathLst>
                <a:path w="9137274" h="1217028">
                  <a:moveTo>
                    <a:pt x="0" y="0"/>
                  </a:moveTo>
                  <a:lnTo>
                    <a:pt x="0" y="0"/>
                  </a:lnTo>
                  <a:lnTo>
                    <a:pt x="9137274" y="0"/>
                  </a:lnTo>
                  <a:lnTo>
                    <a:pt x="9137274" y="0"/>
                  </a:lnTo>
                  <a:lnTo>
                    <a:pt x="9137274" y="1217028"/>
                  </a:lnTo>
                  <a:lnTo>
                    <a:pt x="9137274" y="1217028"/>
                  </a:lnTo>
                  <a:lnTo>
                    <a:pt x="0" y="1217028"/>
                  </a:lnTo>
                  <a:lnTo>
                    <a:pt x="0" y="1217028"/>
                  </a:lnTo>
                  <a:lnTo>
                    <a:pt x="698881" y="6154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ysClr val="window" lastClr="FFFFFF"/>
            </a:solidFill>
            <a:ln w="50800" cap="rnd" cmpd="sng" algn="ctr">
              <a:solidFill>
                <a:schemeClr val="accent3"/>
              </a:solidFill>
              <a:prstDash val="sysDot"/>
            </a:ln>
            <a:effectLst>
              <a:outerShdw blurRad="355600" dist="127000" dir="2940000" algn="t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2133" kern="0" dirty="0">
                <a:solidFill>
                  <a:srgbClr val="002060"/>
                </a:solidFill>
                <a:latin typeface=".黑体-日本语" panose="02000500000000000000" pitchFamily="2" charset="-122"/>
                <a:ea typeface=".黑体-日本语" panose="02000500000000000000" pitchFamily="2" charset="-122"/>
                <a:cs typeface=".黑体-日本语" panose="02000500000000000000" pitchFamily="2" charset="-122"/>
                <a:sym typeface="+mn-lt"/>
              </a:endParaRPr>
            </a:p>
          </p:txBody>
        </p:sp>
        <p:sp>
          <p:nvSpPr>
            <p:cNvPr id="17" name="矩形 16"/>
            <p:cNvSpPr/>
            <p:nvPr/>
          </p:nvSpPr>
          <p:spPr>
            <a:xfrm>
              <a:off x="2852944" y="1307322"/>
              <a:ext cx="10332789" cy="9670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lnSpc>
                  <a:spcPct val="130000"/>
                </a:lnSpc>
                <a:defRPr/>
              </a:pPr>
              <a:r>
                <a:rPr lang="en-US" altLang="en-US" sz="44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Khởi</a:t>
              </a:r>
              <a:r>
                <a:rPr lang="en-US" altLang="en-US" sz="44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44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động</a:t>
              </a:r>
              <a:endParaRPr lang="zh-CN" altLang="en-US" sz="4267" kern="0" dirty="0">
                <a:solidFill>
                  <a:srgbClr val="002060"/>
                </a:solidFill>
                <a:latin typeface="Cambria" panose="02040503050406030204" pitchFamily="18" charset="0"/>
                <a:ea typeface=".黑体-日本语" panose="02000500000000000000" pitchFamily="2" charset="-122"/>
                <a:cs typeface=".黑体-日本语" panose="02000500000000000000" pitchFamily="2" charset="-122"/>
                <a:sym typeface="+mn-lt"/>
              </a:endParaRPr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4616187" y="-2757896"/>
            <a:ext cx="1546827" cy="4705203"/>
            <a:chOff x="2102023" y="-1714093"/>
            <a:chExt cx="1143796" cy="3479248"/>
          </a:xfrm>
        </p:grpSpPr>
        <p:grpSp>
          <p:nvGrpSpPr>
            <p:cNvPr id="39" name="组合 38"/>
            <p:cNvGrpSpPr/>
            <p:nvPr/>
          </p:nvGrpSpPr>
          <p:grpSpPr>
            <a:xfrm>
              <a:off x="2102023" y="18263"/>
              <a:ext cx="1108720" cy="1746892"/>
              <a:chOff x="1547663" y="32770"/>
              <a:chExt cx="1217764" cy="1918701"/>
            </a:xfrm>
          </p:grpSpPr>
          <p:sp>
            <p:nvSpPr>
              <p:cNvPr id="3" name="任意多边形 2"/>
              <p:cNvSpPr/>
              <p:nvPr/>
            </p:nvSpPr>
            <p:spPr>
              <a:xfrm>
                <a:off x="2026831" y="32770"/>
                <a:ext cx="248979" cy="1171575"/>
              </a:xfrm>
              <a:custGeom>
                <a:avLst/>
                <a:gdLst>
                  <a:gd name="connsiteX0" fmla="*/ 248979 w 248979"/>
                  <a:gd name="connsiteY0" fmla="*/ 0 h 1171575"/>
                  <a:gd name="connsiteX1" fmla="*/ 1329 w 248979"/>
                  <a:gd name="connsiteY1" fmla="*/ 523875 h 1171575"/>
                  <a:gd name="connsiteX2" fmla="*/ 144204 w 248979"/>
                  <a:gd name="connsiteY2" fmla="*/ 1171575 h 1171575"/>
                  <a:gd name="connsiteX3" fmla="*/ 144204 w 248979"/>
                  <a:gd name="connsiteY3" fmla="*/ 1171575 h 1171575"/>
                  <a:gd name="connsiteX4" fmla="*/ 144204 w 248979"/>
                  <a:gd name="connsiteY4" fmla="*/ 1171575 h 1171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8979" h="1171575">
                    <a:moveTo>
                      <a:pt x="248979" y="0"/>
                    </a:moveTo>
                    <a:cubicBezTo>
                      <a:pt x="133885" y="164306"/>
                      <a:pt x="18791" y="328613"/>
                      <a:pt x="1329" y="523875"/>
                    </a:cubicBezTo>
                    <a:cubicBezTo>
                      <a:pt x="-16133" y="719137"/>
                      <a:pt x="144204" y="1171575"/>
                      <a:pt x="144204" y="1171575"/>
                    </a:cubicBezTo>
                    <a:lnTo>
                      <a:pt x="144204" y="1171575"/>
                    </a:lnTo>
                    <a:lnTo>
                      <a:pt x="144204" y="1171575"/>
                    </a:lnTo>
                  </a:path>
                </a:pathLst>
              </a:custGeom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>
                  <a:cs typeface="+mn-ea"/>
                  <a:sym typeface="+mn-lt"/>
                </a:endParaRPr>
              </a:p>
            </p:txBody>
          </p:sp>
          <p:sp>
            <p:nvSpPr>
              <p:cNvPr id="38" name="心形 37"/>
              <p:cNvSpPr/>
              <p:nvPr/>
            </p:nvSpPr>
            <p:spPr>
              <a:xfrm>
                <a:off x="1547663" y="899265"/>
                <a:ext cx="1217764" cy="1052206"/>
              </a:xfrm>
              <a:prstGeom prst="hear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altLang="zh-CN" sz="4800" b="1" kern="0" dirty="0">
                    <a:solidFill>
                      <a:sysClr val="window" lastClr="FFFFFF"/>
                    </a:solidFill>
                    <a:cs typeface="+mn-ea"/>
                    <a:sym typeface="+mn-lt"/>
                  </a:rPr>
                  <a:t>1</a:t>
                </a:r>
                <a:endParaRPr lang="zh-CN" altLang="en-US" sz="4800" b="1" kern="0" dirty="0">
                  <a:solidFill>
                    <a:sysClr val="window" lastClr="FFFFFF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40" name="组合 39"/>
            <p:cNvGrpSpPr/>
            <p:nvPr/>
          </p:nvGrpSpPr>
          <p:grpSpPr>
            <a:xfrm flipV="1">
              <a:off x="2137098" y="-1714093"/>
              <a:ext cx="1108721" cy="1746892"/>
              <a:chOff x="1547664" y="32770"/>
              <a:chExt cx="1217765" cy="1918701"/>
            </a:xfrm>
            <a:noFill/>
            <a:effectLst/>
          </p:grpSpPr>
          <p:sp>
            <p:nvSpPr>
              <p:cNvPr id="41" name="任意多边形 40"/>
              <p:cNvSpPr/>
              <p:nvPr/>
            </p:nvSpPr>
            <p:spPr>
              <a:xfrm>
                <a:off x="2026831" y="32770"/>
                <a:ext cx="248979" cy="1171575"/>
              </a:xfrm>
              <a:custGeom>
                <a:avLst/>
                <a:gdLst>
                  <a:gd name="connsiteX0" fmla="*/ 248979 w 248979"/>
                  <a:gd name="connsiteY0" fmla="*/ 0 h 1171575"/>
                  <a:gd name="connsiteX1" fmla="*/ 1329 w 248979"/>
                  <a:gd name="connsiteY1" fmla="*/ 523875 h 1171575"/>
                  <a:gd name="connsiteX2" fmla="*/ 144204 w 248979"/>
                  <a:gd name="connsiteY2" fmla="*/ 1171575 h 1171575"/>
                  <a:gd name="connsiteX3" fmla="*/ 144204 w 248979"/>
                  <a:gd name="connsiteY3" fmla="*/ 1171575 h 1171575"/>
                  <a:gd name="connsiteX4" fmla="*/ 144204 w 248979"/>
                  <a:gd name="connsiteY4" fmla="*/ 1171575 h 1171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8979" h="1171575">
                    <a:moveTo>
                      <a:pt x="248979" y="0"/>
                    </a:moveTo>
                    <a:cubicBezTo>
                      <a:pt x="133885" y="164306"/>
                      <a:pt x="18791" y="328613"/>
                      <a:pt x="1329" y="523875"/>
                    </a:cubicBezTo>
                    <a:cubicBezTo>
                      <a:pt x="-16133" y="719137"/>
                      <a:pt x="144204" y="1171575"/>
                      <a:pt x="144204" y="1171575"/>
                    </a:cubicBezTo>
                    <a:lnTo>
                      <a:pt x="144204" y="1171575"/>
                    </a:lnTo>
                    <a:lnTo>
                      <a:pt x="144204" y="1171575"/>
                    </a:lnTo>
                  </a:path>
                </a:pathLst>
              </a:custGeom>
              <a:grpFill/>
              <a:ln>
                <a:noFill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>
                  <a:cs typeface="+mn-ea"/>
                  <a:sym typeface="+mn-lt"/>
                </a:endParaRPr>
              </a:p>
            </p:txBody>
          </p:sp>
          <p:sp>
            <p:nvSpPr>
              <p:cNvPr id="42" name="十六角星 41"/>
              <p:cNvSpPr/>
              <p:nvPr/>
            </p:nvSpPr>
            <p:spPr>
              <a:xfrm>
                <a:off x="1547664" y="899265"/>
                <a:ext cx="1217765" cy="1052206"/>
              </a:xfrm>
              <a:prstGeom prst="star16">
                <a:avLst/>
              </a:prstGeom>
              <a:grpFill/>
              <a:ln>
                <a:noFill/>
              </a:ln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sz="4800" b="1" kern="0" dirty="0">
                  <a:solidFill>
                    <a:sysClr val="window" lastClr="FFFFFF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51" name="组合 50"/>
          <p:cNvGrpSpPr/>
          <p:nvPr/>
        </p:nvGrpSpPr>
        <p:grpSpPr>
          <a:xfrm>
            <a:off x="6924595" y="2119665"/>
            <a:ext cx="7236301" cy="996327"/>
            <a:chOff x="2110311" y="1307541"/>
            <a:chExt cx="10869916" cy="1089940"/>
          </a:xfrm>
        </p:grpSpPr>
        <p:sp>
          <p:nvSpPr>
            <p:cNvPr id="52" name="圆角矩形 1"/>
            <p:cNvSpPr/>
            <p:nvPr/>
          </p:nvSpPr>
          <p:spPr>
            <a:xfrm>
              <a:off x="2110311" y="1329732"/>
              <a:ext cx="8016513" cy="1067749"/>
            </a:xfrm>
            <a:custGeom>
              <a:avLst/>
              <a:gdLst>
                <a:gd name="connsiteX0" fmla="*/ 0 w 9137274"/>
                <a:gd name="connsiteY0" fmla="*/ 0 h 1217028"/>
                <a:gd name="connsiteX1" fmla="*/ 0 w 9137274"/>
                <a:gd name="connsiteY1" fmla="*/ 0 h 1217028"/>
                <a:gd name="connsiteX2" fmla="*/ 9137274 w 9137274"/>
                <a:gd name="connsiteY2" fmla="*/ 0 h 1217028"/>
                <a:gd name="connsiteX3" fmla="*/ 9137274 w 9137274"/>
                <a:gd name="connsiteY3" fmla="*/ 0 h 1217028"/>
                <a:gd name="connsiteX4" fmla="*/ 9137274 w 9137274"/>
                <a:gd name="connsiteY4" fmla="*/ 1217028 h 1217028"/>
                <a:gd name="connsiteX5" fmla="*/ 9137274 w 9137274"/>
                <a:gd name="connsiteY5" fmla="*/ 1217028 h 1217028"/>
                <a:gd name="connsiteX6" fmla="*/ 0 w 9137274"/>
                <a:gd name="connsiteY6" fmla="*/ 1217028 h 1217028"/>
                <a:gd name="connsiteX7" fmla="*/ 0 w 9137274"/>
                <a:gd name="connsiteY7" fmla="*/ 1217028 h 1217028"/>
                <a:gd name="connsiteX8" fmla="*/ 0 w 9137274"/>
                <a:gd name="connsiteY8" fmla="*/ 0 h 1217028"/>
                <a:gd name="connsiteX0-1" fmla="*/ 9769 w 9147043"/>
                <a:gd name="connsiteY0-2" fmla="*/ 0 h 1217028"/>
                <a:gd name="connsiteX1-3" fmla="*/ 9769 w 9147043"/>
                <a:gd name="connsiteY1-4" fmla="*/ 0 h 1217028"/>
                <a:gd name="connsiteX2-5" fmla="*/ 9147043 w 9147043"/>
                <a:gd name="connsiteY2-6" fmla="*/ 0 h 1217028"/>
                <a:gd name="connsiteX3-7" fmla="*/ 9147043 w 9147043"/>
                <a:gd name="connsiteY3-8" fmla="*/ 0 h 1217028"/>
                <a:gd name="connsiteX4-9" fmla="*/ 9147043 w 9147043"/>
                <a:gd name="connsiteY4-10" fmla="*/ 1217028 h 1217028"/>
                <a:gd name="connsiteX5-11" fmla="*/ 9147043 w 9147043"/>
                <a:gd name="connsiteY5-12" fmla="*/ 1217028 h 1217028"/>
                <a:gd name="connsiteX6-13" fmla="*/ 9769 w 9147043"/>
                <a:gd name="connsiteY6-14" fmla="*/ 1217028 h 1217028"/>
                <a:gd name="connsiteX7-15" fmla="*/ 9769 w 9147043"/>
                <a:gd name="connsiteY7-16" fmla="*/ 1217028 h 1217028"/>
                <a:gd name="connsiteX8-17" fmla="*/ 0 w 9147043"/>
                <a:gd name="connsiteY8-18" fmla="*/ 596385 h 1217028"/>
                <a:gd name="connsiteX9" fmla="*/ 9769 w 9147043"/>
                <a:gd name="connsiteY9" fmla="*/ 0 h 1217028"/>
                <a:gd name="connsiteX0-19" fmla="*/ 0 w 9137274"/>
                <a:gd name="connsiteY0-20" fmla="*/ 0 h 1217028"/>
                <a:gd name="connsiteX1-21" fmla="*/ 0 w 9137274"/>
                <a:gd name="connsiteY1-22" fmla="*/ 0 h 1217028"/>
                <a:gd name="connsiteX2-23" fmla="*/ 9137274 w 9137274"/>
                <a:gd name="connsiteY2-24" fmla="*/ 0 h 1217028"/>
                <a:gd name="connsiteX3-25" fmla="*/ 9137274 w 9137274"/>
                <a:gd name="connsiteY3-26" fmla="*/ 0 h 1217028"/>
                <a:gd name="connsiteX4-27" fmla="*/ 9137274 w 9137274"/>
                <a:gd name="connsiteY4-28" fmla="*/ 1217028 h 1217028"/>
                <a:gd name="connsiteX5-29" fmla="*/ 9137274 w 9137274"/>
                <a:gd name="connsiteY5-30" fmla="*/ 1217028 h 1217028"/>
                <a:gd name="connsiteX6-31" fmla="*/ 0 w 9137274"/>
                <a:gd name="connsiteY6-32" fmla="*/ 1217028 h 1217028"/>
                <a:gd name="connsiteX7-33" fmla="*/ 0 w 9137274"/>
                <a:gd name="connsiteY7-34" fmla="*/ 1217028 h 1217028"/>
                <a:gd name="connsiteX8-35" fmla="*/ 305541 w 9137274"/>
                <a:gd name="connsiteY8-36" fmla="*/ 596385 h 1217028"/>
                <a:gd name="connsiteX9-37" fmla="*/ 0 w 9137274"/>
                <a:gd name="connsiteY9-38" fmla="*/ 0 h 1217028"/>
                <a:gd name="connsiteX0-39" fmla="*/ 0 w 9137274"/>
                <a:gd name="connsiteY0-40" fmla="*/ 0 h 1217028"/>
                <a:gd name="connsiteX1-41" fmla="*/ 0 w 9137274"/>
                <a:gd name="connsiteY1-42" fmla="*/ 0 h 1217028"/>
                <a:gd name="connsiteX2-43" fmla="*/ 9137274 w 9137274"/>
                <a:gd name="connsiteY2-44" fmla="*/ 0 h 1217028"/>
                <a:gd name="connsiteX3-45" fmla="*/ 9137274 w 9137274"/>
                <a:gd name="connsiteY3-46" fmla="*/ 0 h 1217028"/>
                <a:gd name="connsiteX4-47" fmla="*/ 9137274 w 9137274"/>
                <a:gd name="connsiteY4-48" fmla="*/ 1217028 h 1217028"/>
                <a:gd name="connsiteX5-49" fmla="*/ 9137274 w 9137274"/>
                <a:gd name="connsiteY5-50" fmla="*/ 1217028 h 1217028"/>
                <a:gd name="connsiteX6-51" fmla="*/ 0 w 9137274"/>
                <a:gd name="connsiteY6-52" fmla="*/ 1217028 h 1217028"/>
                <a:gd name="connsiteX7-53" fmla="*/ 0 w 9137274"/>
                <a:gd name="connsiteY7-54" fmla="*/ 1217028 h 1217028"/>
                <a:gd name="connsiteX8-55" fmla="*/ 698881 w 9137274"/>
                <a:gd name="connsiteY8-56" fmla="*/ 615439 h 1217028"/>
                <a:gd name="connsiteX9-57" fmla="*/ 0 w 9137274"/>
                <a:gd name="connsiteY9-58" fmla="*/ 0 h 121702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</a:cxnLst>
              <a:rect l="l" t="t" r="r" b="b"/>
              <a:pathLst>
                <a:path w="9137274" h="1217028">
                  <a:moveTo>
                    <a:pt x="0" y="0"/>
                  </a:moveTo>
                  <a:lnTo>
                    <a:pt x="0" y="0"/>
                  </a:lnTo>
                  <a:lnTo>
                    <a:pt x="9137274" y="0"/>
                  </a:lnTo>
                  <a:lnTo>
                    <a:pt x="9137274" y="0"/>
                  </a:lnTo>
                  <a:lnTo>
                    <a:pt x="9137274" y="1217028"/>
                  </a:lnTo>
                  <a:lnTo>
                    <a:pt x="9137274" y="1217028"/>
                  </a:lnTo>
                  <a:lnTo>
                    <a:pt x="0" y="1217028"/>
                  </a:lnTo>
                  <a:lnTo>
                    <a:pt x="0" y="1217028"/>
                  </a:lnTo>
                  <a:lnTo>
                    <a:pt x="698881" y="6154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ysClr val="window" lastClr="FFFFFF"/>
            </a:solidFill>
            <a:ln w="50800" cap="rnd" cmpd="sng" algn="ctr">
              <a:solidFill>
                <a:schemeClr val="accent3"/>
              </a:solidFill>
              <a:prstDash val="sysDot"/>
            </a:ln>
            <a:effectLst>
              <a:outerShdw blurRad="355600" dist="127000" dir="2940000" algn="t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4267" kern="0" dirty="0">
                <a:solidFill>
                  <a:srgbClr val="002060"/>
                </a:solidFill>
                <a:latin typeface="Cambria" panose="02040503050406030204" pitchFamily="18" charset="0"/>
                <a:ea typeface=".黑体-日本语" panose="02000500000000000000" pitchFamily="2" charset="-122"/>
                <a:cs typeface=".黑体-日本语" panose="02000500000000000000" pitchFamily="2" charset="-122"/>
                <a:sym typeface="+mn-lt"/>
              </a:endParaRPr>
            </a:p>
          </p:txBody>
        </p:sp>
        <p:sp>
          <p:nvSpPr>
            <p:cNvPr id="53" name="矩形 52"/>
            <p:cNvSpPr/>
            <p:nvPr/>
          </p:nvSpPr>
          <p:spPr>
            <a:xfrm>
              <a:off x="2681015" y="1307541"/>
              <a:ext cx="10299212" cy="107068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  <a:defRPr/>
              </a:pPr>
              <a:r>
                <a:rPr lang="en-US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</a:t>
              </a:r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động</a:t>
              </a:r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kiến</a:t>
              </a:r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tạo</a:t>
              </a:r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  <a:p>
              <a:pPr>
                <a:lnSpc>
                  <a:spcPct val="90000"/>
                </a:lnSpc>
                <a:defRPr/>
              </a:pPr>
              <a:r>
                <a:rPr lang="en-US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kiến</a:t>
              </a:r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thức</a:t>
              </a:r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mới</a:t>
              </a:r>
              <a:endParaRPr lang="en-US" alt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61" name="组合 60"/>
          <p:cNvGrpSpPr/>
          <p:nvPr/>
        </p:nvGrpSpPr>
        <p:grpSpPr>
          <a:xfrm>
            <a:off x="6924595" y="3638466"/>
            <a:ext cx="5892152" cy="996327"/>
            <a:chOff x="2110311" y="1307541"/>
            <a:chExt cx="8851939" cy="1089940"/>
          </a:xfrm>
        </p:grpSpPr>
        <p:sp>
          <p:nvSpPr>
            <p:cNvPr id="62" name="圆角矩形 1"/>
            <p:cNvSpPr/>
            <p:nvPr/>
          </p:nvSpPr>
          <p:spPr>
            <a:xfrm>
              <a:off x="2110311" y="1329732"/>
              <a:ext cx="8016513" cy="1067749"/>
            </a:xfrm>
            <a:custGeom>
              <a:avLst/>
              <a:gdLst>
                <a:gd name="connsiteX0" fmla="*/ 0 w 9137274"/>
                <a:gd name="connsiteY0" fmla="*/ 0 h 1217028"/>
                <a:gd name="connsiteX1" fmla="*/ 0 w 9137274"/>
                <a:gd name="connsiteY1" fmla="*/ 0 h 1217028"/>
                <a:gd name="connsiteX2" fmla="*/ 9137274 w 9137274"/>
                <a:gd name="connsiteY2" fmla="*/ 0 h 1217028"/>
                <a:gd name="connsiteX3" fmla="*/ 9137274 w 9137274"/>
                <a:gd name="connsiteY3" fmla="*/ 0 h 1217028"/>
                <a:gd name="connsiteX4" fmla="*/ 9137274 w 9137274"/>
                <a:gd name="connsiteY4" fmla="*/ 1217028 h 1217028"/>
                <a:gd name="connsiteX5" fmla="*/ 9137274 w 9137274"/>
                <a:gd name="connsiteY5" fmla="*/ 1217028 h 1217028"/>
                <a:gd name="connsiteX6" fmla="*/ 0 w 9137274"/>
                <a:gd name="connsiteY6" fmla="*/ 1217028 h 1217028"/>
                <a:gd name="connsiteX7" fmla="*/ 0 w 9137274"/>
                <a:gd name="connsiteY7" fmla="*/ 1217028 h 1217028"/>
                <a:gd name="connsiteX8" fmla="*/ 0 w 9137274"/>
                <a:gd name="connsiteY8" fmla="*/ 0 h 1217028"/>
                <a:gd name="connsiteX0-1" fmla="*/ 9769 w 9147043"/>
                <a:gd name="connsiteY0-2" fmla="*/ 0 h 1217028"/>
                <a:gd name="connsiteX1-3" fmla="*/ 9769 w 9147043"/>
                <a:gd name="connsiteY1-4" fmla="*/ 0 h 1217028"/>
                <a:gd name="connsiteX2-5" fmla="*/ 9147043 w 9147043"/>
                <a:gd name="connsiteY2-6" fmla="*/ 0 h 1217028"/>
                <a:gd name="connsiteX3-7" fmla="*/ 9147043 w 9147043"/>
                <a:gd name="connsiteY3-8" fmla="*/ 0 h 1217028"/>
                <a:gd name="connsiteX4-9" fmla="*/ 9147043 w 9147043"/>
                <a:gd name="connsiteY4-10" fmla="*/ 1217028 h 1217028"/>
                <a:gd name="connsiteX5-11" fmla="*/ 9147043 w 9147043"/>
                <a:gd name="connsiteY5-12" fmla="*/ 1217028 h 1217028"/>
                <a:gd name="connsiteX6-13" fmla="*/ 9769 w 9147043"/>
                <a:gd name="connsiteY6-14" fmla="*/ 1217028 h 1217028"/>
                <a:gd name="connsiteX7-15" fmla="*/ 9769 w 9147043"/>
                <a:gd name="connsiteY7-16" fmla="*/ 1217028 h 1217028"/>
                <a:gd name="connsiteX8-17" fmla="*/ 0 w 9147043"/>
                <a:gd name="connsiteY8-18" fmla="*/ 596385 h 1217028"/>
                <a:gd name="connsiteX9" fmla="*/ 9769 w 9147043"/>
                <a:gd name="connsiteY9" fmla="*/ 0 h 1217028"/>
                <a:gd name="connsiteX0-19" fmla="*/ 0 w 9137274"/>
                <a:gd name="connsiteY0-20" fmla="*/ 0 h 1217028"/>
                <a:gd name="connsiteX1-21" fmla="*/ 0 w 9137274"/>
                <a:gd name="connsiteY1-22" fmla="*/ 0 h 1217028"/>
                <a:gd name="connsiteX2-23" fmla="*/ 9137274 w 9137274"/>
                <a:gd name="connsiteY2-24" fmla="*/ 0 h 1217028"/>
                <a:gd name="connsiteX3-25" fmla="*/ 9137274 w 9137274"/>
                <a:gd name="connsiteY3-26" fmla="*/ 0 h 1217028"/>
                <a:gd name="connsiteX4-27" fmla="*/ 9137274 w 9137274"/>
                <a:gd name="connsiteY4-28" fmla="*/ 1217028 h 1217028"/>
                <a:gd name="connsiteX5-29" fmla="*/ 9137274 w 9137274"/>
                <a:gd name="connsiteY5-30" fmla="*/ 1217028 h 1217028"/>
                <a:gd name="connsiteX6-31" fmla="*/ 0 w 9137274"/>
                <a:gd name="connsiteY6-32" fmla="*/ 1217028 h 1217028"/>
                <a:gd name="connsiteX7-33" fmla="*/ 0 w 9137274"/>
                <a:gd name="connsiteY7-34" fmla="*/ 1217028 h 1217028"/>
                <a:gd name="connsiteX8-35" fmla="*/ 305541 w 9137274"/>
                <a:gd name="connsiteY8-36" fmla="*/ 596385 h 1217028"/>
                <a:gd name="connsiteX9-37" fmla="*/ 0 w 9137274"/>
                <a:gd name="connsiteY9-38" fmla="*/ 0 h 1217028"/>
                <a:gd name="connsiteX0-39" fmla="*/ 0 w 9137274"/>
                <a:gd name="connsiteY0-40" fmla="*/ 0 h 1217028"/>
                <a:gd name="connsiteX1-41" fmla="*/ 0 w 9137274"/>
                <a:gd name="connsiteY1-42" fmla="*/ 0 h 1217028"/>
                <a:gd name="connsiteX2-43" fmla="*/ 9137274 w 9137274"/>
                <a:gd name="connsiteY2-44" fmla="*/ 0 h 1217028"/>
                <a:gd name="connsiteX3-45" fmla="*/ 9137274 w 9137274"/>
                <a:gd name="connsiteY3-46" fmla="*/ 0 h 1217028"/>
                <a:gd name="connsiteX4-47" fmla="*/ 9137274 w 9137274"/>
                <a:gd name="connsiteY4-48" fmla="*/ 1217028 h 1217028"/>
                <a:gd name="connsiteX5-49" fmla="*/ 9137274 w 9137274"/>
                <a:gd name="connsiteY5-50" fmla="*/ 1217028 h 1217028"/>
                <a:gd name="connsiteX6-51" fmla="*/ 0 w 9137274"/>
                <a:gd name="connsiteY6-52" fmla="*/ 1217028 h 1217028"/>
                <a:gd name="connsiteX7-53" fmla="*/ 0 w 9137274"/>
                <a:gd name="connsiteY7-54" fmla="*/ 1217028 h 1217028"/>
                <a:gd name="connsiteX8-55" fmla="*/ 698881 w 9137274"/>
                <a:gd name="connsiteY8-56" fmla="*/ 615439 h 1217028"/>
                <a:gd name="connsiteX9-57" fmla="*/ 0 w 9137274"/>
                <a:gd name="connsiteY9-58" fmla="*/ 0 h 121702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</a:cxnLst>
              <a:rect l="l" t="t" r="r" b="b"/>
              <a:pathLst>
                <a:path w="9137274" h="1217028">
                  <a:moveTo>
                    <a:pt x="0" y="0"/>
                  </a:moveTo>
                  <a:lnTo>
                    <a:pt x="0" y="0"/>
                  </a:lnTo>
                  <a:lnTo>
                    <a:pt x="9137274" y="0"/>
                  </a:lnTo>
                  <a:lnTo>
                    <a:pt x="9137274" y="0"/>
                  </a:lnTo>
                  <a:lnTo>
                    <a:pt x="9137274" y="1217028"/>
                  </a:lnTo>
                  <a:lnTo>
                    <a:pt x="9137274" y="1217028"/>
                  </a:lnTo>
                  <a:lnTo>
                    <a:pt x="0" y="1217028"/>
                  </a:lnTo>
                  <a:lnTo>
                    <a:pt x="0" y="1217028"/>
                  </a:lnTo>
                  <a:lnTo>
                    <a:pt x="698881" y="6154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ysClr val="window" lastClr="FFFFFF"/>
            </a:solidFill>
            <a:ln w="50800" cap="rnd" cmpd="sng" algn="ctr">
              <a:solidFill>
                <a:schemeClr val="accent3"/>
              </a:solidFill>
              <a:prstDash val="sysDot"/>
            </a:ln>
            <a:effectLst>
              <a:outerShdw blurRad="355600" dist="127000" dir="2940000" algn="t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4800" kern="0" dirty="0">
                <a:solidFill>
                  <a:srgbClr val="002060"/>
                </a:solidFill>
                <a:latin typeface=".黑体-日本语" panose="02000500000000000000" pitchFamily="2" charset="-122"/>
                <a:ea typeface=".黑体-日本语" panose="02000500000000000000" pitchFamily="2" charset="-122"/>
                <a:cs typeface=".黑体-日本语" panose="02000500000000000000" pitchFamily="2" charset="-122"/>
                <a:sym typeface="+mn-lt"/>
              </a:endParaRPr>
            </a:p>
          </p:txBody>
        </p:sp>
        <p:sp>
          <p:nvSpPr>
            <p:cNvPr id="63" name="矩形 62"/>
            <p:cNvSpPr/>
            <p:nvPr/>
          </p:nvSpPr>
          <p:spPr>
            <a:xfrm>
              <a:off x="2681016" y="1307541"/>
              <a:ext cx="8281234" cy="767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  <a:defRPr/>
              </a:pPr>
              <a:r>
                <a:rPr lang="en-US" altLang="en-US" sz="44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Luyện</a:t>
              </a:r>
              <a:r>
                <a:rPr lang="en-US" altLang="en-US" sz="44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44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tập</a:t>
              </a:r>
              <a:endParaRPr lang="en-US" altLang="en-US" sz="4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71" name="组合 70"/>
          <p:cNvGrpSpPr/>
          <p:nvPr/>
        </p:nvGrpSpPr>
        <p:grpSpPr>
          <a:xfrm>
            <a:off x="6903079" y="5246548"/>
            <a:ext cx="5892152" cy="996327"/>
            <a:chOff x="2110311" y="1307541"/>
            <a:chExt cx="8851939" cy="1089940"/>
          </a:xfrm>
        </p:grpSpPr>
        <p:sp>
          <p:nvSpPr>
            <p:cNvPr id="72" name="圆角矩形 1"/>
            <p:cNvSpPr/>
            <p:nvPr/>
          </p:nvSpPr>
          <p:spPr>
            <a:xfrm>
              <a:off x="2110311" y="1329732"/>
              <a:ext cx="8016513" cy="1067749"/>
            </a:xfrm>
            <a:custGeom>
              <a:avLst/>
              <a:gdLst>
                <a:gd name="connsiteX0" fmla="*/ 0 w 9137274"/>
                <a:gd name="connsiteY0" fmla="*/ 0 h 1217028"/>
                <a:gd name="connsiteX1" fmla="*/ 0 w 9137274"/>
                <a:gd name="connsiteY1" fmla="*/ 0 h 1217028"/>
                <a:gd name="connsiteX2" fmla="*/ 9137274 w 9137274"/>
                <a:gd name="connsiteY2" fmla="*/ 0 h 1217028"/>
                <a:gd name="connsiteX3" fmla="*/ 9137274 w 9137274"/>
                <a:gd name="connsiteY3" fmla="*/ 0 h 1217028"/>
                <a:gd name="connsiteX4" fmla="*/ 9137274 w 9137274"/>
                <a:gd name="connsiteY4" fmla="*/ 1217028 h 1217028"/>
                <a:gd name="connsiteX5" fmla="*/ 9137274 w 9137274"/>
                <a:gd name="connsiteY5" fmla="*/ 1217028 h 1217028"/>
                <a:gd name="connsiteX6" fmla="*/ 0 w 9137274"/>
                <a:gd name="connsiteY6" fmla="*/ 1217028 h 1217028"/>
                <a:gd name="connsiteX7" fmla="*/ 0 w 9137274"/>
                <a:gd name="connsiteY7" fmla="*/ 1217028 h 1217028"/>
                <a:gd name="connsiteX8" fmla="*/ 0 w 9137274"/>
                <a:gd name="connsiteY8" fmla="*/ 0 h 1217028"/>
                <a:gd name="connsiteX0-1" fmla="*/ 9769 w 9147043"/>
                <a:gd name="connsiteY0-2" fmla="*/ 0 h 1217028"/>
                <a:gd name="connsiteX1-3" fmla="*/ 9769 w 9147043"/>
                <a:gd name="connsiteY1-4" fmla="*/ 0 h 1217028"/>
                <a:gd name="connsiteX2-5" fmla="*/ 9147043 w 9147043"/>
                <a:gd name="connsiteY2-6" fmla="*/ 0 h 1217028"/>
                <a:gd name="connsiteX3-7" fmla="*/ 9147043 w 9147043"/>
                <a:gd name="connsiteY3-8" fmla="*/ 0 h 1217028"/>
                <a:gd name="connsiteX4-9" fmla="*/ 9147043 w 9147043"/>
                <a:gd name="connsiteY4-10" fmla="*/ 1217028 h 1217028"/>
                <a:gd name="connsiteX5-11" fmla="*/ 9147043 w 9147043"/>
                <a:gd name="connsiteY5-12" fmla="*/ 1217028 h 1217028"/>
                <a:gd name="connsiteX6-13" fmla="*/ 9769 w 9147043"/>
                <a:gd name="connsiteY6-14" fmla="*/ 1217028 h 1217028"/>
                <a:gd name="connsiteX7-15" fmla="*/ 9769 w 9147043"/>
                <a:gd name="connsiteY7-16" fmla="*/ 1217028 h 1217028"/>
                <a:gd name="connsiteX8-17" fmla="*/ 0 w 9147043"/>
                <a:gd name="connsiteY8-18" fmla="*/ 596385 h 1217028"/>
                <a:gd name="connsiteX9" fmla="*/ 9769 w 9147043"/>
                <a:gd name="connsiteY9" fmla="*/ 0 h 1217028"/>
                <a:gd name="connsiteX0-19" fmla="*/ 0 w 9137274"/>
                <a:gd name="connsiteY0-20" fmla="*/ 0 h 1217028"/>
                <a:gd name="connsiteX1-21" fmla="*/ 0 w 9137274"/>
                <a:gd name="connsiteY1-22" fmla="*/ 0 h 1217028"/>
                <a:gd name="connsiteX2-23" fmla="*/ 9137274 w 9137274"/>
                <a:gd name="connsiteY2-24" fmla="*/ 0 h 1217028"/>
                <a:gd name="connsiteX3-25" fmla="*/ 9137274 w 9137274"/>
                <a:gd name="connsiteY3-26" fmla="*/ 0 h 1217028"/>
                <a:gd name="connsiteX4-27" fmla="*/ 9137274 w 9137274"/>
                <a:gd name="connsiteY4-28" fmla="*/ 1217028 h 1217028"/>
                <a:gd name="connsiteX5-29" fmla="*/ 9137274 w 9137274"/>
                <a:gd name="connsiteY5-30" fmla="*/ 1217028 h 1217028"/>
                <a:gd name="connsiteX6-31" fmla="*/ 0 w 9137274"/>
                <a:gd name="connsiteY6-32" fmla="*/ 1217028 h 1217028"/>
                <a:gd name="connsiteX7-33" fmla="*/ 0 w 9137274"/>
                <a:gd name="connsiteY7-34" fmla="*/ 1217028 h 1217028"/>
                <a:gd name="connsiteX8-35" fmla="*/ 305541 w 9137274"/>
                <a:gd name="connsiteY8-36" fmla="*/ 596385 h 1217028"/>
                <a:gd name="connsiteX9-37" fmla="*/ 0 w 9137274"/>
                <a:gd name="connsiteY9-38" fmla="*/ 0 h 1217028"/>
                <a:gd name="connsiteX0-39" fmla="*/ 0 w 9137274"/>
                <a:gd name="connsiteY0-40" fmla="*/ 0 h 1217028"/>
                <a:gd name="connsiteX1-41" fmla="*/ 0 w 9137274"/>
                <a:gd name="connsiteY1-42" fmla="*/ 0 h 1217028"/>
                <a:gd name="connsiteX2-43" fmla="*/ 9137274 w 9137274"/>
                <a:gd name="connsiteY2-44" fmla="*/ 0 h 1217028"/>
                <a:gd name="connsiteX3-45" fmla="*/ 9137274 w 9137274"/>
                <a:gd name="connsiteY3-46" fmla="*/ 0 h 1217028"/>
                <a:gd name="connsiteX4-47" fmla="*/ 9137274 w 9137274"/>
                <a:gd name="connsiteY4-48" fmla="*/ 1217028 h 1217028"/>
                <a:gd name="connsiteX5-49" fmla="*/ 9137274 w 9137274"/>
                <a:gd name="connsiteY5-50" fmla="*/ 1217028 h 1217028"/>
                <a:gd name="connsiteX6-51" fmla="*/ 0 w 9137274"/>
                <a:gd name="connsiteY6-52" fmla="*/ 1217028 h 1217028"/>
                <a:gd name="connsiteX7-53" fmla="*/ 0 w 9137274"/>
                <a:gd name="connsiteY7-54" fmla="*/ 1217028 h 1217028"/>
                <a:gd name="connsiteX8-55" fmla="*/ 698881 w 9137274"/>
                <a:gd name="connsiteY8-56" fmla="*/ 615439 h 1217028"/>
                <a:gd name="connsiteX9-57" fmla="*/ 0 w 9137274"/>
                <a:gd name="connsiteY9-58" fmla="*/ 0 h 121702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</a:cxnLst>
              <a:rect l="l" t="t" r="r" b="b"/>
              <a:pathLst>
                <a:path w="9137274" h="1217028">
                  <a:moveTo>
                    <a:pt x="0" y="0"/>
                  </a:moveTo>
                  <a:lnTo>
                    <a:pt x="0" y="0"/>
                  </a:lnTo>
                  <a:lnTo>
                    <a:pt x="9137274" y="0"/>
                  </a:lnTo>
                  <a:lnTo>
                    <a:pt x="9137274" y="0"/>
                  </a:lnTo>
                  <a:lnTo>
                    <a:pt x="9137274" y="1217028"/>
                  </a:lnTo>
                  <a:lnTo>
                    <a:pt x="9137274" y="1217028"/>
                  </a:lnTo>
                  <a:lnTo>
                    <a:pt x="0" y="1217028"/>
                  </a:lnTo>
                  <a:lnTo>
                    <a:pt x="0" y="1217028"/>
                  </a:lnTo>
                  <a:lnTo>
                    <a:pt x="698881" y="6154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ysClr val="window" lastClr="FFFFFF"/>
            </a:solidFill>
            <a:ln w="50800" cap="rnd" cmpd="sng" algn="ctr">
              <a:solidFill>
                <a:schemeClr val="accent3"/>
              </a:solidFill>
              <a:prstDash val="sysDot"/>
            </a:ln>
            <a:effectLst>
              <a:outerShdw blurRad="355600" dist="127000" dir="2940000" algn="t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4800" kern="0" dirty="0">
                <a:solidFill>
                  <a:srgbClr val="002060"/>
                </a:solidFill>
                <a:latin typeface=".黑体-日本语" panose="02000500000000000000" pitchFamily="2" charset="-122"/>
                <a:ea typeface=".黑体-日本语" panose="02000500000000000000" pitchFamily="2" charset="-122"/>
                <a:cs typeface=".黑体-日本语" panose="02000500000000000000" pitchFamily="2" charset="-122"/>
                <a:sym typeface="+mn-lt"/>
              </a:endParaRPr>
            </a:p>
          </p:txBody>
        </p:sp>
        <p:sp>
          <p:nvSpPr>
            <p:cNvPr id="73" name="矩形 72"/>
            <p:cNvSpPr/>
            <p:nvPr/>
          </p:nvSpPr>
          <p:spPr>
            <a:xfrm>
              <a:off x="2681016" y="1307541"/>
              <a:ext cx="8281234" cy="767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  <a:defRPr/>
              </a:pPr>
              <a:r>
                <a:rPr lang="en-US" altLang="en-US" sz="44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Vận</a:t>
              </a:r>
              <a:r>
                <a:rPr lang="en-US" altLang="en-US" sz="44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44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dụng</a:t>
              </a:r>
              <a:endParaRPr lang="en-US" altLang="en-US" sz="4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74" name="TextBox 73"/>
          <p:cNvSpPr txBox="1"/>
          <p:nvPr/>
        </p:nvSpPr>
        <p:spPr>
          <a:xfrm>
            <a:off x="663700" y="761737"/>
            <a:ext cx="1429174" cy="156966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zh-CN" altLang="en-US" sz="9600" b="1" spc="67" dirty="0">
                <a:ln w="11430"/>
                <a:solidFill>
                  <a:schemeClr val="accent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黑体-日本语" panose="02000500000000000000" pitchFamily="2" charset="-122"/>
                <a:ea typeface=".黑体-日本语" panose="02000500000000000000" pitchFamily="2" charset="-122"/>
                <a:cs typeface=".黑体-日本语" panose="02000500000000000000" pitchFamily="2" charset="-122"/>
                <a:sym typeface="+mn-lt"/>
              </a:rPr>
              <a:t>目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1908043" y="1213167"/>
            <a:ext cx="1116588" cy="120032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zh-CN" altLang="en-US" sz="7200" b="1" spc="67" dirty="0">
                <a:ln w="11430"/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黑体-日本语" panose="02000500000000000000" pitchFamily="2" charset="-122"/>
                <a:ea typeface=".黑体-日本语" panose="02000500000000000000" pitchFamily="2" charset="-122"/>
                <a:cs typeface=".黑体-日本语" panose="02000500000000000000" pitchFamily="2" charset="-122"/>
                <a:sym typeface="+mn-lt"/>
              </a:rPr>
              <a:t>录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663700" y="2024533"/>
            <a:ext cx="3445174" cy="995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5867" b="1" dirty="0" err="1">
                <a:solidFill>
                  <a:schemeClr val="accent6"/>
                </a:solidFill>
                <a:latin typeface=".黑体-日本语" panose="02000500000000000000" pitchFamily="2" charset="-122"/>
                <a:ea typeface=".黑体-日本语" panose="02000500000000000000" pitchFamily="2" charset="-122"/>
                <a:cs typeface=".黑体-日本语" panose="02000500000000000000" pitchFamily="2" charset="-122"/>
                <a:sym typeface="+mn-lt"/>
              </a:rPr>
              <a:t>Nội</a:t>
            </a:r>
            <a:r>
              <a:rPr lang="en-US" altLang="zh-CN" sz="5867" b="1" dirty="0">
                <a:solidFill>
                  <a:schemeClr val="accent6"/>
                </a:solidFill>
                <a:latin typeface=".黑体-日本语" panose="02000500000000000000" pitchFamily="2" charset="-122"/>
                <a:ea typeface=".黑体-日本语" panose="02000500000000000000" pitchFamily="2" charset="-122"/>
                <a:cs typeface=".黑体-日本语" panose="02000500000000000000" pitchFamily="2" charset="-122"/>
                <a:sym typeface="+mn-lt"/>
              </a:rPr>
              <a:t> dung</a:t>
            </a:r>
            <a:endParaRPr lang="zh-CN" altLang="en-US" sz="5867" dirty="0">
              <a:solidFill>
                <a:schemeClr val="accent6"/>
              </a:solidFill>
              <a:latin typeface=".黑体-日本语" panose="02000500000000000000" pitchFamily="2" charset="-122"/>
              <a:ea typeface=".黑体-日本语" panose="02000500000000000000" pitchFamily="2" charset="-122"/>
              <a:cs typeface=".黑体-日本语" panose="02000500000000000000" pitchFamily="2" charset="-122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57019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75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50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12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000"/>
                            </p:stCondLst>
                            <p:childTnLst>
                              <p:par>
                                <p:cTn id="4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7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000"/>
                            </p:stCondLst>
                            <p:childTnLst>
                              <p:par>
                                <p:cTn id="5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12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8500"/>
                            </p:stCondLst>
                            <p:childTnLst>
                              <p:par>
                                <p:cTn id="5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7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7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7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75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9500"/>
                            </p:stCondLst>
                            <p:childTnLst>
                              <p:par>
                                <p:cTn id="6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125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/>
      <p:bldP spid="75" grpId="0"/>
      <p:bldP spid="7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1741" y="3332989"/>
            <a:ext cx="8328519" cy="3708771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3411731" y="-52445"/>
            <a:ext cx="5664629" cy="2437381"/>
            <a:chOff x="2558798" y="-39334"/>
            <a:chExt cx="4248472" cy="1828036"/>
          </a:xfrm>
        </p:grpSpPr>
        <p:sp>
          <p:nvSpPr>
            <p:cNvPr id="7" name="任意多边形 6"/>
            <p:cNvSpPr/>
            <p:nvPr/>
          </p:nvSpPr>
          <p:spPr>
            <a:xfrm>
              <a:off x="3513909" y="-39334"/>
              <a:ext cx="2338251" cy="1254180"/>
            </a:xfrm>
            <a:custGeom>
              <a:avLst/>
              <a:gdLst>
                <a:gd name="connsiteX0" fmla="*/ 0 w 2338251"/>
                <a:gd name="connsiteY0" fmla="*/ 1254180 h 1254180"/>
                <a:gd name="connsiteX1" fmla="*/ 1188720 w 2338251"/>
                <a:gd name="connsiteY1" fmla="*/ 145 h 1254180"/>
                <a:gd name="connsiteX2" fmla="*/ 2338251 w 2338251"/>
                <a:gd name="connsiteY2" fmla="*/ 1188865 h 1254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338251" h="1254180">
                  <a:moveTo>
                    <a:pt x="0" y="1254180"/>
                  </a:moveTo>
                  <a:cubicBezTo>
                    <a:pt x="399506" y="632605"/>
                    <a:pt x="799012" y="11031"/>
                    <a:pt x="1188720" y="145"/>
                  </a:cubicBezTo>
                  <a:cubicBezTo>
                    <a:pt x="1578428" y="-10741"/>
                    <a:pt x="1958339" y="589062"/>
                    <a:pt x="2338251" y="1188865"/>
                  </a:cubicBezTo>
                </a:path>
              </a:pathLst>
            </a:custGeom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4" name="矩形 3"/>
            <p:cNvSpPr/>
            <p:nvPr/>
          </p:nvSpPr>
          <p:spPr>
            <a:xfrm>
              <a:off x="2558798" y="1220854"/>
              <a:ext cx="4248472" cy="567848"/>
            </a:xfrm>
            <a:prstGeom prst="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algn="ctr">
                <a:lnSpc>
                  <a:spcPct val="90000"/>
                </a:lnSpc>
                <a:defRPr/>
              </a:pPr>
              <a:r>
                <a:rPr lang="en-US" altLang="en-US" sz="4800" b="1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Khởi</a:t>
              </a:r>
              <a:r>
                <a:rPr lang="en-US" altLang="en-US" sz="48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4800" b="1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động</a:t>
              </a:r>
              <a:endParaRPr lang="en-US" altLang="en-US" sz="4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" name="椭圆 4"/>
            <p:cNvSpPr/>
            <p:nvPr/>
          </p:nvSpPr>
          <p:spPr>
            <a:xfrm>
              <a:off x="3419872" y="1112854"/>
              <a:ext cx="216000" cy="216000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6" name="椭圆 5"/>
            <p:cNvSpPr/>
            <p:nvPr/>
          </p:nvSpPr>
          <p:spPr>
            <a:xfrm>
              <a:off x="5783349" y="1106846"/>
              <a:ext cx="216000" cy="216000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1052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 p14:presetBounceEnd="6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7" dur="1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8" dur="1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10" presetClass="entr" presetSubtype="0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10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10" presetClass="entr" presetSubtype="0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10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553227" y="1"/>
            <a:ext cx="9244209" cy="230832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err="1">
                <a:solidFill>
                  <a:schemeClr val="accent3">
                    <a:lumMod val="50000"/>
                  </a:schemeClr>
                </a:solidFill>
              </a:rPr>
              <a:t>Trò</a:t>
            </a:r>
            <a:r>
              <a:rPr lang="en-US" sz="72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7200" b="1" dirty="0" err="1">
                <a:solidFill>
                  <a:schemeClr val="accent3">
                    <a:lumMod val="50000"/>
                  </a:schemeClr>
                </a:solidFill>
              </a:rPr>
              <a:t>chơi</a:t>
            </a:r>
            <a:r>
              <a:rPr lang="en-US" sz="7200" b="1" dirty="0">
                <a:solidFill>
                  <a:schemeClr val="accent3">
                    <a:lumMod val="50000"/>
                  </a:schemeClr>
                </a:solidFill>
              </a:rPr>
              <a:t>: “</a:t>
            </a:r>
            <a:r>
              <a:rPr lang="en-US" sz="7200" b="1" dirty="0" err="1">
                <a:solidFill>
                  <a:schemeClr val="accent3">
                    <a:lumMod val="50000"/>
                  </a:schemeClr>
                </a:solidFill>
              </a:rPr>
              <a:t>Đố</a:t>
            </a:r>
            <a:r>
              <a:rPr lang="en-US" sz="72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7200" b="1" dirty="0" err="1">
                <a:solidFill>
                  <a:schemeClr val="accent3">
                    <a:lumMod val="50000"/>
                  </a:schemeClr>
                </a:solidFill>
              </a:rPr>
              <a:t>bạn</a:t>
            </a:r>
            <a:r>
              <a:rPr lang="en-US" sz="72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7200" b="1" dirty="0" err="1">
                <a:solidFill>
                  <a:schemeClr val="accent3">
                    <a:lumMod val="50000"/>
                  </a:schemeClr>
                </a:solidFill>
              </a:rPr>
              <a:t>tôi</a:t>
            </a:r>
            <a:r>
              <a:rPr lang="en-US" sz="72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7200" b="1" dirty="0" err="1">
                <a:solidFill>
                  <a:schemeClr val="accent3">
                    <a:lumMod val="50000"/>
                  </a:schemeClr>
                </a:solidFill>
              </a:rPr>
              <a:t>làm</a:t>
            </a:r>
            <a:r>
              <a:rPr lang="en-US" sz="72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7200" b="1" dirty="0" err="1">
                <a:solidFill>
                  <a:schemeClr val="accent3">
                    <a:lumMod val="50000"/>
                  </a:schemeClr>
                </a:solidFill>
              </a:rPr>
              <a:t>nghề</a:t>
            </a:r>
            <a:r>
              <a:rPr lang="en-US" sz="72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7200" b="1" dirty="0" err="1">
                <a:solidFill>
                  <a:schemeClr val="accent3">
                    <a:lumMod val="50000"/>
                  </a:schemeClr>
                </a:solidFill>
              </a:rPr>
              <a:t>gì</a:t>
            </a:r>
            <a:r>
              <a:rPr lang="en-US" sz="7200" b="1" dirty="0">
                <a:solidFill>
                  <a:schemeClr val="accent3">
                    <a:lumMod val="50000"/>
                  </a:schemeClr>
                </a:solidFill>
              </a:rPr>
              <a:t>?”.</a:t>
            </a:r>
          </a:p>
        </p:txBody>
      </p:sp>
      <p:pic>
        <p:nvPicPr>
          <p:cNvPr id="5" name="412_20200510085506_22.di-toi-truong----bai-11-tap-bai-hat-lop-1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5562600" y="2667000"/>
            <a:ext cx="1371600" cy="1371600"/>
          </a:xfrm>
          <a:prstGeom prst="rect">
            <a:avLst/>
          </a:prstGeom>
        </p:spPr>
      </p:pic>
      <p:pic>
        <p:nvPicPr>
          <p:cNvPr id="6" name="Picture 4" descr="Anh Dong (220)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51424" y="1371600"/>
            <a:ext cx="1478756" cy="328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 descr="Anh Dong (220)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733238" y="1022350"/>
            <a:ext cx="1477565" cy="328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89283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365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1741" y="3332989"/>
            <a:ext cx="8328519" cy="3708771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3411731" y="-52445"/>
            <a:ext cx="5664629" cy="2880579"/>
            <a:chOff x="2558798" y="-39334"/>
            <a:chExt cx="4248472" cy="2160435"/>
          </a:xfrm>
        </p:grpSpPr>
        <p:sp>
          <p:nvSpPr>
            <p:cNvPr id="7" name="任意多边形 6"/>
            <p:cNvSpPr/>
            <p:nvPr/>
          </p:nvSpPr>
          <p:spPr>
            <a:xfrm>
              <a:off x="3513909" y="-39334"/>
              <a:ext cx="2338251" cy="1254180"/>
            </a:xfrm>
            <a:custGeom>
              <a:avLst/>
              <a:gdLst>
                <a:gd name="connsiteX0" fmla="*/ 0 w 2338251"/>
                <a:gd name="connsiteY0" fmla="*/ 1254180 h 1254180"/>
                <a:gd name="connsiteX1" fmla="*/ 1188720 w 2338251"/>
                <a:gd name="connsiteY1" fmla="*/ 145 h 1254180"/>
                <a:gd name="connsiteX2" fmla="*/ 2338251 w 2338251"/>
                <a:gd name="connsiteY2" fmla="*/ 1188865 h 1254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338251" h="1254180">
                  <a:moveTo>
                    <a:pt x="0" y="1254180"/>
                  </a:moveTo>
                  <a:cubicBezTo>
                    <a:pt x="399506" y="632605"/>
                    <a:pt x="799012" y="11031"/>
                    <a:pt x="1188720" y="145"/>
                  </a:cubicBezTo>
                  <a:cubicBezTo>
                    <a:pt x="1578428" y="-10741"/>
                    <a:pt x="1958339" y="589062"/>
                    <a:pt x="2338251" y="1188865"/>
                  </a:cubicBezTo>
                </a:path>
              </a:pathLst>
            </a:custGeom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4" name="矩形 3"/>
            <p:cNvSpPr/>
            <p:nvPr/>
          </p:nvSpPr>
          <p:spPr>
            <a:xfrm>
              <a:off x="2558798" y="1220854"/>
              <a:ext cx="4248472" cy="900247"/>
            </a:xfrm>
            <a:prstGeom prst="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algn="ctr">
                <a:lnSpc>
                  <a:spcPct val="90000"/>
                </a:lnSpc>
                <a:defRPr/>
              </a:pPr>
              <a:r>
                <a:rPr lang="en-US" sz="4000" b="1" dirty="0" err="1"/>
                <a:t>Hoạt</a:t>
              </a:r>
              <a:r>
                <a:rPr lang="en-US" sz="4000" b="1" dirty="0"/>
                <a:t> </a:t>
              </a:r>
              <a:r>
                <a:rPr lang="en-US" sz="4000" b="1" dirty="0" err="1"/>
                <a:t>động</a:t>
              </a:r>
              <a:r>
                <a:rPr lang="en-US" sz="4000" b="1" dirty="0"/>
                <a:t> </a:t>
              </a:r>
              <a:r>
                <a:rPr lang="en-US" sz="4000" b="1" dirty="0" err="1"/>
                <a:t>kiến</a:t>
              </a:r>
              <a:r>
                <a:rPr lang="en-US" sz="4000" b="1" dirty="0"/>
                <a:t> </a:t>
              </a:r>
              <a:r>
                <a:rPr lang="en-US" sz="4000" b="1" dirty="0" err="1"/>
                <a:t>tạo</a:t>
              </a:r>
              <a:r>
                <a:rPr lang="en-US" sz="4000" b="1" dirty="0"/>
                <a:t> </a:t>
              </a:r>
            </a:p>
            <a:p>
              <a:pPr algn="ctr">
                <a:lnSpc>
                  <a:spcPct val="90000"/>
                </a:lnSpc>
                <a:defRPr/>
              </a:pPr>
              <a:r>
                <a:rPr lang="en-US" sz="4000" b="1" dirty="0" err="1"/>
                <a:t>kiến</a:t>
              </a:r>
              <a:r>
                <a:rPr lang="en-US" sz="4000" b="1" dirty="0"/>
                <a:t> </a:t>
              </a:r>
              <a:r>
                <a:rPr lang="en-US" sz="4000" b="1" dirty="0" err="1"/>
                <a:t>thức</a:t>
              </a:r>
              <a:r>
                <a:rPr lang="en-US" sz="4000" b="1" dirty="0"/>
                <a:t> </a:t>
              </a:r>
              <a:r>
                <a:rPr lang="en-US" sz="4000" b="1" dirty="0" err="1"/>
                <a:t>mới</a:t>
              </a:r>
              <a:endParaRPr lang="en-US" altLang="en-US" sz="4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" name="椭圆 4"/>
            <p:cNvSpPr/>
            <p:nvPr/>
          </p:nvSpPr>
          <p:spPr>
            <a:xfrm>
              <a:off x="3419872" y="1112854"/>
              <a:ext cx="216000" cy="216000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6" name="椭圆 5"/>
            <p:cNvSpPr/>
            <p:nvPr/>
          </p:nvSpPr>
          <p:spPr>
            <a:xfrm>
              <a:off x="5783349" y="1106846"/>
              <a:ext cx="216000" cy="216000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23224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 p14:presetBounceEnd="6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7" dur="1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8" dur="1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10" presetClass="entr" presetSubtype="0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10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10" presetClass="entr" presetSubtype="0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10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03" y="3489199"/>
            <a:ext cx="1953349" cy="3368801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3552" y="4513139"/>
            <a:ext cx="2963349" cy="2623837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2706636" y="-146068"/>
            <a:ext cx="7815399" cy="4077279"/>
            <a:chOff x="2633558" y="-109551"/>
            <a:chExt cx="5861549" cy="3057958"/>
          </a:xfrm>
        </p:grpSpPr>
        <p:sp>
          <p:nvSpPr>
            <p:cNvPr id="7" name="任意多边形 6"/>
            <p:cNvSpPr/>
            <p:nvPr/>
          </p:nvSpPr>
          <p:spPr>
            <a:xfrm>
              <a:off x="4249090" y="-109551"/>
              <a:ext cx="2338251" cy="1254180"/>
            </a:xfrm>
            <a:custGeom>
              <a:avLst/>
              <a:gdLst>
                <a:gd name="connsiteX0" fmla="*/ 0 w 2338251"/>
                <a:gd name="connsiteY0" fmla="*/ 1254180 h 1254180"/>
                <a:gd name="connsiteX1" fmla="*/ 1188720 w 2338251"/>
                <a:gd name="connsiteY1" fmla="*/ 145 h 1254180"/>
                <a:gd name="connsiteX2" fmla="*/ 2338251 w 2338251"/>
                <a:gd name="connsiteY2" fmla="*/ 1188865 h 1254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338251" h="1254180">
                  <a:moveTo>
                    <a:pt x="0" y="1254180"/>
                  </a:moveTo>
                  <a:cubicBezTo>
                    <a:pt x="399506" y="632605"/>
                    <a:pt x="799012" y="11031"/>
                    <a:pt x="1188720" y="145"/>
                  </a:cubicBezTo>
                  <a:cubicBezTo>
                    <a:pt x="1578428" y="-10741"/>
                    <a:pt x="1958339" y="589062"/>
                    <a:pt x="2338251" y="1188865"/>
                  </a:cubicBezTo>
                </a:path>
              </a:pathLst>
            </a:custGeom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4" name="矩形 3"/>
            <p:cNvSpPr/>
            <p:nvPr/>
          </p:nvSpPr>
          <p:spPr>
            <a:xfrm>
              <a:off x="2633558" y="1050966"/>
              <a:ext cx="5861549" cy="1897441"/>
            </a:xfrm>
            <a:prstGeom prst="rect">
              <a:avLst/>
            </a:prstGeom>
            <a:solidFill>
              <a:srgbClr val="00B050"/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lvl="0" algn="ctr">
                <a:lnSpc>
                  <a:spcPct val="130000"/>
                </a:lnSpc>
                <a:defRPr/>
              </a:pPr>
              <a:r>
                <a:rPr lang="en-US" altLang="zh-CN" sz="4800" kern="0" dirty="0" err="1">
                  <a:solidFill>
                    <a:schemeClr val="bg1"/>
                  </a:solidFill>
                  <a:latin typeface=".黑体-日本语" panose="02000500000000000000" pitchFamily="2" charset="-122"/>
                  <a:ea typeface=".黑体-日本语" panose="02000500000000000000" pitchFamily="2" charset="-122"/>
                  <a:cs typeface=".黑体-日本语" panose="02000500000000000000" pitchFamily="2" charset="-122"/>
                  <a:sym typeface="+mn-lt"/>
                </a:rPr>
                <a:t>Hoạt</a:t>
              </a:r>
              <a:r>
                <a:rPr lang="en-US" altLang="zh-CN" sz="4800" kern="0" dirty="0">
                  <a:solidFill>
                    <a:schemeClr val="bg1"/>
                  </a:solidFill>
                  <a:latin typeface=".黑体-日本语" panose="02000500000000000000" pitchFamily="2" charset="-122"/>
                  <a:ea typeface=".黑体-日本语" panose="02000500000000000000" pitchFamily="2" charset="-122"/>
                  <a:cs typeface=".黑体-日本语" panose="02000500000000000000" pitchFamily="2" charset="-122"/>
                  <a:sym typeface="+mn-lt"/>
                </a:rPr>
                <a:t> </a:t>
              </a:r>
              <a:r>
                <a:rPr lang="en-US" altLang="zh-CN" sz="4800" kern="0" dirty="0" err="1">
                  <a:solidFill>
                    <a:schemeClr val="bg1"/>
                  </a:solidFill>
                  <a:latin typeface=".黑体-日本语" panose="02000500000000000000" pitchFamily="2" charset="-122"/>
                  <a:ea typeface=".黑体-日本语" panose="02000500000000000000" pitchFamily="2" charset="-122"/>
                  <a:cs typeface=".黑体-日本语" panose="02000500000000000000" pitchFamily="2" charset="-122"/>
                  <a:sym typeface="+mn-lt"/>
                </a:rPr>
                <a:t>động</a:t>
              </a:r>
              <a:r>
                <a:rPr lang="en-US" altLang="zh-CN" sz="4800" kern="0" dirty="0">
                  <a:solidFill>
                    <a:schemeClr val="bg1"/>
                  </a:solidFill>
                  <a:latin typeface=".黑体-日本语" panose="02000500000000000000" pitchFamily="2" charset="-122"/>
                  <a:ea typeface=".黑体-日本语" panose="02000500000000000000" pitchFamily="2" charset="-122"/>
                  <a:cs typeface=".黑体-日本语" panose="02000500000000000000" pitchFamily="2" charset="-122"/>
                  <a:sym typeface="+mn-lt"/>
                </a:rPr>
                <a:t> 1:</a:t>
              </a:r>
            </a:p>
            <a:p>
              <a:pPr lvl="0" algn="ctr"/>
              <a:r>
                <a:rPr lang="en-US" sz="4800" b="1" dirty="0" err="1"/>
                <a:t>ôn</a:t>
              </a:r>
              <a:r>
                <a:rPr lang="en-US" sz="4800" b="1" dirty="0"/>
                <a:t> </a:t>
              </a:r>
              <a:r>
                <a:rPr lang="en-US" sz="4800" b="1" dirty="0" err="1"/>
                <a:t>tập</a:t>
              </a:r>
              <a:r>
                <a:rPr lang="en-US" sz="4800" b="1" dirty="0"/>
                <a:t> </a:t>
              </a:r>
              <a:r>
                <a:rPr lang="en-US" sz="4800" b="1" dirty="0" err="1"/>
                <a:t>củng</a:t>
              </a:r>
              <a:r>
                <a:rPr lang="en-US" sz="4800" b="1" dirty="0"/>
                <a:t> </a:t>
              </a:r>
              <a:r>
                <a:rPr lang="en-US" sz="4800" b="1" dirty="0" err="1"/>
                <a:t>cố</a:t>
              </a:r>
              <a:r>
                <a:rPr lang="en-US" sz="4800" b="1" dirty="0"/>
                <a:t> </a:t>
              </a:r>
              <a:r>
                <a:rPr lang="en-US" sz="4800" b="1" dirty="0" err="1"/>
                <a:t>kiến</a:t>
              </a:r>
              <a:r>
                <a:rPr lang="en-US" sz="4800" b="1" dirty="0"/>
                <a:t> </a:t>
              </a:r>
              <a:r>
                <a:rPr lang="en-US" sz="4800" b="1" dirty="0" err="1"/>
                <a:t>thức</a:t>
              </a:r>
              <a:r>
                <a:rPr lang="en-US" sz="4800" b="1" dirty="0"/>
                <a:t> </a:t>
              </a:r>
              <a:r>
                <a:rPr lang="en-US" sz="4800" b="1" dirty="0" err="1"/>
                <a:t>về</a:t>
              </a:r>
              <a:r>
                <a:rPr lang="en-US" sz="4800" b="1" dirty="0"/>
                <a:t> </a:t>
              </a:r>
              <a:r>
                <a:rPr lang="en-US" sz="4800" b="1" dirty="0" err="1"/>
                <a:t>nghề</a:t>
              </a:r>
              <a:r>
                <a:rPr lang="en-US" sz="4800" b="1" dirty="0"/>
                <a:t> </a:t>
              </a:r>
              <a:r>
                <a:rPr lang="en-US" sz="4800" b="1" dirty="0" err="1"/>
                <a:t>nghiệp</a:t>
              </a:r>
              <a:r>
                <a:rPr lang="en-US" sz="4800" b="1" dirty="0"/>
                <a:t>.</a:t>
              </a:r>
            </a:p>
          </p:txBody>
        </p:sp>
        <p:sp>
          <p:nvSpPr>
            <p:cNvPr id="5" name="椭圆 4"/>
            <p:cNvSpPr/>
            <p:nvPr/>
          </p:nvSpPr>
          <p:spPr>
            <a:xfrm>
              <a:off x="4170931" y="945906"/>
              <a:ext cx="216000" cy="216000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6" name="椭圆 5"/>
            <p:cNvSpPr/>
            <p:nvPr/>
          </p:nvSpPr>
          <p:spPr>
            <a:xfrm>
              <a:off x="6479341" y="945906"/>
              <a:ext cx="216000" cy="216000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cs typeface="+mn-ea"/>
                <a:sym typeface="+mn-lt"/>
              </a:endParaRPr>
            </a:p>
          </p:txBody>
        </p:sp>
      </p:grpSp>
      <p:pic>
        <p:nvPicPr>
          <p:cNvPr id="11" name="图片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4336" y="4544673"/>
            <a:ext cx="2938049" cy="2560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3453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 p14:presetBounceEnd="6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7" dur="1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8" dur="1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10" presetClass="entr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10" presetClass="entr" presetSubtype="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4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" presetID="10" presetClass="entr" presetSubtype="0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10" presetClass="entr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10" presetClass="entr" presetSubtype="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4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" presetID="10" presetClass="entr" presetSubtype="0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Anh Dong (220)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5983" y="1083502"/>
            <a:ext cx="1478756" cy="328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 descr="Anh Dong (220)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136153" y="1235292"/>
            <a:ext cx="1477565" cy="328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z2540137953273_dc11ab1b84032f70aeb5d404d5d5370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4739" y="0"/>
            <a:ext cx="8221414" cy="6858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25144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797467" y="593194"/>
            <a:ext cx="10441495" cy="5694677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4" name="PA_图片 8" descr="图片包含 矢量图形, 事情&#10;&#10;已生成高可信度的说明">
            <a:extLst>
              <a:ext uri="{FF2B5EF4-FFF2-40B4-BE49-F238E27FC236}">
                <a16:creationId xmlns:a16="http://schemas.microsoft.com/office/drawing/2014/main" id="{BC18687A-0DDD-4585-8A15-6ECA6E64C688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060514"/>
            <a:ext cx="1892124" cy="2034541"/>
          </a:xfrm>
          <a:prstGeom prst="rect">
            <a:avLst/>
          </a:prstGeom>
        </p:spPr>
      </p:pic>
      <p:sp>
        <p:nvSpPr>
          <p:cNvPr id="5" name="矩形 3"/>
          <p:cNvSpPr/>
          <p:nvPr/>
        </p:nvSpPr>
        <p:spPr>
          <a:xfrm>
            <a:off x="797466" y="593194"/>
            <a:ext cx="10977000" cy="3785652"/>
          </a:xfrm>
          <a:prstGeom prst="rect">
            <a:avLst/>
          </a:prstGeom>
          <a:solidFill>
            <a:srgbClr val="00B05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/>
            <a:r>
              <a:rPr lang="en-US" sz="6000" b="1" dirty="0" err="1"/>
              <a:t>Có</a:t>
            </a:r>
            <a:r>
              <a:rPr lang="en-US" sz="6000" b="1" dirty="0"/>
              <a:t> </a:t>
            </a:r>
            <a:r>
              <a:rPr lang="en-US" sz="6000" b="1" dirty="0" err="1"/>
              <a:t>nhiều</a:t>
            </a:r>
            <a:r>
              <a:rPr lang="en-US" sz="6000" b="1" dirty="0"/>
              <a:t> </a:t>
            </a:r>
            <a:r>
              <a:rPr lang="en-US" sz="6000" b="1" dirty="0" err="1"/>
              <a:t>nghề</a:t>
            </a:r>
            <a:r>
              <a:rPr lang="en-US" sz="6000" b="1" dirty="0"/>
              <a:t> </a:t>
            </a:r>
            <a:r>
              <a:rPr lang="en-US" sz="6000" b="1" dirty="0" err="1"/>
              <a:t>nghiệp</a:t>
            </a:r>
            <a:r>
              <a:rPr lang="en-US" sz="6000" b="1" dirty="0"/>
              <a:t> </a:t>
            </a:r>
            <a:r>
              <a:rPr lang="en-US" sz="6000" b="1" dirty="0" err="1"/>
              <a:t>khác</a:t>
            </a:r>
            <a:r>
              <a:rPr lang="en-US" sz="6000" b="1" dirty="0"/>
              <a:t> </a:t>
            </a:r>
            <a:r>
              <a:rPr lang="en-US" sz="6000" b="1" dirty="0" err="1"/>
              <a:t>nhau</a:t>
            </a:r>
            <a:r>
              <a:rPr lang="en-US" sz="6000" b="1" dirty="0"/>
              <a:t>, </a:t>
            </a:r>
            <a:r>
              <a:rPr lang="en-US" sz="6000" b="1" dirty="0" err="1"/>
              <a:t>mỗi</a:t>
            </a:r>
            <a:r>
              <a:rPr lang="en-US" sz="6000" b="1" dirty="0"/>
              <a:t> </a:t>
            </a:r>
            <a:r>
              <a:rPr lang="en-US" sz="6000" b="1" dirty="0" err="1"/>
              <a:t>nghề</a:t>
            </a:r>
            <a:r>
              <a:rPr lang="en-US" sz="6000" b="1" dirty="0"/>
              <a:t> </a:t>
            </a:r>
            <a:r>
              <a:rPr lang="en-US" sz="6000" b="1" dirty="0" err="1"/>
              <a:t>nghiệp</a:t>
            </a:r>
            <a:r>
              <a:rPr lang="en-US" sz="6000" b="1" dirty="0"/>
              <a:t> </a:t>
            </a:r>
            <a:r>
              <a:rPr lang="en-US" sz="6000" b="1" dirty="0" err="1"/>
              <a:t>đều</a:t>
            </a:r>
            <a:r>
              <a:rPr lang="en-US" sz="6000" b="1" dirty="0"/>
              <a:t> </a:t>
            </a:r>
            <a:r>
              <a:rPr lang="en-US" sz="6000" b="1" dirty="0" err="1"/>
              <a:t>mang</a:t>
            </a:r>
            <a:r>
              <a:rPr lang="en-US" sz="6000" b="1" dirty="0"/>
              <a:t> </a:t>
            </a:r>
            <a:r>
              <a:rPr lang="en-US" sz="6000" b="1" dirty="0" err="1"/>
              <a:t>lại</a:t>
            </a:r>
            <a:r>
              <a:rPr lang="en-US" sz="6000" b="1" dirty="0"/>
              <a:t> </a:t>
            </a:r>
            <a:r>
              <a:rPr lang="en-US" sz="6000" b="1" dirty="0" err="1"/>
              <a:t>những</a:t>
            </a:r>
            <a:r>
              <a:rPr lang="en-US" sz="6000" b="1" dirty="0"/>
              <a:t> </a:t>
            </a:r>
            <a:r>
              <a:rPr lang="en-US" sz="6000" b="1" dirty="0" err="1"/>
              <a:t>ích</a:t>
            </a:r>
            <a:r>
              <a:rPr lang="en-US" sz="6000" b="1" dirty="0"/>
              <a:t> </a:t>
            </a:r>
            <a:r>
              <a:rPr lang="en-US" sz="6000" b="1" dirty="0" err="1"/>
              <a:t>lợi</a:t>
            </a:r>
            <a:r>
              <a:rPr lang="en-US" sz="6000" b="1" dirty="0"/>
              <a:t> </a:t>
            </a:r>
            <a:r>
              <a:rPr lang="en-US" sz="6000" b="1" dirty="0" err="1"/>
              <a:t>riêng</a:t>
            </a:r>
            <a:r>
              <a:rPr lang="en-US" sz="6000" b="1" dirty="0"/>
              <a:t> </a:t>
            </a:r>
            <a:r>
              <a:rPr lang="en-US" sz="6000" b="1" dirty="0" err="1"/>
              <a:t>cho</a:t>
            </a:r>
            <a:r>
              <a:rPr lang="en-US" sz="6000" b="1" dirty="0"/>
              <a:t> </a:t>
            </a:r>
            <a:r>
              <a:rPr lang="en-US" sz="6000" b="1" dirty="0" err="1"/>
              <a:t>xã</a:t>
            </a:r>
            <a:r>
              <a:rPr lang="en-US" sz="6000" b="1" dirty="0"/>
              <a:t> </a:t>
            </a:r>
            <a:r>
              <a:rPr lang="en-US" sz="6000" b="1" dirty="0" err="1"/>
              <a:t>hội</a:t>
            </a:r>
            <a:r>
              <a:rPr lang="en-US" sz="60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294223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2117" y="3837357"/>
            <a:ext cx="4608512" cy="3457360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1014607" y="-52445"/>
            <a:ext cx="10597019" cy="4098143"/>
            <a:chOff x="760955" y="-39334"/>
            <a:chExt cx="7947764" cy="3073608"/>
          </a:xfrm>
        </p:grpSpPr>
        <p:sp>
          <p:nvSpPr>
            <p:cNvPr id="7" name="任意多边形 6"/>
            <p:cNvSpPr/>
            <p:nvPr/>
          </p:nvSpPr>
          <p:spPr>
            <a:xfrm>
              <a:off x="3513909" y="-39334"/>
              <a:ext cx="2338251" cy="1254180"/>
            </a:xfrm>
            <a:custGeom>
              <a:avLst/>
              <a:gdLst>
                <a:gd name="connsiteX0" fmla="*/ 0 w 2338251"/>
                <a:gd name="connsiteY0" fmla="*/ 1254180 h 1254180"/>
                <a:gd name="connsiteX1" fmla="*/ 1188720 w 2338251"/>
                <a:gd name="connsiteY1" fmla="*/ 145 h 1254180"/>
                <a:gd name="connsiteX2" fmla="*/ 2338251 w 2338251"/>
                <a:gd name="connsiteY2" fmla="*/ 1188865 h 1254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338251" h="1254180">
                  <a:moveTo>
                    <a:pt x="0" y="1254180"/>
                  </a:moveTo>
                  <a:cubicBezTo>
                    <a:pt x="399506" y="632605"/>
                    <a:pt x="799012" y="11031"/>
                    <a:pt x="1188720" y="145"/>
                  </a:cubicBezTo>
                  <a:cubicBezTo>
                    <a:pt x="1578428" y="-10741"/>
                    <a:pt x="1958339" y="589062"/>
                    <a:pt x="2338251" y="1188865"/>
                  </a:cubicBezTo>
                </a:path>
              </a:pathLst>
            </a:cu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4" name="矩形 3"/>
            <p:cNvSpPr/>
            <p:nvPr/>
          </p:nvSpPr>
          <p:spPr>
            <a:xfrm>
              <a:off x="760955" y="1229164"/>
              <a:ext cx="7947764" cy="1805110"/>
            </a:xfrm>
            <a:prstGeom prst="rect">
              <a:avLst/>
            </a:prstGeom>
            <a:solidFill>
              <a:srgbClr val="7030A0"/>
            </a:solidFill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lvl="0" algn="ctr">
                <a:lnSpc>
                  <a:spcPct val="130000"/>
                </a:lnSpc>
                <a:defRPr/>
              </a:pPr>
              <a:r>
                <a:rPr lang="en-US" altLang="zh-CN" sz="4800" b="1" kern="0" dirty="0" err="1">
                  <a:solidFill>
                    <a:schemeClr val="bg1"/>
                  </a:solidFill>
                  <a:latin typeface=".黑体-日本语" panose="02000500000000000000" pitchFamily="2" charset="-122"/>
                  <a:ea typeface=".黑体-日本语" panose="02000500000000000000" pitchFamily="2" charset="-122"/>
                  <a:cs typeface=".黑体-日本语" panose="02000500000000000000" pitchFamily="2" charset="-122"/>
                  <a:sym typeface="+mn-lt"/>
                </a:rPr>
                <a:t>Hoạt</a:t>
              </a:r>
              <a:r>
                <a:rPr lang="en-US" altLang="zh-CN" sz="4800" b="1" kern="0" dirty="0">
                  <a:solidFill>
                    <a:schemeClr val="bg1"/>
                  </a:solidFill>
                  <a:latin typeface=".黑体-日本语" panose="02000500000000000000" pitchFamily="2" charset="-122"/>
                  <a:ea typeface=".黑体-日本语" panose="02000500000000000000" pitchFamily="2" charset="-122"/>
                  <a:cs typeface=".黑体-日本语" panose="02000500000000000000" pitchFamily="2" charset="-122"/>
                  <a:sym typeface="+mn-lt"/>
                </a:rPr>
                <a:t> </a:t>
              </a:r>
              <a:r>
                <a:rPr lang="en-US" altLang="zh-CN" sz="4800" b="1" kern="0" dirty="0" err="1">
                  <a:solidFill>
                    <a:schemeClr val="bg1"/>
                  </a:solidFill>
                  <a:latin typeface=".黑体-日本语" panose="02000500000000000000" pitchFamily="2" charset="-122"/>
                  <a:ea typeface=".黑体-日本语" panose="02000500000000000000" pitchFamily="2" charset="-122"/>
                  <a:cs typeface=".黑体-日本语" panose="02000500000000000000" pitchFamily="2" charset="-122"/>
                  <a:sym typeface="+mn-lt"/>
                </a:rPr>
                <a:t>động</a:t>
              </a:r>
              <a:r>
                <a:rPr lang="en-US" altLang="zh-CN" sz="4800" b="1" kern="0" dirty="0">
                  <a:solidFill>
                    <a:schemeClr val="bg1"/>
                  </a:solidFill>
                  <a:latin typeface=".黑体-日本语" panose="02000500000000000000" pitchFamily="2" charset="-122"/>
                  <a:ea typeface=".黑体-日本语" panose="02000500000000000000" pitchFamily="2" charset="-122"/>
                  <a:cs typeface=".黑体-日本语" panose="02000500000000000000" pitchFamily="2" charset="-122"/>
                  <a:sym typeface="+mn-lt"/>
                </a:rPr>
                <a:t> 2:</a:t>
              </a:r>
            </a:p>
            <a:p>
              <a:pPr lvl="0" algn="ctr"/>
              <a:r>
                <a:rPr lang="en-US" sz="4400" b="1" dirty="0" err="1"/>
                <a:t>Phân</a:t>
              </a:r>
              <a:r>
                <a:rPr lang="en-US" sz="4400" b="1" dirty="0"/>
                <a:t> </a:t>
              </a:r>
              <a:r>
                <a:rPr lang="en-US" sz="4400" b="1" dirty="0" err="1"/>
                <a:t>tích</a:t>
              </a:r>
              <a:r>
                <a:rPr lang="en-US" sz="4400" b="1" dirty="0"/>
                <a:t> </a:t>
              </a:r>
              <a:r>
                <a:rPr lang="en-US" sz="4400" b="1" dirty="0" err="1"/>
                <a:t>tình</a:t>
              </a:r>
              <a:r>
                <a:rPr lang="en-US" sz="4400" b="1" dirty="0"/>
                <a:t> </a:t>
              </a:r>
              <a:r>
                <a:rPr lang="en-US" sz="4400" b="1" dirty="0" err="1"/>
                <a:t>huống</a:t>
              </a:r>
              <a:r>
                <a:rPr lang="en-US" sz="4400" b="1" dirty="0"/>
                <a:t> </a:t>
              </a:r>
              <a:r>
                <a:rPr lang="en-US" sz="4400" b="1" dirty="0" err="1"/>
                <a:t>để</a:t>
              </a:r>
              <a:r>
                <a:rPr lang="en-US" sz="4400" b="1" dirty="0"/>
                <a:t> </a:t>
              </a:r>
              <a:r>
                <a:rPr lang="en-US" sz="4400" b="1" dirty="0" err="1"/>
                <a:t>đưa</a:t>
              </a:r>
              <a:r>
                <a:rPr lang="en-US" sz="4400" b="1" dirty="0"/>
                <a:t> </a:t>
              </a:r>
              <a:r>
                <a:rPr lang="en-US" sz="4400" b="1" dirty="0" err="1"/>
                <a:t>ra</a:t>
              </a:r>
              <a:r>
                <a:rPr lang="en-US" sz="4400" b="1" dirty="0"/>
                <a:t> </a:t>
              </a:r>
              <a:r>
                <a:rPr lang="en-US" sz="4400" b="1" dirty="0" err="1"/>
                <a:t>cách</a:t>
              </a:r>
              <a:r>
                <a:rPr lang="en-US" sz="4400" b="1" dirty="0"/>
                <a:t> </a:t>
              </a:r>
              <a:r>
                <a:rPr lang="en-US" sz="4400" b="1" dirty="0" err="1"/>
                <a:t>ứng</a:t>
              </a:r>
              <a:r>
                <a:rPr lang="en-US" sz="4400" b="1" dirty="0"/>
                <a:t> </a:t>
              </a:r>
              <a:r>
                <a:rPr lang="en-US" sz="4400" b="1" dirty="0" err="1"/>
                <a:t>xử</a:t>
              </a:r>
              <a:r>
                <a:rPr lang="en-US" sz="4400" b="1" dirty="0"/>
                <a:t> </a:t>
              </a:r>
              <a:r>
                <a:rPr lang="en-US" sz="4400" b="1" dirty="0" err="1"/>
                <a:t>phù</a:t>
              </a:r>
              <a:r>
                <a:rPr lang="en-US" sz="4400" b="1" dirty="0"/>
                <a:t> </a:t>
              </a:r>
              <a:r>
                <a:rPr lang="en-US" sz="4400" b="1" dirty="0" err="1"/>
                <a:t>hợp</a:t>
              </a:r>
              <a:r>
                <a:rPr lang="en-US" sz="4400" b="1" dirty="0"/>
                <a:t> </a:t>
              </a:r>
              <a:r>
                <a:rPr lang="en-US" sz="4400" b="1" dirty="0" err="1"/>
                <a:t>liên</a:t>
              </a:r>
              <a:r>
                <a:rPr lang="en-US" sz="4400" b="1" dirty="0"/>
                <a:t> </a:t>
              </a:r>
              <a:r>
                <a:rPr lang="en-US" sz="4400" b="1" dirty="0" err="1"/>
                <a:t>quan</a:t>
              </a:r>
              <a:r>
                <a:rPr lang="en-US" sz="4400" b="1" dirty="0"/>
                <a:t> </a:t>
              </a:r>
              <a:r>
                <a:rPr lang="en-US" sz="4400" b="1" dirty="0" err="1"/>
                <a:t>đến</a:t>
              </a:r>
              <a:r>
                <a:rPr lang="en-US" sz="4400" b="1" dirty="0"/>
                <a:t> an </a:t>
              </a:r>
              <a:r>
                <a:rPr lang="en-US" sz="4400" b="1" dirty="0" err="1"/>
                <a:t>toàn</a:t>
              </a:r>
              <a:r>
                <a:rPr lang="en-US" sz="4400" b="1" dirty="0"/>
                <a:t> </a:t>
              </a:r>
              <a:r>
                <a:rPr lang="en-US" sz="4400" b="1" dirty="0" err="1"/>
                <a:t>khi</a:t>
              </a:r>
              <a:r>
                <a:rPr lang="en-US" sz="4400" b="1" dirty="0"/>
                <a:t> ở </a:t>
              </a:r>
              <a:r>
                <a:rPr lang="en-US" sz="4400" b="1" dirty="0" err="1"/>
                <a:t>nhà</a:t>
              </a:r>
              <a:r>
                <a:rPr lang="en-US" b="1" dirty="0"/>
                <a:t>.</a:t>
              </a:r>
            </a:p>
          </p:txBody>
        </p:sp>
        <p:sp>
          <p:nvSpPr>
            <p:cNvPr id="5" name="椭圆 4"/>
            <p:cNvSpPr/>
            <p:nvPr/>
          </p:nvSpPr>
          <p:spPr>
            <a:xfrm>
              <a:off x="3419872" y="1112854"/>
              <a:ext cx="216000" cy="216000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6" name="椭圆 5"/>
            <p:cNvSpPr/>
            <p:nvPr/>
          </p:nvSpPr>
          <p:spPr>
            <a:xfrm>
              <a:off x="5783349" y="1106846"/>
              <a:ext cx="216000" cy="216000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cs typeface="+mn-ea"/>
                <a:sym typeface="+mn-lt"/>
              </a:endParaRPr>
            </a:p>
          </p:txBody>
        </p:sp>
      </p:grpSp>
      <p:pic>
        <p:nvPicPr>
          <p:cNvPr id="9" name="图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1712" y="3813043"/>
            <a:ext cx="4608512" cy="345736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371" y="3790583"/>
            <a:ext cx="4608512" cy="3457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0716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 p14:presetBounceEnd="6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7" dur="1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8" dur="1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37" presetClass="entr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10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2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900" decel="100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100" accel="1000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37" presetClass="entr" presetSubtype="0" fill="hold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10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8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900" decel="100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100" accel="1000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37" presetClass="entr" presetSubtype="0" fill="hold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3" dur="10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4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900" decel="100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100" accel="1000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37" presetClass="entr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10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2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900" decel="100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100" accel="1000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37" presetClass="entr" presetSubtype="0" fill="hold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10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8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900" decel="100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100" accel="1000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37" presetClass="entr" presetSubtype="0" fill="hold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3" dur="10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4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900" decel="100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100" accel="1000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85</TotalTime>
  <Words>176</Words>
  <Application>Microsoft Office PowerPoint</Application>
  <PresentationFormat>Widescreen</PresentationFormat>
  <Paragraphs>38</Paragraphs>
  <Slides>13</Slides>
  <Notes>10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13</vt:i4>
      </vt:variant>
    </vt:vector>
  </HeadingPairs>
  <TitlesOfParts>
    <vt:vector size="23" baseType="lpstr">
      <vt:lpstr>等线</vt:lpstr>
      <vt:lpstr>.黑体-日本语</vt:lpstr>
      <vt:lpstr>Arial</vt:lpstr>
      <vt:lpstr>Calibri</vt:lpstr>
      <vt:lpstr>Calibri Light</vt:lpstr>
      <vt:lpstr>Cambria</vt:lpstr>
      <vt:lpstr>Times New Roman</vt:lpstr>
      <vt:lpstr>Office Theme</vt:lpstr>
      <vt:lpstr>2_Office Theme</vt:lpstr>
      <vt:lpstr>第一PPT，www.1ppt.com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MY PC</cp:lastModifiedBy>
  <cp:revision>16</cp:revision>
  <dcterms:created xsi:type="dcterms:W3CDTF">2021-08-12T12:59:10Z</dcterms:created>
  <dcterms:modified xsi:type="dcterms:W3CDTF">2022-10-17T12:44:18Z</dcterms:modified>
</cp:coreProperties>
</file>