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82" r:id="rId3"/>
    <p:sldId id="274" r:id="rId4"/>
    <p:sldId id="283" r:id="rId5"/>
    <p:sldId id="279" r:id="rId6"/>
    <p:sldId id="276" r:id="rId7"/>
    <p:sldId id="275" r:id="rId8"/>
    <p:sldId id="277" r:id="rId9"/>
    <p:sldId id="280" r:id="rId10"/>
    <p:sldId id="289" r:id="rId11"/>
    <p:sldId id="270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15/10/2022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1EB5D-9EC7-4DD8-98A3-4958C70DA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19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3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1047347" y="789708"/>
            <a:ext cx="3239305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4692828" y="789708"/>
            <a:ext cx="3436510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1115291" y="3856151"/>
            <a:ext cx="3103418" cy="235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4727680" y="3856151"/>
            <a:ext cx="2968520" cy="233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703135" y="637308"/>
            <a:ext cx="3239305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4886433" y="789708"/>
            <a:ext cx="3436510" cy="22098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839022" y="3885026"/>
            <a:ext cx="3103418" cy="235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4926823" y="3872344"/>
            <a:ext cx="2968520" cy="233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055" y="3186543"/>
            <a:ext cx="3839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Qu¹ </a:t>
            </a:r>
            <a:r>
              <a:rPr lang="en-US" dirty="0" err="1" smtClean="0">
                <a:latin typeface=".VnAvant" pitchFamily="34" charset="0"/>
              </a:rPr>
              <a:t>nh×n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thÊy</a:t>
            </a:r>
            <a:r>
              <a:rPr lang="en-US" dirty="0" smtClean="0">
                <a:latin typeface=".VnAvant" pitchFamily="34" charset="0"/>
              </a:rPr>
              <a:t> g× </a:t>
            </a:r>
            <a:r>
              <a:rPr lang="en-US" dirty="0" err="1" smtClean="0">
                <a:latin typeface=".VnAvant" pitchFamily="34" charset="0"/>
              </a:rPr>
              <a:t>d­­uíi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gèc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c©y</a:t>
            </a:r>
            <a:r>
              <a:rPr lang="en-US" dirty="0" smtClean="0">
                <a:latin typeface=".VnAvant" pitchFamily="34" charset="0"/>
              </a:rPr>
              <a:t> ? 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2808" y="2967242"/>
            <a:ext cx="383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Qu¹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uèng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n­uíc</a:t>
            </a:r>
            <a:r>
              <a:rPr lang="en-US" dirty="0" smtClean="0">
                <a:latin typeface=".VnAvant" pitchFamily="34" charset="0"/>
              </a:rPr>
              <a:t>  </a:t>
            </a:r>
            <a:r>
              <a:rPr lang="en-US" dirty="0" err="1" smtClean="0">
                <a:latin typeface=".VnAvant" pitchFamily="34" charset="0"/>
              </a:rPr>
              <a:t>trong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b×nh</a:t>
            </a:r>
            <a:r>
              <a:rPr lang="en-US" dirty="0" smtClean="0">
                <a:latin typeface=".VnAvant" pitchFamily="34" charset="0"/>
              </a:rPr>
              <a:t>   ? V× </a:t>
            </a:r>
            <a:r>
              <a:rPr lang="en-US" dirty="0" err="1" smtClean="0">
                <a:latin typeface=".VnAvant" pitchFamily="34" charset="0"/>
              </a:rPr>
              <a:t>sao</a:t>
            </a:r>
            <a:r>
              <a:rPr lang="en-US" dirty="0" smtClean="0">
                <a:latin typeface=".VnAvant" pitchFamily="34" charset="0"/>
              </a:rPr>
              <a:t>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091" y="6244936"/>
            <a:ext cx="287481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.VnAvant" pitchFamily="34" charset="0"/>
              </a:rPr>
              <a:t>Qu¹ ®· </a:t>
            </a:r>
            <a:r>
              <a:rPr lang="en-US" dirty="0" err="1" smtClean="0">
                <a:latin typeface=".VnAvant" pitchFamily="34" charset="0"/>
              </a:rPr>
              <a:t>nghÜ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ra</a:t>
            </a:r>
            <a:r>
              <a:rPr lang="en-US" dirty="0" smtClean="0">
                <a:latin typeface=".VnAvant" pitchFamily="34" charset="0"/>
              </a:rPr>
              <a:t> ®</a:t>
            </a:r>
            <a:r>
              <a:rPr lang="en-US" dirty="0" err="1" smtClean="0">
                <a:latin typeface=".VnAvant" pitchFamily="34" charset="0"/>
              </a:rPr>
              <a:t>iÒu</a:t>
            </a:r>
            <a:r>
              <a:rPr lang="en-US" dirty="0" smtClean="0">
                <a:latin typeface=".VnAvant" pitchFamily="34" charset="0"/>
              </a:rPr>
              <a:t> g×?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6206836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.VnAvant" pitchFamily="34" charset="0"/>
              </a:rPr>
              <a:t>Cuèi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cïng</a:t>
            </a:r>
            <a:r>
              <a:rPr lang="en-US" dirty="0" smtClean="0">
                <a:latin typeface=".VnAvant" pitchFamily="34" charset="0"/>
              </a:rPr>
              <a:t> qu¹ </a:t>
            </a:r>
            <a:r>
              <a:rPr lang="en-US" dirty="0" err="1" smtClean="0">
                <a:latin typeface=".VnAvant" pitchFamily="34" charset="0"/>
              </a:rPr>
              <a:t>cã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uèng</a:t>
            </a:r>
            <a:r>
              <a:rPr lang="en-US" dirty="0" smtClean="0">
                <a:latin typeface=".VnAvant" pitchFamily="34" charset="0"/>
              </a:rPr>
              <a:t> ®­</a:t>
            </a:r>
            <a:r>
              <a:rPr lang="en-US" dirty="0" err="1" smtClean="0">
                <a:latin typeface=".VnAvant" pitchFamily="34" charset="0"/>
              </a:rPr>
              <a:t>uîc</a:t>
            </a:r>
            <a:r>
              <a:rPr lang="en-US" dirty="0" smtClean="0">
                <a:latin typeface=".VnAvant" pitchFamily="34" charset="0"/>
              </a:rPr>
              <a:t>  </a:t>
            </a:r>
            <a:r>
              <a:rPr lang="en-US" dirty="0" err="1" smtClean="0">
                <a:latin typeface=".VnAvant" pitchFamily="34" charset="0"/>
              </a:rPr>
              <a:t>nuíc</a:t>
            </a:r>
            <a:r>
              <a:rPr lang="en-US" dirty="0" smtClean="0">
                <a:latin typeface=".VnAvant" pitchFamily="34" charset="0"/>
              </a:rPr>
              <a:t>  </a:t>
            </a:r>
            <a:r>
              <a:rPr lang="en-US" dirty="0" err="1">
                <a:latin typeface=".VnAvant" pitchFamily="34" charset="0"/>
              </a:rPr>
              <a:t>trong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err="1">
                <a:latin typeface=".VnAvant" pitchFamily="34" charset="0"/>
              </a:rPr>
              <a:t>b×nh</a:t>
            </a:r>
            <a:r>
              <a:rPr lang="en-US" dirty="0"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kh«ng</a:t>
            </a:r>
            <a:r>
              <a:rPr lang="en-US" dirty="0" smtClean="0">
                <a:latin typeface=".VnAvant" pitchFamily="34" charset="0"/>
              </a:rPr>
              <a:t> ?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1518999" y="990600"/>
            <a:ext cx="6184128" cy="4800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8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1600200" y="990600"/>
            <a:ext cx="6399019" cy="48768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1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1660161" y="1066800"/>
            <a:ext cx="6036039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2093889" y="1219200"/>
            <a:ext cx="5602311" cy="4405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ẢNH TV1-T1\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3" r="50000" b="43637"/>
          <a:stretch/>
        </p:blipFill>
        <p:spPr bwMode="auto">
          <a:xfrm>
            <a:off x="1047347" y="789708"/>
            <a:ext cx="3239305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ẢNH TV1-T1\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889" b="43688"/>
          <a:stretch/>
        </p:blipFill>
        <p:spPr bwMode="auto">
          <a:xfrm>
            <a:off x="4692828" y="789708"/>
            <a:ext cx="3436510" cy="25146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ẢNH TV1-T1\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3" r="50000" b="12273"/>
          <a:stretch/>
        </p:blipFill>
        <p:spPr bwMode="auto">
          <a:xfrm>
            <a:off x="1115291" y="3856151"/>
            <a:ext cx="3103418" cy="23506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08" b="12790"/>
          <a:stretch/>
        </p:blipFill>
        <p:spPr bwMode="auto">
          <a:xfrm>
            <a:off x="4727680" y="3856151"/>
            <a:ext cx="2968520" cy="2334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Con qu¹ </a:t>
            </a:r>
            <a:r>
              <a:rPr lang="en-US" sz="3200" dirty="0" err="1" smtClean="0">
                <a:solidFill>
                  <a:srgbClr val="C00000"/>
                </a:solidFill>
                <a:latin typeface=".VnAvant" pitchFamily="34" charset="0"/>
              </a:rPr>
              <a:t>th«ng</a:t>
            </a:r>
            <a:r>
              <a:rPr lang="en-US" sz="3200" dirty="0" smtClean="0">
                <a:solidFill>
                  <a:srgbClr val="C00000"/>
                </a:solidFill>
                <a:latin typeface=".VnAvant" pitchFamily="34" charset="0"/>
              </a:rPr>
              <a:t> minh</a:t>
            </a:r>
            <a:endParaRPr lang="en-US" sz="3200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9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982395"/>
              </p:ext>
            </p:extLst>
          </p:nvPr>
        </p:nvGraphicFramePr>
        <p:xfrm>
          <a:off x="1219200" y="381000"/>
          <a:ext cx="7696200" cy="4962526"/>
        </p:xfrm>
        <a:graphic>
          <a:graphicData uri="http://schemas.openxmlformats.org/drawingml/2006/table">
            <a:tbl>
              <a:tblPr/>
              <a:tblGrid>
                <a:gridCol w="128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ch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kh</a:t>
                      </a: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667000" y="1254125"/>
            <a:ext cx="358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.VnAvant" pitchFamily="34" charset="0"/>
              </a:rPr>
              <a:t>ke</a:t>
            </a:r>
            <a:r>
              <a:rPr lang="en-US" sz="4400" b="1" dirty="0" smtClean="0">
                <a:latin typeface=".VnAvant" pitchFamily="34" charset="0"/>
              </a:rPr>
              <a:t>     kª    </a:t>
            </a:r>
            <a:r>
              <a:rPr lang="en-US" sz="4400" b="1" dirty="0" err="1" smtClean="0">
                <a:latin typeface=".VnAvant" pitchFamily="34" charset="0"/>
              </a:rPr>
              <a:t>ki</a:t>
            </a:r>
            <a:r>
              <a:rPr lang="en-US" sz="4400" b="1" dirty="0" smtClean="0">
                <a:latin typeface=".VnAvant" pitchFamily="34" charset="0"/>
              </a:rPr>
              <a:t> ­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2552700" y="20574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he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3962400" y="2057400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hª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25908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le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8862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latin typeface=".VnAvant" pitchFamily="34" charset="0"/>
              </a:rPr>
              <a:t>l</a:t>
            </a:r>
            <a:r>
              <a:rPr lang="en-US" sz="4400" b="1" dirty="0" smtClean="0">
                <a:latin typeface=".VnAvant" pitchFamily="34" charset="0"/>
              </a:rPr>
              <a:t>ª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51054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</a:t>
            </a:r>
            <a:r>
              <a:rPr lang="en-US" sz="4400" b="1" dirty="0" smtClean="0">
                <a:latin typeface=".VnAvant" pitchFamily="34" charset="0"/>
              </a:rPr>
              <a:t>li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64008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lu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2286000" y="3733800"/>
            <a:ext cx="160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che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3733800" y="3733800"/>
            <a:ext cx="1371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 smtClean="0">
                <a:latin typeface=".VnAvant" pitchFamily="34" charset="0"/>
              </a:rPr>
              <a:t>h</a:t>
            </a:r>
            <a:r>
              <a:rPr lang="en-US" sz="4400" b="1" dirty="0" smtClean="0">
                <a:latin typeface=".VnAvant" pitchFamily="34" charset="0"/>
              </a:rPr>
              <a:t>ª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4648200" y="3754582"/>
            <a:ext cx="1752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.VnAvant" pitchFamily="34" charset="0"/>
              </a:rPr>
              <a:t>  </a:t>
            </a:r>
            <a:r>
              <a:rPr lang="en-US" sz="4400" b="1" dirty="0" smtClean="0">
                <a:latin typeface=".VnAvant" pitchFamily="34" charset="0"/>
              </a:rPr>
              <a:t>chi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6248400" y="3733800"/>
            <a:ext cx="1600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chu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2514600" y="4572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.VnAvant" pitchFamily="34" charset="0"/>
              </a:rPr>
              <a:t>khe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7696200" y="2895600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lư</a:t>
            </a:r>
            <a:r>
              <a:rPr lang="en-US" sz="4400" b="1" dirty="0">
                <a:latin typeface=".VnAvant" pitchFamily="34" charset="0"/>
              </a:rPr>
              <a:t>­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733800" y="4572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</a:rPr>
              <a:t>k</a:t>
            </a:r>
            <a:r>
              <a:rPr lang="en-US" sz="4400" b="1" dirty="0" err="1" smtClean="0">
                <a:latin typeface=".VnAvant" pitchFamily="34" charset="0"/>
              </a:rPr>
              <a:t>h</a:t>
            </a:r>
            <a:r>
              <a:rPr lang="en-US" sz="4400" b="1" dirty="0" smtClean="0">
                <a:latin typeface=".VnAvant" pitchFamily="34" charset="0"/>
              </a:rPr>
              <a:t>ª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5105400" y="45720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latin typeface=".VnAvant" pitchFamily="34" charset="0"/>
              </a:rPr>
              <a:t>khi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7315200" y="3733800"/>
            <a:ext cx="1828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chư</a:t>
            </a:r>
            <a:r>
              <a:rPr lang="en-US" sz="4400" b="1" dirty="0">
                <a:latin typeface=".VnAvant" pitchFamily="34" charset="0"/>
              </a:rPr>
              <a:t>­</a:t>
            </a:r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5105400" y="2064616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hi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6324600" y="2058202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hu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7620000" y="2064616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</a:t>
            </a:r>
            <a:r>
              <a:rPr lang="en-US" sz="4400" b="1" dirty="0" err="1">
                <a:latin typeface=".VnAvant" pitchFamily="34" charset="0"/>
              </a:rPr>
              <a:t>ư</a:t>
            </a:r>
            <a:endParaRPr lang="en-US" sz="44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915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0" grpId="0"/>
      <p:bldP spid="5181" grpId="0"/>
      <p:bldP spid="5182" grpId="0"/>
      <p:bldP spid="5183" grpId="0"/>
      <p:bldP spid="5184" grpId="0"/>
      <p:bldP spid="5185" grpId="0"/>
      <p:bldP spid="5186" grpId="0"/>
      <p:bldP spid="5187" grpId="0"/>
      <p:bldP spid="5188" grpId="0"/>
      <p:bldP spid="5189" grpId="0"/>
      <p:bldP spid="5190" grpId="0"/>
      <p:bldP spid="5191" grpId="0"/>
      <p:bldP spid="5205" grpId="0"/>
      <p:bldP spid="5206" grpId="0"/>
      <p:bldP spid="5207" grpId="0"/>
      <p:bldP spid="5211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ẢNH TV1-T1\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42" b="13334"/>
          <a:stretch/>
        </p:blipFill>
        <p:spPr bwMode="auto">
          <a:xfrm>
            <a:off x="1066800" y="304800"/>
            <a:ext cx="6705600" cy="412950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953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ChÞ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bÐ</a:t>
            </a:r>
            <a:r>
              <a:rPr lang="en-US" sz="3200" dirty="0" smtClean="0">
                <a:latin typeface=".VnAvant" pitchFamily="34" charset="0"/>
              </a:rPr>
              <a:t> c¸ </a:t>
            </a:r>
            <a:r>
              <a:rPr lang="en-US" sz="3200" dirty="0" err="1" smtClean="0">
                <a:latin typeface=".VnAvant" pitchFamily="34" charset="0"/>
              </a:rPr>
              <a:t>cê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9709" y="4980708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D× </a:t>
            </a:r>
            <a:r>
              <a:rPr lang="en-US" sz="3200" dirty="0" err="1" smtClean="0">
                <a:latin typeface=".VnAvant" pitchFamily="34" charset="0"/>
              </a:rPr>
              <a:t>Kha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Hµ ®i </a:t>
            </a:r>
            <a:r>
              <a:rPr lang="en-US" sz="3200" dirty="0" err="1" smtClean="0">
                <a:latin typeface=".VnAvant" pitchFamily="34" charset="0"/>
              </a:rPr>
              <a:t>ch</a:t>
            </a:r>
            <a:r>
              <a:rPr lang="en-US" sz="3200" dirty="0" err="1">
                <a:latin typeface=".VnAvant" pitchFamily="34" charset="0"/>
              </a:rPr>
              <a:t>î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015" y="495299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dirty="0" err="1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079" y="4952996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5" y="4987915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Kh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1391" y="4987911"/>
            <a:ext cx="800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5" y="4987911"/>
            <a:ext cx="16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006599"/>
              </p:ext>
            </p:extLst>
          </p:nvPr>
        </p:nvGraphicFramePr>
        <p:xfrm>
          <a:off x="1050682" y="373783"/>
          <a:ext cx="6629400" cy="3645189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Avant" pitchFamily="34" charset="0"/>
                        </a:rPr>
                        <a:t>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h</a:t>
                      </a: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6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ch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/>
                          <a:latin typeface=".VnAvant" pitchFamily="34" charset="0"/>
                        </a:rPr>
                        <a:t>kh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387098" y="954521"/>
            <a:ext cx="30849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.VnAvant" pitchFamily="34" charset="0"/>
              </a:rPr>
              <a:t>ke</a:t>
            </a:r>
            <a:r>
              <a:rPr lang="en-US" sz="3200" b="1" dirty="0" smtClean="0">
                <a:latin typeface=".VnAvant" pitchFamily="34" charset="0"/>
              </a:rPr>
              <a:t>     kª    </a:t>
            </a:r>
            <a:r>
              <a:rPr lang="en-US" sz="3200" b="1" dirty="0" err="1" smtClean="0">
                <a:latin typeface=".VnAvant" pitchFamily="34" charset="0"/>
              </a:rPr>
              <a:t>ki</a:t>
            </a:r>
            <a:r>
              <a:rPr lang="en-US" sz="3200" b="1" dirty="0" smtClean="0">
                <a:latin typeface=".VnAvant" pitchFamily="34" charset="0"/>
              </a:rPr>
              <a:t> ­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2019300" y="1600200"/>
            <a:ext cx="1181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he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3429000" y="1600200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hª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20574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le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3528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latin typeface=".VnAvant" pitchFamily="34" charset="0"/>
              </a:rPr>
              <a:t>l</a:t>
            </a:r>
            <a:r>
              <a:rPr lang="en-US" sz="3200" b="1" dirty="0" smtClean="0">
                <a:latin typeface=".VnAvant" pitchFamily="34" charset="0"/>
              </a:rPr>
              <a:t>ª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45720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</a:t>
            </a:r>
            <a:r>
              <a:rPr lang="en-US" sz="3200" b="1" dirty="0" smtClean="0">
                <a:latin typeface=".VnAvant" pitchFamily="34" charset="0"/>
              </a:rPr>
              <a:t>li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6" name="Text Box 66"/>
          <p:cNvSpPr txBox="1">
            <a:spLocks noChangeArrowheads="1"/>
          </p:cNvSpPr>
          <p:nvPr/>
        </p:nvSpPr>
        <p:spPr bwMode="auto">
          <a:xfrm>
            <a:off x="54864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1929898" y="2819400"/>
            <a:ext cx="137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3276600" y="2819400"/>
            <a:ext cx="11814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h</a:t>
            </a:r>
            <a:r>
              <a:rPr lang="en-US" sz="3200" b="1" dirty="0" smtClean="0">
                <a:latin typeface=".VnAvant" pitchFamily="34" charset="0"/>
              </a:rPr>
              <a:t>ª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4114800" y="2840182"/>
            <a:ext cx="15096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 </a:t>
            </a:r>
            <a:r>
              <a:rPr lang="en-US" sz="3200" b="1" dirty="0" smtClean="0">
                <a:latin typeface=".VnAvant" pitchFamily="34" charset="0"/>
              </a:rPr>
              <a:t>chi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5410200" y="2819400"/>
            <a:ext cx="13783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2160761" y="3429000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.VnAvant" pitchFamily="34" charset="0"/>
              </a:rPr>
              <a:t>khe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6629400" y="2286000"/>
            <a:ext cx="984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lư</a:t>
            </a:r>
            <a:r>
              <a:rPr lang="en-US" sz="3200" b="1" dirty="0">
                <a:latin typeface=".VnAvant" pitchFamily="34" charset="0"/>
              </a:rPr>
              <a:t>­</a:t>
            </a:r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379961" y="3429000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latin typeface=".VnAvant" pitchFamily="34" charset="0"/>
              </a:rPr>
              <a:t>k</a:t>
            </a:r>
            <a:r>
              <a:rPr lang="en-US" sz="3200" b="1" dirty="0" err="1" smtClean="0">
                <a:latin typeface=".VnAvant" pitchFamily="34" charset="0"/>
              </a:rPr>
              <a:t>h</a:t>
            </a:r>
            <a:r>
              <a:rPr lang="en-US" sz="3200" b="1" dirty="0" smtClean="0">
                <a:latin typeface=".VnAvant" pitchFamily="34" charset="0"/>
              </a:rPr>
              <a:t>ª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4648200" y="3429000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.VnAvant" pitchFamily="34" charset="0"/>
              </a:rPr>
              <a:t>khi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6324600" y="2819400"/>
            <a:ext cx="15753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chư</a:t>
            </a:r>
            <a:r>
              <a:rPr lang="en-US" sz="3200" b="1" dirty="0">
                <a:latin typeface=".VnAvant" pitchFamily="34" charset="0"/>
              </a:rPr>
              <a:t>­</a:t>
            </a:r>
          </a:p>
        </p:txBody>
      </p:sp>
      <p:sp>
        <p:nvSpPr>
          <p:cNvPr id="35" name="Text Box 62"/>
          <p:cNvSpPr txBox="1">
            <a:spLocks noChangeArrowheads="1"/>
          </p:cNvSpPr>
          <p:nvPr/>
        </p:nvSpPr>
        <p:spPr bwMode="auto">
          <a:xfrm>
            <a:off x="4572000" y="1607416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smtClean="0">
                <a:latin typeface=".VnAvant" pitchFamily="34" charset="0"/>
              </a:rPr>
              <a:t>hi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5486400" y="1601002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37" name="Text Box 62"/>
          <p:cNvSpPr txBox="1">
            <a:spLocks noChangeArrowheads="1"/>
          </p:cNvSpPr>
          <p:nvPr/>
        </p:nvSpPr>
        <p:spPr bwMode="auto">
          <a:xfrm>
            <a:off x="6781800" y="1607416"/>
            <a:ext cx="11158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</a:t>
            </a:r>
            <a:r>
              <a:rPr lang="en-US" sz="3200" b="1" dirty="0" err="1">
                <a:latin typeface=".VnAvant" pitchFamily="34" charset="0"/>
              </a:rPr>
              <a:t>ư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343400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hó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hÒ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8680" y="4343400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hî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c¸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434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che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«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436418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¸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kh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2421" y="5162269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Bê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hå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6584" y="5162269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¸ d÷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4256" y="5162268"/>
            <a:ext cx="195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.VnAvant" pitchFamily="34" charset="0"/>
              </a:rPr>
              <a:t>l¸ </a:t>
            </a:r>
            <a:r>
              <a:rPr lang="en-US" sz="3600" dirty="0" err="1" smtClean="0">
                <a:solidFill>
                  <a:srgbClr val="0000FF"/>
                </a:solidFill>
                <a:latin typeface=".VnAvant" pitchFamily="34" charset="0"/>
              </a:rPr>
              <a:t>hÑ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402" y="583630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itchFamily="34" charset="0"/>
              </a:rPr>
              <a:t>ChÞ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bÐ</a:t>
            </a:r>
            <a:r>
              <a:rPr lang="en-US" sz="3200" dirty="0" smtClean="0">
                <a:latin typeface=".VnAvant" pitchFamily="34" charset="0"/>
              </a:rPr>
              <a:t> c¸ </a:t>
            </a:r>
            <a:r>
              <a:rPr lang="en-US" sz="3200" dirty="0" err="1" smtClean="0">
                <a:latin typeface=".VnAvant" pitchFamily="34" charset="0"/>
              </a:rPr>
              <a:t>cê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dirty="0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8833" y="5836309"/>
            <a:ext cx="454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D× </a:t>
            </a:r>
            <a:r>
              <a:rPr lang="en-US" sz="3200" dirty="0" err="1" smtClean="0">
                <a:latin typeface=".VnAvant" pitchFamily="34" charset="0"/>
              </a:rPr>
              <a:t>Kha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Hµ ®i </a:t>
            </a:r>
            <a:r>
              <a:rPr lang="en-US" sz="3200" dirty="0" err="1" smtClean="0">
                <a:latin typeface=".VnAvant" pitchFamily="34" charset="0"/>
              </a:rPr>
              <a:t>chî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7121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il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0292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3124200"/>
            <a:ext cx="144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0" b="1" dirty="0" smtClean="0">
                <a:solidFill>
                  <a:srgbClr val="C00000"/>
                </a:solidFill>
                <a:latin typeface="HP001 4 hang 1 ô ly" pitchFamily="34" charset="0"/>
              </a:rPr>
              <a:t>o</a:t>
            </a:r>
            <a:endParaRPr lang="en-US" sz="22000" b="1" dirty="0">
              <a:solidFill>
                <a:srgbClr val="C00000"/>
              </a:solidFill>
              <a:latin typeface="HP001 4 hang 1 ô l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sz="72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bf2bd6f38de1afdc428c565c1b7c4a48973f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239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.VnAvant</vt:lpstr>
      <vt:lpstr>Arial</vt:lpstr>
      <vt:lpstr>Ariston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10P030921</cp:lastModifiedBy>
  <cp:revision>77</cp:revision>
  <dcterms:created xsi:type="dcterms:W3CDTF">2020-08-10T13:41:50Z</dcterms:created>
  <dcterms:modified xsi:type="dcterms:W3CDTF">2022-10-15T14:31:02Z</dcterms:modified>
</cp:coreProperties>
</file>