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4" r:id="rId2"/>
    <p:sldId id="257" r:id="rId3"/>
    <p:sldId id="287" r:id="rId4"/>
    <p:sldId id="258" r:id="rId5"/>
    <p:sldId id="291" r:id="rId6"/>
    <p:sldId id="274" r:id="rId7"/>
    <p:sldId id="264" r:id="rId8"/>
    <p:sldId id="270" r:id="rId9"/>
    <p:sldId id="295" r:id="rId10"/>
    <p:sldId id="296" r:id="rId11"/>
    <p:sldId id="293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05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8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chốt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78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26817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60134192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2071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2225"/>
            <a:ext cx="7681912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5962759" y="2853453"/>
            <a:ext cx="3478213" cy="2160588"/>
          </a:xfrm>
          <a:prstGeom prst="rect">
            <a:avLst/>
          </a:prstGeom>
        </p:spPr>
        <p:txBody>
          <a:bodyPr lIns="0" tIns="96000" rIns="0" bIns="0" anchorCtr="1">
            <a:normAutofit/>
          </a:bodyPr>
          <a:lstStyle/>
          <a:p>
            <a:pPr defTabSz="121917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zh-CN" altLang="en-US" sz="1333" kern="0" dirty="0">
              <a:solidFill>
                <a:srgbClr val="30353A">
                  <a:lumMod val="75000"/>
                  <a:lumOff val="25000"/>
                </a:srgbClr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7619"/>
            <a:ext cx="52546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22225"/>
            <a:ext cx="3270251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1324;p38"/>
          <p:cNvSpPr txBox="1">
            <a:spLocks/>
          </p:cNvSpPr>
          <p:nvPr/>
        </p:nvSpPr>
        <p:spPr bwMode="auto">
          <a:xfrm>
            <a:off x="3883134" y="1124666"/>
            <a:ext cx="65532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US" sz="4800" b="1">
                <a:solidFill>
                  <a:srgbClr val="FF0000"/>
                </a:solidFill>
              </a:rPr>
              <a:t>Vận dụng </a:t>
            </a:r>
            <a:r>
              <a:rPr lang="en-US" sz="4800" b="1" smtClean="0">
                <a:solidFill>
                  <a:srgbClr val="FF0000"/>
                </a:solidFill>
              </a:rPr>
              <a:t>– Trải nghiệm</a:t>
            </a:r>
            <a:endParaRPr lang="en-US" alt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8" name="Google Shape;1324;p38"/>
          <p:cNvSpPr txBox="1">
            <a:spLocks/>
          </p:cNvSpPr>
          <p:nvPr/>
        </p:nvSpPr>
        <p:spPr bwMode="auto">
          <a:xfrm>
            <a:off x="3718034" y="1886666"/>
            <a:ext cx="47117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US" sz="3200" b="1" smtClean="0">
                <a:solidFill>
                  <a:srgbClr val="1003BD"/>
                </a:solidFill>
              </a:rPr>
              <a:t>- Hôm nay, con học bài gì ? </a:t>
            </a:r>
            <a:endParaRPr lang="en-US" altLang="en-US" sz="3200">
              <a:solidFill>
                <a:srgbClr val="1003BD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9" name="Google Shape;1324;p38"/>
          <p:cNvSpPr txBox="1">
            <a:spLocks/>
          </p:cNvSpPr>
          <p:nvPr/>
        </p:nvSpPr>
        <p:spPr bwMode="auto">
          <a:xfrm>
            <a:off x="3718033" y="2598659"/>
            <a:ext cx="634299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3200" dirty="0" smtClean="0">
                <a:solidFill>
                  <a:srgbClr val="1003BD"/>
                </a:solidFill>
              </a:rPr>
              <a:t> </a:t>
            </a:r>
          </a:p>
          <a:p>
            <a:pPr marL="457200" indent="-457200">
              <a:buClr>
                <a:srgbClr val="000000"/>
              </a:buClr>
              <a:buFontTx/>
              <a:buChar char="-"/>
            </a:pPr>
            <a:r>
              <a:rPr lang="en-US" sz="3200" b="1" dirty="0" err="1" smtClean="0">
                <a:solidFill>
                  <a:srgbClr val="1003BD"/>
                </a:solidFill>
              </a:rPr>
              <a:t>Để</a:t>
            </a:r>
            <a:r>
              <a:rPr lang="en-US" sz="3200" b="1" dirty="0" smtClean="0">
                <a:solidFill>
                  <a:srgbClr val="1003BD"/>
                </a:solidFill>
              </a:rPr>
              <a:t> </a:t>
            </a:r>
            <a:r>
              <a:rPr lang="vi-VN" sz="3200" b="1" dirty="0" smtClean="0">
                <a:solidFill>
                  <a:srgbClr val="1003BD"/>
                </a:solidFill>
              </a:rPr>
              <a:t>thể hiện tình yêu với thầy cô</a:t>
            </a:r>
            <a:r>
              <a:rPr lang="en-US" sz="3200" b="1" dirty="0" smtClean="0">
                <a:solidFill>
                  <a:srgbClr val="1003BD"/>
                </a:solidFill>
              </a:rPr>
              <a:t>, con </a:t>
            </a:r>
            <a:r>
              <a:rPr lang="en-US" sz="3200" b="1" dirty="0" err="1" smtClean="0">
                <a:solidFill>
                  <a:srgbClr val="1003BD"/>
                </a:solidFill>
              </a:rPr>
              <a:t>cần</a:t>
            </a:r>
            <a:r>
              <a:rPr lang="en-US" sz="3200" b="1" dirty="0" smtClean="0">
                <a:solidFill>
                  <a:srgbClr val="1003BD"/>
                </a:solidFill>
              </a:rPr>
              <a:t> </a:t>
            </a:r>
            <a:r>
              <a:rPr lang="en-US" sz="3200" b="1" dirty="0" err="1" smtClean="0">
                <a:solidFill>
                  <a:srgbClr val="1003BD"/>
                </a:solidFill>
              </a:rPr>
              <a:t>làm</a:t>
            </a:r>
            <a:r>
              <a:rPr lang="en-US" sz="3200" b="1" dirty="0" smtClean="0">
                <a:solidFill>
                  <a:srgbClr val="1003BD"/>
                </a:solidFill>
              </a:rPr>
              <a:t> </a:t>
            </a:r>
            <a:r>
              <a:rPr lang="en-US" sz="3200" b="1" dirty="0" err="1" smtClean="0">
                <a:solidFill>
                  <a:srgbClr val="1003BD"/>
                </a:solidFill>
              </a:rPr>
              <a:t>gì</a:t>
            </a:r>
            <a:r>
              <a:rPr lang="en-US" sz="3200" b="1" dirty="0" smtClean="0">
                <a:solidFill>
                  <a:srgbClr val="1003BD"/>
                </a:solidFill>
              </a:rPr>
              <a:t>?</a:t>
            </a:r>
          </a:p>
          <a:p>
            <a:pPr algn="ctr">
              <a:buClr>
                <a:srgbClr val="000000"/>
              </a:buClr>
            </a:pPr>
            <a:endParaRPr lang="en-US" altLang="en-US" sz="4400" dirty="0">
              <a:solidFill>
                <a:srgbClr val="1003BD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06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88" y="-287766"/>
            <a:ext cx="10766099" cy="6704415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11451" y="2727222"/>
            <a:ext cx="8128000" cy="1661981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lang="vi-VN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 hướng tiết học sau</a:t>
            </a:r>
            <a:br>
              <a:rPr lang="vi-VN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380959" indent="-380959" algn="just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47.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880300"/>
            <a:ext cx="763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87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2167950" y="2820086"/>
            <a:ext cx="8720444" cy="1804636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45369" y="2751575"/>
            <a:ext cx="2104600" cy="183644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3732" y="14345"/>
            <a:ext cx="2499480" cy="2336905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7743" y="994369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80495" y="3106820"/>
            <a:ext cx="3771333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8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19568" y="3270487"/>
            <a:ext cx="5619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</a:rPr>
              <a:t>Thời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khóa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biểu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9048" y="4689500"/>
            <a:ext cx="3672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691880" y="4340090"/>
            <a:ext cx="1473048" cy="1291058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605" y="2943368"/>
            <a:ext cx="7279025" cy="12680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910818" y="310489"/>
            <a:ext cx="627908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altLang="zh-CN" sz="4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方正粗圆_GBK" pitchFamily="65" charset="-122"/>
              </a:rPr>
              <a:t>Yêu cầu cần đạt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87669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9044" y="1369394"/>
            <a:ext cx="7867835" cy="12556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468687" y="1647135"/>
            <a:ext cx="4945204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906" y="4439847"/>
            <a:ext cx="6975074" cy="13195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0113" y="1542050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1958" y="3020482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4421" y="4620053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494474" y="3152686"/>
            <a:ext cx="491941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540839" y="492292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1113210"/>
            <a:ext cx="7391400" cy="65045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1841422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1873" y="2866257"/>
            <a:ext cx="5122850" cy="3223949"/>
            <a:chOff x="444035" y="3238572"/>
            <a:chExt cx="4462325" cy="27095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35" y="3772793"/>
              <a:ext cx="3794717" cy="2175315"/>
            </a:xfrm>
            <a:prstGeom prst="rect">
              <a:avLst/>
            </a:prstGeom>
          </p:spPr>
        </p:pic>
        <p:sp>
          <p:nvSpPr>
            <p:cNvPr id="23" name="Rounded Rectangular Callout 22"/>
            <p:cNvSpPr/>
            <p:nvPr/>
          </p:nvSpPr>
          <p:spPr>
            <a:xfrm>
              <a:off x="2300085" y="3238572"/>
              <a:ext cx="2606275" cy="541832"/>
            </a:xfrm>
            <a:prstGeom prst="wedgeRoundRectCallout">
              <a:avLst>
                <a:gd name="adj1" fmla="val -37741"/>
                <a:gd name="adj2" fmla="val 91443"/>
                <a:gd name="adj3" fmla="val 16667"/>
              </a:avLst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endPara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3588412"/>
            <a:ext cx="5517154" cy="295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4700"/>
            <a:ext cx="5517155" cy="326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185407" y="177800"/>
            <a:ext cx="7821200" cy="209288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Trò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chơi</a:t>
            </a:r>
            <a:endParaRPr lang="en-US" sz="6400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iCiel Crocante" panose="02000000000000000000" pitchFamily="2" charset="0"/>
            </a:endParaRPr>
          </a:p>
          <a:p>
            <a:pPr algn="ctr"/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Ai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nhanh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,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ai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đúng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3200" y="2546350"/>
            <a:ext cx="11785600" cy="3354696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Cách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: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Mỗi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gồm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5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viên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Lần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lượt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viên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nhóm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chỉ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sự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vi-VN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hoạt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)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Kết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thúc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trò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đúng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nhiều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hơn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đó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giành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chiến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thắng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9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pic>
        <p:nvPicPr>
          <p:cNvPr id="40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252186"/>
            <a:ext cx="1775896" cy="1361047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397"/>
            <a:ext cx="2743200" cy="1988003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55" y="381029"/>
            <a:ext cx="1098523" cy="17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971533"/>
              </p:ext>
            </p:extLst>
          </p:nvPr>
        </p:nvGraphicFramePr>
        <p:xfrm>
          <a:off x="133350" y="495567"/>
          <a:ext cx="11925300" cy="5607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53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400"/>
                        </a:spcBef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sự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35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4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baseline="0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cử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a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sổ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đọc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endParaRPr lang="en-US" sz="2800" b="1" baseline="0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bút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giấy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bảng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vẽ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thầy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đàn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khăn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hát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đánh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đàn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cây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tập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dậy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cầu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nhảy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dây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cầu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trao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đổi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đuổi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1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5593674"/>
            <a:ext cx="2512322" cy="1311267"/>
          </a:xfrm>
          <a:prstGeom prst="rect">
            <a:avLst/>
          </a:prstGeom>
        </p:spPr>
      </p:pic>
      <p:sp>
        <p:nvSpPr>
          <p:cNvPr id="22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5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6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991682"/>
            <a:ext cx="889635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defRPr/>
            </a:pPr>
            <a:r>
              <a:rPr lang="vi-VN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MR: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 ở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53" y="5244337"/>
            <a:ext cx="3607576" cy="1236720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17" y="3422766"/>
            <a:ext cx="3407109" cy="2688677"/>
          </a:xfrm>
          <a:prstGeom prst="rect">
            <a:avLst/>
          </a:prstGeom>
        </p:spPr>
      </p:pic>
      <p:pic>
        <p:nvPicPr>
          <p:cNvPr id="30" name="图片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8" r="50182" b="47487"/>
          <a:stretch>
            <a:fillRect/>
          </a:stretch>
        </p:blipFill>
        <p:spPr>
          <a:xfrm>
            <a:off x="6192811" y="1050222"/>
            <a:ext cx="3847038" cy="2755265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37265" y="1461984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37265" y="3035601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8302" y="593733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683030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10450" y="2133600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1723848"/>
            <a:ext cx="4458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605" y="2943368"/>
            <a:ext cx="7279025" cy="12680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910818" y="310489"/>
            <a:ext cx="627908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altLang="zh-CN" sz="4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方正粗圆_GBK" pitchFamily="65" charset="-122"/>
              </a:rPr>
              <a:t>Yêu cầu cần đạt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87669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9044" y="1369394"/>
            <a:ext cx="7867835" cy="12556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468687" y="1647135"/>
            <a:ext cx="4945204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906" y="4439847"/>
            <a:ext cx="6975074" cy="13195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0113" y="1542050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1958" y="3020482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4421" y="4620053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494474" y="3152686"/>
            <a:ext cx="491941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540839" y="492292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3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455</Words>
  <Application>Microsoft Office PowerPoint</Application>
  <PresentationFormat>Widescreen</PresentationFormat>
  <Paragraphs>73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Arial Rounded MT Bold</vt:lpstr>
      <vt:lpstr>Arial-Rounded</vt:lpstr>
      <vt:lpstr>Calibri</vt:lpstr>
      <vt:lpstr>Calibri Light</vt:lpstr>
      <vt:lpstr>等线</vt:lpstr>
      <vt:lpstr>iCiel Cadena</vt:lpstr>
      <vt:lpstr>iCiel Crocante</vt:lpstr>
      <vt:lpstr>iCiel Nabila</vt:lpstr>
      <vt:lpstr>iCiel Pony</vt:lpstr>
      <vt:lpstr>Times New Roman</vt:lpstr>
      <vt:lpstr>方正粗圆_GBK</vt:lpstr>
      <vt:lpstr>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Hoa</cp:lastModifiedBy>
  <cp:revision>125</cp:revision>
  <dcterms:created xsi:type="dcterms:W3CDTF">2021-06-17T09:40:01Z</dcterms:created>
  <dcterms:modified xsi:type="dcterms:W3CDTF">2022-10-10T14:26:40Z</dcterms:modified>
</cp:coreProperties>
</file>