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97" r:id="rId3"/>
    <p:sldId id="320" r:id="rId4"/>
    <p:sldId id="274" r:id="rId5"/>
    <p:sldId id="328" r:id="rId6"/>
    <p:sldId id="275" r:id="rId7"/>
    <p:sldId id="276" r:id="rId8"/>
    <p:sldId id="277" r:id="rId9"/>
    <p:sldId id="278" r:id="rId10"/>
    <p:sldId id="324" r:id="rId11"/>
    <p:sldId id="326" r:id="rId12"/>
    <p:sldId id="279" r:id="rId13"/>
    <p:sldId id="321" r:id="rId14"/>
    <p:sldId id="325" r:id="rId15"/>
    <p:sldId id="329" r:id="rId16"/>
    <p:sldId id="270" r:id="rId17"/>
    <p:sldId id="330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250" autoAdjust="0"/>
  </p:normalViewPr>
  <p:slideViewPr>
    <p:cSldViewPr snapToGrid="0">
      <p:cViewPr varScale="1">
        <p:scale>
          <a:sx n="68" d="100"/>
          <a:sy n="68" d="100"/>
        </p:scale>
        <p:origin x="10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5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88" r:id="rId4"/>
    <p:sldLayoutId id="2147483686" r:id="rId5"/>
    <p:sldLayoutId id="2147483685" r:id="rId6"/>
    <p:sldLayoutId id="214748368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2164" y="136068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1950">
            <a:off x="4928936" y="2991958"/>
            <a:ext cx="2147511" cy="25546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99198" y="3939665"/>
            <a:ext cx="6314812" cy="1296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</a:rPr>
              <a:t>Qua bài 1, con biết được gì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2410" y="1323790"/>
            <a:ext cx="6133735" cy="949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</a:rPr>
              <a:t>Khi kể lại các hoạt động của bạn Nam, con cần kể thế nào?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576150" y="272951"/>
            <a:ext cx="4606936" cy="991714"/>
          </a:xfrm>
          <a:prstGeom prst="wedgeEllipseCallout">
            <a:avLst>
              <a:gd name="adj1" fmla="val -52813"/>
              <a:gd name="adj2" fmla="val 8043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</a:rPr>
              <a:t>Đúng các hoạt động của bạn Nam.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208231" y="1326119"/>
            <a:ext cx="3928341" cy="991714"/>
          </a:xfrm>
          <a:prstGeom prst="wedgeEllipseCallout">
            <a:avLst>
              <a:gd name="adj1" fmla="val -69631"/>
              <a:gd name="adj2" fmla="val -4942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</a:rPr>
              <a:t>Kể tự tin, to và rõ ràng.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196855" y="2379287"/>
            <a:ext cx="3928341" cy="991714"/>
          </a:xfrm>
          <a:prstGeom prst="wedgeEllipseCallout">
            <a:avLst>
              <a:gd name="adj1" fmla="val -68914"/>
              <a:gd name="adj2" fmla="val -92713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</a:rPr>
              <a:t>Kể  đúng theo thứ tự thời gian.</a:t>
            </a:r>
          </a:p>
        </p:txBody>
      </p:sp>
    </p:spTree>
    <p:extLst>
      <p:ext uri="{BB962C8B-B14F-4D97-AF65-F5344CB8AC3E}">
        <p14:creationId xmlns:p14="http://schemas.microsoft.com/office/powerpoint/2010/main" val="33465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2298" y="145757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9023" y="392882"/>
            <a:ext cx="10000129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79942"/>
              </p:ext>
            </p:extLst>
          </p:nvPr>
        </p:nvGraphicFramePr>
        <p:xfrm>
          <a:off x="863939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4723" y="428635"/>
            <a:ext cx="87333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sáu,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058" y="103897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8461" y="1554916"/>
            <a:ext cx="601249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Viết thời gian biểu. Đọc mở rộng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7050" y="226861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Bài 2.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9037" y="2291618"/>
            <a:ext cx="43374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Thời gian biểu của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7287" y="2886561"/>
            <a:ext cx="43374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Thời gian – Hoạt động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1901" y="3502423"/>
            <a:ext cx="43374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17:00 – Đi học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1901" y="4128723"/>
            <a:ext cx="49846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18:00 – Tắm rửa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8937" y="4769637"/>
            <a:ext cx="43374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19:00 – Ăn tối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3551" y="5347921"/>
            <a:ext cx="433747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20:00 – Học 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0587" y="5976309"/>
            <a:ext cx="686981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21:00 – Vệ sinh cá nhân, đi ngủ.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2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1869760" y="3875968"/>
            <a:ext cx="8202302" cy="1009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Thời gian biểu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giúp mọi người làm việc khoa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học và hiệu quả hơn.</a:t>
            </a:r>
            <a:br>
              <a:rPr lang="vi-VN" sz="3200">
                <a:latin typeface="Times New Roman" pitchFamily="18" charset="0"/>
                <a:cs typeface="Times New Roman" pitchFamily="18" charset="0"/>
              </a:rPr>
            </a:b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9760" y="1160069"/>
            <a:ext cx="820230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Vì sao cần viết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thời gian biểu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2976" y="1813084"/>
            <a:ext cx="815908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Vì viết thời gian biểu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để không bị quên việc và thực hiện các công việc theo thứ tự hợp lí.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2976" y="3195892"/>
            <a:ext cx="81590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Thời gian biểu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có tác dụng gì ?</a:t>
            </a:r>
          </a:p>
        </p:txBody>
      </p:sp>
    </p:spTree>
    <p:extLst>
      <p:ext uri="{BB962C8B-B14F-4D97-AF65-F5344CB8AC3E}">
        <p14:creationId xmlns:p14="http://schemas.microsoft.com/office/powerpoint/2010/main" val="37438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4523" y="456103"/>
            <a:ext cx="59029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764" y="2306475"/>
            <a:ext cx="973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Hôm nay, con học bài gì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5036" y="3127627"/>
            <a:ext cx="9730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/>
              <a:t>Sau khi học xong bài hôm nay, em có cảm nhận hay ý kiến gì không?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1523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594407"/>
            <a:ext cx="8851710" cy="4838852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6850">
            <a:off x="-27843" y="234364"/>
            <a:ext cx="2008444" cy="2003016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528550" y="1676382"/>
            <a:ext cx="8342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4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4723" y="428635"/>
            <a:ext cx="8733352" cy="59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058" y="1038975"/>
            <a:ext cx="2667636" cy="59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8461" y="1554916"/>
            <a:ext cx="601249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Viết thời gian biểu. Đọc mở rộng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93720" y="2995585"/>
            <a:ext cx="7351738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hời gian biểu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: lịch làm việc cá nhân</a:t>
            </a:r>
          </a:p>
        </p:txBody>
      </p:sp>
    </p:spTree>
    <p:extLst>
      <p:ext uri="{BB962C8B-B14F-4D97-AF65-F5344CB8AC3E}">
        <p14:creationId xmlns:p14="http://schemas.microsoft.com/office/powerpoint/2010/main" val="33224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4321" b="37911"/>
          <a:stretch/>
        </p:blipFill>
        <p:spPr bwMode="auto">
          <a:xfrm>
            <a:off x="2168881" y="766158"/>
            <a:ext cx="3176939" cy="24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915" b="37975"/>
          <a:stretch/>
        </p:blipFill>
        <p:spPr bwMode="auto">
          <a:xfrm>
            <a:off x="6291800" y="771257"/>
            <a:ext cx="3292489" cy="24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2114000" y="3466426"/>
            <a:ext cx="3231820" cy="25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6325974" y="3466426"/>
            <a:ext cx="3258315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93909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tranh, kể lại các hoạt </a:t>
            </a:r>
            <a:r>
              <a:rPr lang="vi-VN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của bạn Nam.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2175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8881" y="6111595"/>
            <a:ext cx="53579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giờ, bạn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37981" y="641966"/>
            <a:ext cx="242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01572" y="641966"/>
            <a:ext cx="5702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4321" b="37911"/>
          <a:stretch/>
        </p:blipFill>
        <p:spPr bwMode="auto">
          <a:xfrm>
            <a:off x="2168881" y="766158"/>
            <a:ext cx="3176939" cy="24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915" b="37975"/>
          <a:stretch/>
        </p:blipFill>
        <p:spPr bwMode="auto">
          <a:xfrm>
            <a:off x="6291800" y="771257"/>
            <a:ext cx="3292489" cy="24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2114000" y="3466426"/>
            <a:ext cx="3231820" cy="25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6325974" y="3466426"/>
            <a:ext cx="3258315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93909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tranh, kể lại các hoạt </a:t>
            </a:r>
            <a:r>
              <a:rPr lang="vi-VN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của bạn Nam.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2175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37981" y="641966"/>
            <a:ext cx="242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01572" y="641966"/>
            <a:ext cx="5702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114338" y="1017698"/>
            <a:ext cx="4433930" cy="311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27627" y="104603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2345" y="1820591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Lúc 7 giờ,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lúc 7 giờ.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72345" y="161629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10069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84623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10069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84622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6937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lúc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8" y="2298270"/>
            <a:ext cx="6841644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7162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 30,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vào lúc 11 giờ 30.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xuống nhà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lúc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 30.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44003" y="3622371"/>
            <a:ext cx="4558371" cy="262037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4321" b="37911"/>
          <a:stretch/>
        </p:blipFill>
        <p:spPr bwMode="auto">
          <a:xfrm>
            <a:off x="166746" y="766159"/>
            <a:ext cx="2904900" cy="22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915" b="37975"/>
          <a:stretch/>
        </p:blipFill>
        <p:spPr bwMode="auto">
          <a:xfrm>
            <a:off x="3148887" y="756264"/>
            <a:ext cx="2885205" cy="217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141120" y="783560"/>
            <a:ext cx="2716265" cy="21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8966577" y="783560"/>
            <a:ext cx="2749809" cy="214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546" y="193909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tranh, kể lại các hoạt </a:t>
            </a:r>
            <a:r>
              <a:rPr lang="vi-VN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của bạn Nam.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9474" y="21751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606" y="3043455"/>
            <a:ext cx="2816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giờ, bạn Nam </a:t>
            </a:r>
            <a:r>
              <a:rPr lang="vi-VN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học.</a:t>
            </a:r>
            <a:endParaRPr lang="vi-VN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381" y="641966"/>
            <a:ext cx="2429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77972" y="641966"/>
            <a:ext cx="5702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8551" y="3003645"/>
            <a:ext cx="2816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giờ, Nam vào lớp học.</a:t>
            </a:r>
            <a:endParaRPr lang="vi-VN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7031" y="2978621"/>
            <a:ext cx="2660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30, Nam ra chơi.</a:t>
            </a:r>
            <a:endParaRPr lang="vi-VN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69846" y="2994541"/>
            <a:ext cx="2746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 30, Nam ăn trưa.</a:t>
            </a:r>
            <a:endParaRPr lang="vi-VN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7958" y="3837311"/>
            <a:ext cx="35634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giờ      : Đi học.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3879" y="4384365"/>
            <a:ext cx="3547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giờ      : Vào lớp học.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6150" y="4932557"/>
            <a:ext cx="3545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: Ra chơi.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1127" y="5453453"/>
            <a:ext cx="35703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 30: Ăn trưa.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156062" y="4068144"/>
            <a:ext cx="3943281" cy="1616142"/>
          </a:xfrm>
          <a:prstGeom prst="wedgeEllipseCallout">
            <a:avLst>
              <a:gd name="adj1" fmla="val -73960"/>
              <a:gd name="adj2" fmla="val 118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Thời gian biểu 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của Nam </a:t>
            </a:r>
          </a:p>
        </p:txBody>
      </p:sp>
    </p:spTree>
    <p:extLst>
      <p:ext uri="{BB962C8B-B14F-4D97-AF65-F5344CB8AC3E}">
        <p14:creationId xmlns:p14="http://schemas.microsoft.com/office/powerpoint/2010/main" val="17429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11547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752</Words>
  <Application>Microsoft Office PowerPoint</Application>
  <PresentationFormat>Widescreen</PresentationFormat>
  <Paragraphs>144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HP001 4 hàng</vt:lpstr>
      <vt:lpstr>HP001 4H</vt:lpstr>
      <vt:lpstr>Times New Roman</vt:lpstr>
      <vt:lpstr>Office Theme</vt:lpstr>
      <vt:lpstr>2_Office Theme</vt:lpstr>
      <vt:lpstr>Chào mừng các em đến với tiết Tiếng Việt - Lớp 2</vt:lpstr>
      <vt:lpstr>Thời gian biểu : lịch làm việc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201</cp:revision>
  <dcterms:created xsi:type="dcterms:W3CDTF">2021-05-29T04:05:18Z</dcterms:created>
  <dcterms:modified xsi:type="dcterms:W3CDTF">2022-10-14T02:31:31Z</dcterms:modified>
</cp:coreProperties>
</file>