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04/01/2022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3"/>
            <a:ext cx="12192000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2667000" y="290126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GD &amp; ĐT QUẬN LONG BIÊN</a:t>
            </a: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3293919" y="2367192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TOÁN 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47198" y="1219201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676400" y="3200400"/>
            <a:ext cx="8915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2)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405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6553200" y="925248"/>
            <a:ext cx="4419600" cy="366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968886" y="1356072"/>
            <a:ext cx="4163376" cy="353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781800" y="4680372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Mai,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Rô-bốt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9146" y="926495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P</a:t>
            </a:r>
            <a:endParaRPr lang="en-US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669680" y="4680372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Rùa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665858" y="5056907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Thỏ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7335" y="926495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T</a:t>
            </a:r>
            <a:endParaRPr lang="en-US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15200" y="4431779"/>
            <a:ext cx="5334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416771" y="4419600"/>
            <a:ext cx="5334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601200" y="4419600"/>
            <a:ext cx="5334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6858000" y="2667000"/>
            <a:ext cx="2732532" cy="238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2514600" y="2743200"/>
            <a:ext cx="226244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04392"/>
            <a:ext cx="10337954" cy="102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7467600" y="1093416"/>
            <a:ext cx="3058436" cy="179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2259580" y="987620"/>
            <a:ext cx="18288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4953000" y="987620"/>
            <a:ext cx="192578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57200" y="202224"/>
            <a:ext cx="533400" cy="640080"/>
            <a:chOff x="1064255" y="3367190"/>
            <a:chExt cx="764543" cy="779609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17846" y="3367190"/>
              <a:ext cx="453739" cy="779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3810000"/>
            <a:ext cx="936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4428473"/>
            <a:ext cx="8979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5052764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Oval 3"/>
          <p:cNvSpPr/>
          <p:nvPr/>
        </p:nvSpPr>
        <p:spPr>
          <a:xfrm>
            <a:off x="9784772" y="3776006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9512854" y="4433504"/>
            <a:ext cx="2083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9373664" y="5055824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38400" y="685800"/>
            <a:ext cx="21336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45380" y="278642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9054" y="278642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83623" y="278642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001000" y="685800"/>
            <a:ext cx="1981200" cy="543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83623" y="2793926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3510" y="278642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8159" y="280342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4603" y="882845"/>
            <a:ext cx="2133600" cy="2133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  <p:bldP spid="3" grpId="0"/>
      <p:bldP spid="3" grpId="1"/>
      <p:bldP spid="17" grpId="0"/>
      <p:bldP spid="17" grpId="1"/>
      <p:bldP spid="20" grpId="0"/>
      <p:bldP spid="20" grpId="1"/>
      <p:bldP spid="22" grpId="0"/>
      <p:bldP spid="22" grpId="1"/>
      <p:bldP spid="23" grpId="0"/>
      <p:bldP spid="23" grpId="1"/>
      <p:bldP spid="24" grpId="0"/>
      <p:bldP spid="24" grpId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1138267" y="1478044"/>
            <a:ext cx="2194106" cy="188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157129" y="52224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3662776" y="1298774"/>
            <a:ext cx="2566116" cy="208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6052597" y="1331253"/>
            <a:ext cx="2183142" cy="210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4" t="25517" r="1718" b="1"/>
          <a:stretch/>
        </p:blipFill>
        <p:spPr bwMode="auto">
          <a:xfrm>
            <a:off x="8144740" y="1542130"/>
            <a:ext cx="3429000" cy="189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066800" y="4648200"/>
            <a:ext cx="8610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066799" y="5257800"/>
            <a:ext cx="8610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1124101"/>
            <a:ext cx="533400" cy="707886"/>
            <a:chOff x="1064255" y="3367190"/>
            <a:chExt cx="764543" cy="862196"/>
          </a:xfrm>
        </p:grpSpPr>
        <p:sp>
          <p:nvSpPr>
            <p:cNvPr id="15" name="Oval 14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7846" y="3367190"/>
              <a:ext cx="453739" cy="862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008351" y="3324184"/>
            <a:ext cx="2667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57400" y="1211965"/>
            <a:ext cx="21336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3848210" y="3356282"/>
            <a:ext cx="2667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348482" y="3356282"/>
            <a:ext cx="2667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8543991" y="3389650"/>
            <a:ext cx="2667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90225" y="1364486"/>
            <a:ext cx="2042420" cy="20424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9" grpId="0"/>
      <p:bldP spid="20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8645"/>
            <a:ext cx="1105705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137845"/>
            <a:ext cx="72977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36" y="5257800"/>
            <a:ext cx="10697186" cy="118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228600" y="71123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5200" y="342082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2225336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7026" y="313269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5533" y="3566565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98166" y="2656955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9635" y="3289566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86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VnBangkok</vt:lpstr>
      <vt:lpstr>VNbritannic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P120721</cp:lastModifiedBy>
  <cp:revision>15</cp:revision>
  <dcterms:created xsi:type="dcterms:W3CDTF">2020-08-24T03:21:28Z</dcterms:created>
  <dcterms:modified xsi:type="dcterms:W3CDTF">2022-01-04T07:38:08Z</dcterms:modified>
</cp:coreProperties>
</file>