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3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691" r:id="rId4"/>
    <p:sldMasterId id="2147483706" r:id="rId5"/>
    <p:sldMasterId id="2147483721" r:id="rId6"/>
    <p:sldMasterId id="2147483736" r:id="rId7"/>
    <p:sldMasterId id="2147483751" r:id="rId8"/>
    <p:sldMasterId id="2147483766" r:id="rId9"/>
    <p:sldMasterId id="2147483781" r:id="rId10"/>
    <p:sldMasterId id="2147483796" r:id="rId11"/>
    <p:sldMasterId id="2147483811" r:id="rId12"/>
    <p:sldMasterId id="2147483826" r:id="rId13"/>
    <p:sldMasterId id="2147483841" r:id="rId14"/>
  </p:sldMasterIdLst>
  <p:notesMasterIdLst>
    <p:notesMasterId r:id="rId29"/>
  </p:notesMasterIdLst>
  <p:sldIdLst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87CA-D2E2-4950-9247-8A1540A2CA73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AD94-238D-416A-90BA-2E6930EE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0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9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12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0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07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57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3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8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55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493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600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96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924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263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8653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0318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4000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739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0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139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492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2903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62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9574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6591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3297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655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1228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6241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20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838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5740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059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3625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6384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4883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4157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6476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6513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982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3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5359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210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501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7884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086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0344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533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3433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9871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5081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0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881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796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0240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986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5438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8374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1638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0909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22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7175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8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1621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911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165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3071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0822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5906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988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3221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699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7701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39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260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8050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901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8722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62617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1042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2581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0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2920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608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688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10963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1891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710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7246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72966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02756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5562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23620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2757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573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017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7694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564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7122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191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8088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8183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1755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4223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678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446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4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2542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248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408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30712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62526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1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44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938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53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31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601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413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658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8065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519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135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69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67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1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291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698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554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22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885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78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359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41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77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31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3654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216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84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062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30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235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881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880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583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5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331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70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727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55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420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464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47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451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828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669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08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2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933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6769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6719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5104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5549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2469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985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1623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532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3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198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394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211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260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59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5834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651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4516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5558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9887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27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30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694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53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3615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70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3056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756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67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2954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3814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88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99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825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2564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323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317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300F3-8A30-4964-9FF2-12F2700C53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B66A0-0F3A-4B67-9B1F-5CD314B215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5092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6379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740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023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486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81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6E16-BDD4-458A-B4D6-75566D86439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B8C0-A6E4-414C-9997-F084D82C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8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48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1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1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7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34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4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40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3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0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4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41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80A21-055D-4D04-8644-B50FD98E5A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65191-B2F2-44FB-B9EE-1574DD8FC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5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3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microsoft.com/office/2007/relationships/hdphoto" Target="../media/hdphoto6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1" y="413851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1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6293224" y="4133336"/>
            <a:ext cx="4545592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1981837" y="1856789"/>
            <a:ext cx="2027957" cy="1769789"/>
            <a:chOff x="4110336" y="1638569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110336" y="1638569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693917" y="2413625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953F0-CD43-4B41-85BC-5824472E5649}"/>
              </a:ext>
            </a:extLst>
          </p:cNvPr>
          <p:cNvGrpSpPr/>
          <p:nvPr/>
        </p:nvGrpSpPr>
        <p:grpSpPr>
          <a:xfrm>
            <a:off x="3887254" y="1856791"/>
            <a:ext cx="1923540" cy="1749582"/>
            <a:chOff x="6282362" y="1195723"/>
            <a:chExt cx="1844208" cy="162997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2" y="1195723"/>
              <a:ext cx="1844208" cy="162997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951C1-B387-45F6-A0D6-1AAA10BE4E13}"/>
                </a:ext>
              </a:extLst>
            </p:cNvPr>
            <p:cNvSpPr txBox="1"/>
            <p:nvPr/>
          </p:nvSpPr>
          <p:spPr>
            <a:xfrm>
              <a:off x="6936888" y="1864129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5915208" y="1856796"/>
            <a:ext cx="1801003" cy="1724559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7992801" y="1680991"/>
            <a:ext cx="1746023" cy="1945587"/>
            <a:chOff x="9955572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55572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1AF32-BE42-4688-B5EA-33890BC5F9EE}"/>
              </a:ext>
            </a:extLst>
          </p:cNvPr>
          <p:cNvGrpSpPr/>
          <p:nvPr/>
        </p:nvGrpSpPr>
        <p:grpSpPr>
          <a:xfrm flipH="1">
            <a:off x="4965782" y="3615884"/>
            <a:ext cx="1911976" cy="172487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63D2B-5B45-4C76-B708-F7286691E0AB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49" y="3654873"/>
            <a:ext cx="2752725" cy="283845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21F67E-3602-40D5-80ED-899C17ECFC73}"/>
              </a:ext>
            </a:extLst>
          </p:cNvPr>
          <p:cNvGrpSpPr/>
          <p:nvPr/>
        </p:nvGrpSpPr>
        <p:grpSpPr>
          <a:xfrm>
            <a:off x="5149115" y="3914349"/>
            <a:ext cx="2442291" cy="2319498"/>
            <a:chOff x="6576991" y="3492580"/>
            <a:chExt cx="2442291" cy="231949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7481" y="3496189"/>
              <a:ext cx="1251801" cy="11458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8938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6430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9402" y="5812077"/>
              <a:ext cx="1176860" cy="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20B6E1-8973-4EF9-B3CB-5E1BB36CFEF3}"/>
              </a:ext>
            </a:extLst>
          </p:cNvPr>
          <p:cNvGrpSpPr/>
          <p:nvPr/>
        </p:nvGrpSpPr>
        <p:grpSpPr>
          <a:xfrm rot="16200000" flipH="1">
            <a:off x="5393113" y="4656337"/>
            <a:ext cx="1818340" cy="1688400"/>
            <a:chOff x="9417804" y="-1854810"/>
            <a:chExt cx="1944001" cy="181834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417804" y="-1854810"/>
              <a:ext cx="1944001" cy="181834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087075" y="-886917"/>
              <a:ext cx="533703" cy="62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331436" y="587366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76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C 0.00429 -0.00903 0.02005 -0.0176 0.02565 -0.0176 C 0.06041 -0.0176 0.09609 0.12129 0.09609 0.26018 C 0.09609 0.18981 0.11406 0.12129 0.13086 0.12129 C 0.14883 0.12129 0.16562 0.1912 0.16562 0.26018 C 0.16562 0.22569 0.17435 0.18981 0.18346 0.18981 C 0.19232 0.18981 0.20143 0.2243 0.20143 0.26018 C 0.20143 0.24213 0.20599 0.22569 0.21028 0.22569 C 0.21484 0.22569 0.21927 0.24328 0.21927 0.26018 C 0.21927 0.25092 0.22135 0.24213 0.22357 0.24213 C 0.22487 0.24213 0.22812 0.25115 0.22812 0.26018 C 0.22812 0.25555 0.22943 0.25092 0.23047 0.25092 C 0.23047 0.25208 0.23255 0.25532 0.23255 0.26018 C 0.23255 0.25764 0.23255 0.25555 0.23385 0.25555 C 0.23385 0.25648 0.23489 0.25787 0.23489 0.26018 C 0.23489 0.25879 0.23489 0.25764 0.23489 0.25648 C 0.23607 0.25648 0.23607 0.25764 0.23607 0.25879 C 0.23724 0.25879 0.23724 0.25787 0.23724 0.25648 C 0.23854 0.25648 0.23854 0.25764 0.23854 0.25879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0.00278 L 0.16198 0.25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1806 L -0.05 0.4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615 L -0.21276 0.4104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7175" y="499692"/>
            <a:ext cx="52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620819" y="1141364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502242" y="1072178"/>
            <a:ext cx="2027957" cy="1896871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8318038" y="1090096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1244385" y="3472808"/>
            <a:ext cx="4545592" cy="26869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6D3BA-F65A-4CC4-B36F-89AEA7306501}"/>
              </a:ext>
            </a:extLst>
          </p:cNvPr>
          <p:cNvGrpSpPr/>
          <p:nvPr/>
        </p:nvGrpSpPr>
        <p:grpSpPr>
          <a:xfrm>
            <a:off x="6216244" y="3658140"/>
            <a:ext cx="3741948" cy="2091846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B134A3-874A-4C49-9C3D-81A4C39CCF88}"/>
              </a:ext>
            </a:extLst>
          </p:cNvPr>
          <p:cNvCxnSpPr/>
          <p:nvPr/>
        </p:nvCxnSpPr>
        <p:spPr>
          <a:xfrm>
            <a:off x="8053565" y="3654836"/>
            <a:ext cx="0" cy="209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7019399" y="4800564"/>
            <a:ext cx="1059219" cy="961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03C2F8-3683-4308-8BA9-E298A3E3C9D0}"/>
              </a:ext>
            </a:extLst>
          </p:cNvPr>
          <p:cNvGrpSpPr/>
          <p:nvPr/>
        </p:nvGrpSpPr>
        <p:grpSpPr>
          <a:xfrm>
            <a:off x="4571429" y="1229215"/>
            <a:ext cx="1911977" cy="1739834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83454-6705-4F0D-91F1-C2743F734305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CE2-5B0C-4886-8095-1091BB420693}"/>
              </a:ext>
            </a:extLst>
          </p:cNvPr>
          <p:cNvGrpSpPr/>
          <p:nvPr/>
        </p:nvGrpSpPr>
        <p:grpSpPr>
          <a:xfrm rot="2273029">
            <a:off x="6873879" y="3479944"/>
            <a:ext cx="2139442" cy="215671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ADC982-9CA8-4A99-8A1A-B02CCAD11FAA}"/>
              </a:ext>
            </a:extLst>
          </p:cNvPr>
          <p:cNvGrpSpPr/>
          <p:nvPr/>
        </p:nvGrpSpPr>
        <p:grpSpPr>
          <a:xfrm rot="8253607">
            <a:off x="6264078" y="4700344"/>
            <a:ext cx="1974185" cy="185688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0307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E2D2A-63C6-4B33-85A0-8EBBA132BCBC}"/>
              </a:ext>
            </a:extLst>
          </p:cNvPr>
          <p:cNvGrpSpPr/>
          <p:nvPr/>
        </p:nvGrpSpPr>
        <p:grpSpPr>
          <a:xfrm rot="13642918">
            <a:off x="6994294" y="3862464"/>
            <a:ext cx="2347713" cy="208757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26847" y="1758303"/>
              <a:ext cx="495083" cy="67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F4B474-5630-422F-8D4E-8101D1911BD8}"/>
              </a:ext>
            </a:extLst>
          </p:cNvPr>
          <p:cNvGrpSpPr/>
          <p:nvPr/>
        </p:nvGrpSpPr>
        <p:grpSpPr>
          <a:xfrm rot="8193326">
            <a:off x="8137127" y="4682343"/>
            <a:ext cx="2027957" cy="1896871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0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057400" y="2111189"/>
            <a:ext cx="8540514" cy="36602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1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CHÚC CÁC THẦY CÔ GIÁO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1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CÁC CON HỌC SINH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1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  <p:extLst>
      <p:ext uri="{BB962C8B-B14F-4D97-AF65-F5344CB8AC3E}">
        <p14:creationId xmlns:p14="http://schemas.microsoft.com/office/powerpoint/2010/main" val="33333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577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20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6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4403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246</Words>
  <Application>Microsoft Office PowerPoint</Application>
  <PresentationFormat>Widescreen</PresentationFormat>
  <Paragraphs>69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Kids</vt:lpstr>
      <vt:lpstr>Quicksand</vt:lpstr>
      <vt:lpstr>Tahoma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P011021</dc:creator>
  <cp:lastModifiedBy>P011021</cp:lastModifiedBy>
  <cp:revision>2</cp:revision>
  <dcterms:created xsi:type="dcterms:W3CDTF">2022-02-17T04:37:56Z</dcterms:created>
  <dcterms:modified xsi:type="dcterms:W3CDTF">2022-02-17T04:45:51Z</dcterms:modified>
</cp:coreProperties>
</file>