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60" r:id="rId3"/>
    <p:sldId id="302" r:id="rId4"/>
    <p:sldId id="304" r:id="rId5"/>
    <p:sldId id="282" r:id="rId6"/>
    <p:sldId id="283" r:id="rId7"/>
    <p:sldId id="294" r:id="rId8"/>
    <p:sldId id="284" r:id="rId9"/>
    <p:sldId id="285" r:id="rId10"/>
    <p:sldId id="295" r:id="rId11"/>
    <p:sldId id="296" r:id="rId12"/>
    <p:sldId id="307" r:id="rId13"/>
    <p:sldId id="305" r:id="rId14"/>
    <p:sldId id="30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66" d="100"/>
          <a:sy n="66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02/27/2022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24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9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solidFill>
                <a:prstClr val="white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65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14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  <p:sldLayoutId id="2147483704" r:id="rId24"/>
    <p:sldLayoutId id="2147483705" r:id="rId25"/>
    <p:sldLayoutId id="2147483706" r:id="rId26"/>
    <p:sldLayoutId id="214748370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38489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2" y="2698792"/>
            <a:ext cx="6818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Nhận biết được cách đọc và viết các </a:t>
            </a:r>
            <a:r>
              <a:rPr lang="vi-VN" sz="2800" dirty="0" smtClean="0"/>
              <a:t>s</a:t>
            </a:r>
            <a:r>
              <a:rPr lang="en-US" sz="2800" dirty="0" smtClean="0"/>
              <a:t>ố</a:t>
            </a:r>
            <a:r>
              <a:rPr lang="vi-VN" sz="2800" dirty="0" smtClean="0"/>
              <a:t> </a:t>
            </a:r>
            <a:r>
              <a:rPr lang="vi-VN" sz="2800" dirty="0"/>
              <a:t>tròn trăm, tròn chục.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 smtClean="0"/>
              <a:t>trăm</a:t>
            </a:r>
            <a:r>
              <a:rPr lang="en-US" sz="2800" dirty="0"/>
              <a:t>,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597718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102896"/>
            <a:ext cx="988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4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69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49: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TRÒN TRĂM,TRÒN CHỤC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53" y="405950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890850" y="728672"/>
            <a:ext cx="665146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520" b="1" dirty="0" err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Thứ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tư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ngày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2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tháng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3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năm</a:t>
            </a: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2022</a:t>
            </a:r>
            <a:endParaRPr lang="en-US" sz="252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8294" y="1291806"/>
            <a:ext cx="24008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52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</a:rPr>
              <a:t>Toán</a:t>
            </a:r>
            <a:endParaRPr lang="en-US" sz="252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3426317" y="1893291"/>
            <a:ext cx="72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HP001 4H" panose="020B0603050302020204" pitchFamily="34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1-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trăm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chục</a:t>
            </a:r>
            <a:endParaRPr lang="vi-VN" sz="2800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325" y="2698792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6685" y="1935022"/>
            <a:ext cx="3649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762" y="2698792"/>
            <a:ext cx="6818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Nhận biết được cách đọc và viết các </a:t>
            </a:r>
            <a:r>
              <a:rPr lang="vi-VN" sz="2800" dirty="0" smtClean="0"/>
              <a:t>s</a:t>
            </a:r>
            <a:r>
              <a:rPr lang="en-US" sz="2800" dirty="0" smtClean="0"/>
              <a:t>ố</a:t>
            </a:r>
            <a:r>
              <a:rPr lang="vi-VN" sz="2800" dirty="0" smtClean="0"/>
              <a:t> </a:t>
            </a:r>
            <a:r>
              <a:rPr lang="vi-VN" sz="2800" dirty="0"/>
              <a:t>tròn trăm, tròn chục.</a:t>
            </a:r>
            <a:endParaRPr lang="en-US" sz="2800" dirty="0"/>
          </a:p>
          <a:p>
            <a:r>
              <a:rPr lang="en-US" sz="2800" dirty="0"/>
              <a:t>-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 smtClean="0"/>
              <a:t>trăm</a:t>
            </a:r>
            <a:r>
              <a:rPr lang="en-US" sz="2800" dirty="0"/>
              <a:t>,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88" y="3597718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352</Words>
  <Application>Microsoft Office PowerPoint</Application>
  <PresentationFormat>Widescreen</PresentationFormat>
  <Paragraphs>126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HP001 4H</vt:lpstr>
      <vt:lpstr>宋体</vt:lpstr>
      <vt:lpstr>Arial</vt:lpstr>
      <vt:lpstr>Calibri</vt:lpstr>
      <vt:lpstr>等线</vt:lpstr>
      <vt:lpstr>HP001 4 hàng</vt:lpstr>
      <vt:lpstr>iCiel Mijas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10P271021</cp:lastModifiedBy>
  <cp:revision>137</cp:revision>
  <dcterms:created xsi:type="dcterms:W3CDTF">2021-06-02T01:34:28Z</dcterms:created>
  <dcterms:modified xsi:type="dcterms:W3CDTF">2022-02-27T06:55:22Z</dcterms:modified>
</cp:coreProperties>
</file>