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321" r:id="rId2"/>
    <p:sldId id="305" r:id="rId3"/>
    <p:sldId id="264" r:id="rId4"/>
    <p:sldId id="294" r:id="rId5"/>
    <p:sldId id="309" r:id="rId6"/>
    <p:sldId id="319" r:id="rId7"/>
    <p:sldId id="295" r:id="rId8"/>
    <p:sldId id="296" r:id="rId9"/>
    <p:sldId id="327" r:id="rId10"/>
    <p:sldId id="297" r:id="rId11"/>
    <p:sldId id="339" r:id="rId12"/>
    <p:sldId id="320" r:id="rId13"/>
    <p:sldId id="338" r:id="rId14"/>
    <p:sldId id="334" r:id="rId15"/>
    <p:sldId id="272" r:id="rId16"/>
    <p:sldId id="330" r:id="rId17"/>
    <p:sldId id="331" r:id="rId18"/>
    <p:sldId id="332" r:id="rId19"/>
    <p:sldId id="335" r:id="rId20"/>
    <p:sldId id="303" r:id="rId21"/>
    <p:sldId id="315" r:id="rId22"/>
  </p:sldIdLst>
  <p:sldSz cx="9144000" cy="6858000" type="screen4x3"/>
  <p:notesSz cx="9144000" cy="6858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20261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40522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6078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81044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013053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121566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1418274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1620885" algn="l" defTabSz="405221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D767C7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6" autoAdjust="0"/>
    <p:restoredTop sz="94660"/>
  </p:normalViewPr>
  <p:slideViewPr>
    <p:cSldViewPr>
      <p:cViewPr varScale="1">
        <p:scale>
          <a:sx n="70" d="100"/>
          <a:sy n="70" d="100"/>
        </p:scale>
        <p:origin x="16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52B8B8-DB32-4E28-A0E0-E8A3380E3003}" type="datetimeFigureOut">
              <a:rPr lang="en-US"/>
              <a:pPr>
                <a:defRPr/>
              </a:pPr>
              <a:t>17/4/2022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A289D4-363B-4AF0-B8A2-766260A39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261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05221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07832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10443" algn="l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13053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1566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18274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20885" algn="l" defTabSz="40522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6913D-17BA-49E6-BB39-34805F0A79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D6476-3F90-420F-A798-6E1201F80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364E0-7FD0-43B7-9AF3-BF3E1ADF05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7828A-D6A9-4019-B85B-71EA6D46EA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39F19-AD41-4867-A9C1-959FC27EAA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605B7-7BB6-452C-B6BF-5D0E2E8C8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3D283-9893-434C-88AA-855CA1718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86A2B-E6AC-4E5D-A281-1BD4489DE2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76DDA-5A57-4BBA-8EF8-02AC1536D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DBAD4-C42A-48A6-B3F0-420776F08F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C829B-494A-4540-B6A5-A14EBAC667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18CB97-F0DD-435F-BD38-4E3922C9C4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POWERPNT%20-%20Shortcut.ln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POWERPNT%20-%20Shortcut.ln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gif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POWERPNT%20-%20Shortcut.ln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WordArt 14"/>
          <p:cNvSpPr>
            <a:spLocks noChangeArrowheads="1" noChangeShapeType="1" noTextEdit="1"/>
          </p:cNvSpPr>
          <p:nvPr/>
        </p:nvSpPr>
        <p:spPr bwMode="auto">
          <a:xfrm>
            <a:off x="1371600" y="2667000"/>
            <a:ext cx="6781800" cy="18288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78085" y="1632655"/>
            <a:ext cx="8763000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 : LÀM QUEN  VỚI PHẦN MỀM TRÌNH CHIẾU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1097" y="2514600"/>
            <a:ext cx="8839200" cy="262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838200" y="64334"/>
            <a:ext cx="7924800" cy="90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>
              <a:spcBef>
                <a:spcPts val="0"/>
              </a:spcBef>
            </a:pP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Tin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762000" y="1066800"/>
            <a:ext cx="7924800" cy="4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4: THIẾT KẾ BÀI TRÌNH CHIẾU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889000"/>
            <a:ext cx="6934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152400" y="76200"/>
            <a:ext cx="8266620" cy="10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chiếu :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685800"/>
            <a:ext cx="1828800" cy="2590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Home,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chọn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New Slide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3733800"/>
            <a:ext cx="1905000" cy="1905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33600" y="1549400"/>
            <a:ext cx="762000" cy="584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33600" y="3835400"/>
            <a:ext cx="533400" cy="35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ight Arrow 8">
            <a:hlinkClick r:id="rId3" action="ppaction://hlinkfile"/>
          </p:cNvPr>
          <p:cNvSpPr/>
          <p:nvPr/>
        </p:nvSpPr>
        <p:spPr>
          <a:xfrm>
            <a:off x="8382000" y="66294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609600"/>
            <a:ext cx="5257800" cy="539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76200" y="117197"/>
            <a:ext cx="8266620" cy="10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chiếu :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762000"/>
            <a:ext cx="2590800" cy="2514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4114800"/>
            <a:ext cx="1828800" cy="1981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lệnh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Delete Slide 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endCxn id="5122" idx="1"/>
          </p:cNvCxnSpPr>
          <p:nvPr/>
        </p:nvCxnSpPr>
        <p:spPr>
          <a:xfrm>
            <a:off x="2971800" y="2514600"/>
            <a:ext cx="914400" cy="791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657600"/>
            <a:ext cx="1447800" cy="251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>
            <a:off x="2438400" y="4724400"/>
            <a:ext cx="1676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ight Arrow 8">
            <a:hlinkClick r:id="rId4" action="ppaction://hlinkfile"/>
          </p:cNvPr>
          <p:cNvSpPr/>
          <p:nvPr/>
        </p:nvSpPr>
        <p:spPr>
          <a:xfrm>
            <a:off x="8534400" y="60960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35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457200" y="2362200"/>
            <a:ext cx="8686800" cy="382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 algn="just">
              <a:lnSpc>
                <a:spcPct val="150000"/>
              </a:lnSpc>
            </a:pPr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Chú ý:</a:t>
            </a:r>
          </a:p>
          <a:p>
            <a:pPr marL="227937" indent="-227937" algn="just">
              <a:lnSpc>
                <a:spcPct val="15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Để lưu bài trình chiếu trong phần mềm PowePoint giống như phần mềm Word.</a:t>
            </a:r>
          </a:p>
          <a:p>
            <a:pPr marL="227937" indent="-227937" algn="just">
              <a:lnSpc>
                <a:spcPct val="15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Chọn nút lệnh            rồi chọn             để lưu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227937" indent="-227937" algn="just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504266"/>
            <a:ext cx="914400" cy="67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572000"/>
            <a:ext cx="1028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188787" y="2104460"/>
            <a:ext cx="8965916" cy="34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27937" indent="-227937" algn="just"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PowerPoint 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7937" indent="-227937"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marL="227937" indent="-227937"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“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575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216995" y="2362200"/>
            <a:ext cx="8305800" cy="216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27937" indent="-227937"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1457" y="350044"/>
            <a:ext cx="70754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2776601" y="2600348"/>
            <a:ext cx="3505200" cy="127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marL="202611" indent="-202611"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</a:p>
          <a:p>
            <a:pPr marL="202611" indent="-202611"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09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trắc nghiệm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Câu 1: Em hãy chọn nút lệnh để tạo trang trình chiếu mới?</a:t>
            </a: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A. 	        B.		     C. 		   D. 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14662"/>
            <a:ext cx="7620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624262"/>
            <a:ext cx="162939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232964"/>
            <a:ext cx="838200" cy="120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771900"/>
            <a:ext cx="204025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457200" y="4114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5" descr="blumen-pflanzen09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blumen-pflanzen09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lumen-pflanzen09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blumen-pflanzen09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trắc nghiệm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Câu 2: Để xóa 1 trang trình chiếu cần chọn, sau khi nháy chuột phải vào trang trình chiếu rồi chọn?</a:t>
            </a: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A. 	        B.		     C. 		   D. 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14662"/>
            <a:ext cx="7620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624262"/>
            <a:ext cx="162939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232964"/>
            <a:ext cx="838200" cy="120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6172200" y="4114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5" descr="blumen-pflanzen09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blumen-pflanzen09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lumen-pflanzen09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blumen-pflanzen09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8486" y="3810001"/>
            <a:ext cx="19083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trắc nghiệm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Câu 3: Để lưu bài trình chiếu em chọn nút lệnh?</a:t>
            </a: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A. 	            B.		     C. 		   D. 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48200" y="3733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352800"/>
            <a:ext cx="838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599" y="3358515"/>
            <a:ext cx="914401" cy="6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429000"/>
            <a:ext cx="946484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3428586"/>
            <a:ext cx="838200" cy="6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trắc nghiệm</a:t>
            </a:r>
            <a:endParaRPr lang="vi-VN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Câu 4: Trang trình chiếu có mấy phần soạn văn bản?</a:t>
            </a:r>
          </a:p>
          <a:p>
            <a:pPr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A. 1	            B. 2 		     C. 	3	   D. 4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4600" y="2667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Picture 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16"/>
          <p:cNvSpPr txBox="1">
            <a:spLocks noChangeArrowheads="1"/>
          </p:cNvSpPr>
          <p:nvPr/>
        </p:nvSpPr>
        <p:spPr bwMode="auto">
          <a:xfrm>
            <a:off x="381000" y="1524000"/>
            <a:ext cx="8229600" cy="410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5425" indent="-225425"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  <a:p>
            <a:pPr marL="225425" indent="-225425" algn="just">
              <a:lnSpc>
                <a:spcPct val="150000"/>
              </a:lnSpc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PowerPoint:</a:t>
            </a:r>
          </a:p>
          <a:p>
            <a:pPr indent="463550" algn="just"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-195263" y="-254000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30" y="4252294"/>
            <a:ext cx="575193" cy="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214563" y="0"/>
            <a:ext cx="4354512" cy="1039812"/>
            <a:chOff x="192" y="873"/>
            <a:chExt cx="2630" cy="655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7414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78" cy="5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u="none"/>
              </a:p>
            </p:txBody>
          </p:sp>
          <p:sp>
            <p:nvSpPr>
              <p:cNvPr id="17415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78" cy="566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 u="none"/>
              </a:p>
            </p:txBody>
          </p:sp>
          <p:sp>
            <p:nvSpPr>
              <p:cNvPr id="17416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66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u="none"/>
              </a:p>
            </p:txBody>
          </p:sp>
          <p:sp>
            <p:nvSpPr>
              <p:cNvPr id="17417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u="none"/>
              </a:p>
            </p:txBody>
          </p:sp>
          <p:sp>
            <p:nvSpPr>
              <p:cNvPr id="17418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66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u="none"/>
              </a:p>
            </p:txBody>
          </p:sp>
          <p:sp>
            <p:nvSpPr>
              <p:cNvPr id="17419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u="none"/>
              </a:p>
            </p:txBody>
          </p:sp>
          <p:sp>
            <p:nvSpPr>
              <p:cNvPr id="17420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u="none"/>
              </a:p>
            </p:txBody>
          </p:sp>
          <p:sp>
            <p:nvSpPr>
              <p:cNvPr id="17421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17422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u="none"/>
              </a:p>
            </p:txBody>
          </p:sp>
        </p:grpSp>
        <p:sp>
          <p:nvSpPr>
            <p:cNvPr id="17413" name="Text Box 65"/>
            <p:cNvSpPr txBox="1">
              <a:spLocks noChangeArrowheads="1"/>
            </p:cNvSpPr>
            <p:nvPr/>
          </p:nvSpPr>
          <p:spPr bwMode="auto">
            <a:xfrm>
              <a:off x="493" y="1008"/>
              <a:ext cx="203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 u="none">
                  <a:solidFill>
                    <a:srgbClr val="FF0000"/>
                  </a:solidFill>
                  <a:latin typeface="Times New Roman" pitchFamily="18" charset="0"/>
                </a:rPr>
                <a:t>Em cần ghi nhớ</a:t>
              </a:r>
            </a:p>
          </p:txBody>
        </p:sp>
      </p:grpSp>
      <p:sp>
        <p:nvSpPr>
          <p:cNvPr id="17411" name="TextBox 18"/>
          <p:cNvSpPr txBox="1">
            <a:spLocks noChangeArrowheads="1"/>
          </p:cNvSpPr>
          <p:nvPr/>
        </p:nvSpPr>
        <p:spPr bwMode="auto">
          <a:xfrm>
            <a:off x="500066" y="838200"/>
            <a:ext cx="8143875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nl-NL" sz="3200" u="none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bài trình chiếu gồm nhiều trang.</a:t>
            </a:r>
            <a:endParaRPr lang="en-US" sz="3200" u="none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u="none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 các câu tiếng Việt, nội dung vào trang trình chiếu Powerpoint thực hiện tương tự như khi soạn thảo văn bản trên phần mềm Word.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Nhấn tổ hợp phím Ctrl+N để tạo trang trình chiếu mới.</a:t>
            </a:r>
          </a:p>
          <a:p>
            <a:pPr algn="just">
              <a:lnSpc>
                <a:spcPct val="150000"/>
              </a:lnSpc>
            </a:pP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Nhấn tổ hợp phím Ctrl+S để lưu bài trình chiếu vào thư mục máy tính.</a:t>
            </a:r>
          </a:p>
          <a:p>
            <a:pPr algn="just">
              <a:lnSpc>
                <a:spcPct val="150000"/>
              </a:lnSpc>
            </a:pPr>
            <a:endParaRPr lang="en-US" sz="32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200" u="none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200" u="none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-9525" y="-215900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848600" y="-58738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608123">
            <a:off x="7669213" y="5545138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97460">
            <a:off x="-304800" y="5470525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WordArt 10"/>
          <p:cNvSpPr>
            <a:spLocks noChangeArrowheads="1" noChangeShapeType="1" noTextEdit="1"/>
          </p:cNvSpPr>
          <p:nvPr/>
        </p:nvSpPr>
        <p:spPr bwMode="auto">
          <a:xfrm>
            <a:off x="1571625" y="4572000"/>
            <a:ext cx="60960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7"/>
              </a:avLst>
            </a:prstTxWarp>
          </a:bodyPr>
          <a:lstStyle/>
          <a:p>
            <a:pPr algn="ctr"/>
            <a:endParaRPr lang="en-US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3C8C93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114300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576162" y="1970119"/>
            <a:ext cx="7924800" cy="10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87363" y="4551501"/>
            <a:ext cx="8305800" cy="10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PowerPoint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566744" y="3051264"/>
            <a:ext cx="7924800" cy="151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-461625" y="-373291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927975" y="-273050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652063">
            <a:off x="7648582" y="568801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blumen-pflanzen0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22180">
            <a:off x="-355600" y="5619755"/>
            <a:ext cx="168592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icon mặt cười\images (1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53320"/>
            <a:ext cx="591414" cy="59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667614" y="2065259"/>
            <a:ext cx="7924800" cy="53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23" y="1953320"/>
            <a:ext cx="633413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1001"/>
            <a:ext cx="63246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52400" y="177801"/>
            <a:ext cx="2133600" cy="1422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1.Bảng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006601"/>
            <a:ext cx="2209800" cy="172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2.Trang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4038600"/>
            <a:ext cx="2133600" cy="1422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3.Vùng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05000" y="685800"/>
            <a:ext cx="762000" cy="203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33600" y="2108200"/>
            <a:ext cx="685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09800" y="2362200"/>
            <a:ext cx="2667000" cy="2590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90800" y="381000"/>
            <a:ext cx="5791200" cy="8382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968155"/>
            <a:ext cx="4495800" cy="282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791200" y="2520355"/>
            <a:ext cx="2667000" cy="7562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Powepoint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086600" y="3968155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295400" y="6096000"/>
            <a:ext cx="3962400" cy="10668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10007" dir="7679996" sy="30000" kx="1300191" algn="ctr" rotWithShape="0">
                  <a:srgbClr val="000000">
                    <a:alpha val="31998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8155"/>
            <a:ext cx="4191000" cy="28194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90600" y="2520355"/>
            <a:ext cx="2209800" cy="83244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Word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rot="5400000">
            <a:off x="1273476" y="3831930"/>
            <a:ext cx="1301154" cy="342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152400" y="228600"/>
            <a:ext cx="8991600" cy="1333579"/>
          </a:xfrm>
          <a:prstGeom prst="rect">
            <a:avLst/>
          </a:prstGeom>
          <a:noFill/>
        </p:spPr>
        <p:txBody>
          <a:bodyPr wrap="square" lIns="40522" tIns="20261" rIns="40522" bIns="20261">
            <a:spAutoFit/>
          </a:bodyPr>
          <a:lstStyle/>
          <a:p>
            <a:pPr indent="-227937" algn="just">
              <a:defRPr/>
            </a:pP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Em hãy so sánh điểm giống nhau và khác nhau giữa vùng soạn thảo trong trang trình chiếu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PowePoint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vùng soạn thảo trong phần mềm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Word?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2133600" y="1600200"/>
            <a:ext cx="5334000" cy="53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Thảo luận nhóm đôi: 2 phút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791200" y="0"/>
            <a:ext cx="2667000" cy="990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Powepoint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7086600" y="14478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>
            <a:off x="1295400" y="5105400"/>
            <a:ext cx="3962400" cy="1066800"/>
          </a:xfrm>
          <a:prstGeom prst="rect">
            <a:avLst/>
          </a:prstGeom>
        </p:spPr>
        <p:txBody>
          <a:bodyPr wrap="none" lIns="40522" tIns="20261" rIns="40522" bIns="202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310007" dir="7679996" sy="30000" kx="1300191" algn="ctr" rotWithShape="0">
                  <a:srgbClr val="000000">
                    <a:alpha val="31998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3733800" cy="244394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90600" y="0"/>
            <a:ext cx="2667000" cy="990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Word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rot="5400000">
            <a:off x="1466850" y="1276350"/>
            <a:ext cx="11430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228600" y="3657600"/>
            <a:ext cx="8915400" cy="262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27937" indent="-227937"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Word: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7937" indent="-227937"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PowePoint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06450" indent="-227013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06450" indent="-227013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46853"/>
            <a:ext cx="454954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Text Box 16"/>
          <p:cNvSpPr txBox="1">
            <a:spLocks noChangeArrowheads="1"/>
          </p:cNvSpPr>
          <p:nvPr/>
        </p:nvSpPr>
        <p:spPr bwMode="auto">
          <a:xfrm>
            <a:off x="1295408" y="1981206"/>
            <a:ext cx="990601" cy="4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251" name="TextBox 22"/>
          <p:cNvSpPr txBox="1">
            <a:spLocks noChangeArrowheads="1"/>
          </p:cNvSpPr>
          <p:nvPr/>
        </p:nvSpPr>
        <p:spPr bwMode="auto">
          <a:xfrm>
            <a:off x="304800" y="644650"/>
            <a:ext cx="8839200" cy="10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0" y="2356253"/>
            <a:ext cx="17526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76599" y="2356253"/>
            <a:ext cx="1571297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1104900" y="3689753"/>
            <a:ext cx="1219200" cy="7619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>
            <a:off x="2857500" y="3842153"/>
            <a:ext cx="1905000" cy="4572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05400" y="2051453"/>
            <a:ext cx="4038600" cy="2362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algn="just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Word.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566053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vi-VN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" grpId="0" animBg="1"/>
      <p:bldP spid="1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77801"/>
            <a:ext cx="6248399" cy="668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52400" y="381000"/>
            <a:ext cx="2362200" cy="19049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Nháy chuột vào vùng soạn tiêu đề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717800"/>
            <a:ext cx="2286000" cy="1625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Nháy chuột vào vùng soạn nội dung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2667000" y="1447800"/>
            <a:ext cx="2514600" cy="1473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14600" y="3581400"/>
            <a:ext cx="2514600" cy="55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889000"/>
            <a:ext cx="6934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2"/>
          <p:cNvSpPr txBox="1">
            <a:spLocks noChangeArrowheads="1"/>
          </p:cNvSpPr>
          <p:nvPr/>
        </p:nvSpPr>
        <p:spPr bwMode="auto">
          <a:xfrm>
            <a:off x="152400" y="76200"/>
            <a:ext cx="8266620" cy="10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chiếu :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>
            <a:hlinkClick r:id="rId3" action="ppaction://hlinkfile"/>
          </p:cNvPr>
          <p:cNvSpPr/>
          <p:nvPr/>
        </p:nvSpPr>
        <p:spPr>
          <a:xfrm>
            <a:off x="8382000" y="66294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" y="1487031"/>
            <a:ext cx="205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cho biết làm sao để thêm mới một trang trình chiếu?</a:t>
            </a:r>
            <a:endParaRPr lang="vi-VN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hd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3000"/>
            <a:ext cx="1524000" cy="169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31&quot;&gt;&lt;object type=&quot;3&quot; unique_id=&quot;10035&quot;&gt;&lt;property id=&quot;20148&quot; value=&quot;5&quot;/&gt;&lt;property id=&quot;20300&quot; value=&quot;Slide 4&quot;/&gt;&lt;property id=&quot;20307&quot; value=&quot;271&quot;/&gt;&lt;/object&gt;&lt;object type=&quot;3&quot; unique_id=&quot;10036&quot;&gt;&lt;property id=&quot;20148&quot; value=&quot;5&quot;/&gt;&lt;property id=&quot;20300&quot; value=&quot;Slide 5&quot;/&gt;&lt;property id=&quot;20307&quot; value=&quot;264&quot;/&gt;&lt;/object&gt;&lt;object type=&quot;3&quot; unique_id=&quot;10039&quot;&gt;&lt;property id=&quot;20148&quot; value=&quot;5&quot;/&gt;&lt;property id=&quot;20300&quot; value=&quot;Slide 6&quot;/&gt;&lt;property id=&quot;20307&quot; value=&quot;266&quot;/&gt;&lt;/object&gt;&lt;object type=&quot;3&quot; unique_id=&quot;10045&quot;&gt;&lt;property id=&quot;20148&quot; value=&quot;5&quot;/&gt;&lt;property id=&quot;20300&quot; value=&quot;Slide 9&quot;/&gt;&lt;property id=&quot;20307&quot; value=&quot;272&quot;/&gt;&lt;/object&gt;&lt;object type=&quot;3&quot; unique_id=&quot;10047&quot;&gt;&lt;property id=&quot;20148&quot; value=&quot;5&quot;/&gt;&lt;property id=&quot;20300&quot; value=&quot;Slide 13&quot;/&gt;&lt;property id=&quot;20307&quot; value=&quot;282&quot;/&gt;&lt;/object&gt;&lt;object type=&quot;3&quot; unique_id=&quot;10192&quot;&gt;&lt;property id=&quot;20148&quot; value=&quot;5&quot;/&gt;&lt;property id=&quot;20300&quot; value=&quot;Slide 1&quot;/&gt;&lt;property id=&quot;20307&quot; value=&quot;283&quot;/&gt;&lt;/object&gt;&lt;object type=&quot;3&quot; unique_id=&quot;10384&quot;&gt;&lt;property id=&quot;20148&quot; value=&quot;5&quot;/&gt;&lt;property id=&quot;20300&quot; value=&quot;Slide 2&quot;/&gt;&lt;property id=&quot;20307&quot; value=&quot;284&quot;/&gt;&lt;/object&gt;&lt;object type=&quot;3&quot; unique_id=&quot;11316&quot;&gt;&lt;property id=&quot;20148&quot; value=&quot;5&quot;/&gt;&lt;property id=&quot;20300&quot; value=&quot;Slide 8&quot;/&gt;&lt;property id=&quot;20307&quot; value=&quot;288&quot;/&gt;&lt;/object&gt;&lt;object type=&quot;3&quot; unique_id=&quot;11317&quot;&gt;&lt;property id=&quot;20148&quot; value=&quot;5&quot;/&gt;&lt;property id=&quot;20300&quot; value=&quot;Slide 7&quot;/&gt;&lt;property id=&quot;20307&quot; value=&quot;287&quot;/&gt;&lt;/object&gt;&lt;object type=&quot;3&quot; unique_id=&quot;11403&quot;&gt;&lt;property id=&quot;20148&quot; value=&quot;5&quot;/&gt;&lt;property id=&quot;20300&quot; value=&quot;Slide 11&quot;/&gt;&lt;property id=&quot;20307&quot; value=&quot;289&quot;/&gt;&lt;/object&gt;&lt;object type=&quot;3&quot; unique_id=&quot;11450&quot;&gt;&lt;property id=&quot;20148&quot; value=&quot;5&quot;/&gt;&lt;property id=&quot;20300&quot; value=&quot;Slide 3&quot;/&gt;&lt;property id=&quot;20307&quot; value=&quot;290&quot;/&gt;&lt;/object&gt;&lt;object type=&quot;3&quot; unique_id=&quot;11508&quot;&gt;&lt;property id=&quot;20148&quot; value=&quot;5&quot;/&gt;&lt;property id=&quot;20300&quot; value=&quot;Slide 10&quot;/&gt;&lt;property id=&quot;20307&quot; value=&quot;292&quot;/&gt;&lt;/object&gt;&lt;object type=&quot;3&quot; unique_id=&quot;11552&quot;&gt;&lt;property id=&quot;20148&quot; value=&quot;5&quot;/&gt;&lt;property id=&quot;20300&quot; value=&quot;Slide 12&quot;/&gt;&lt;property id=&quot;20307&quot; value=&quot;293&quot;/&gt;&lt;/object&gt;&lt;/object&gt;&lt;object type=&quot;8&quot; unique_id=&quot;1006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</TotalTime>
  <Words>730</Words>
  <Application>Microsoft Office PowerPoint</Application>
  <PresentationFormat>On-screen Show (4:3)</PresentationFormat>
  <Paragraphs>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trắc nghiệm</vt:lpstr>
      <vt:lpstr>Bài tập trắc nghiệm</vt:lpstr>
      <vt:lpstr>Bài tập trắc nghiệm</vt:lpstr>
      <vt:lpstr>Bài tập trắc nghiệm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366</cp:revision>
  <cp:lastPrinted>1601-01-01T00:00:00Z</cp:lastPrinted>
  <dcterms:created xsi:type="dcterms:W3CDTF">1601-01-01T00:00:00Z</dcterms:created>
  <dcterms:modified xsi:type="dcterms:W3CDTF">2022-04-17T12:37:57Z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