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56" r:id="rId3"/>
    <p:sldId id="269" r:id="rId4"/>
    <p:sldId id="598" r:id="rId5"/>
    <p:sldId id="608" r:id="rId6"/>
    <p:sldId id="611" r:id="rId7"/>
    <p:sldId id="263" r:id="rId8"/>
    <p:sldId id="270" r:id="rId9"/>
    <p:sldId id="271" r:id="rId10"/>
    <p:sldId id="272" r:id="rId11"/>
    <p:sldId id="273" r:id="rId12"/>
    <p:sldId id="60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D8D959"/>
    <a:srgbClr val="DBE257"/>
    <a:srgbClr val="66FFCC"/>
    <a:srgbClr val="FF9999"/>
    <a:srgbClr val="99FF33"/>
    <a:srgbClr val="FF0066"/>
    <a:srgbClr val="99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03D-83A3-4FCD-9BE2-CC983B7D9990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E5AA-0D90-4E80-86EE-788B1DD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3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1D14DB-95E2-46B8-93E7-346C6AE70016}"/>
              </a:ext>
            </a:extLst>
          </p:cNvPr>
          <p:cNvSpPr/>
          <p:nvPr/>
        </p:nvSpPr>
        <p:spPr>
          <a:xfrm>
            <a:off x="612875" y="1512454"/>
            <a:ext cx="7515126" cy="38330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CÁC EM HỌC SINH ĐẾN VỚI TIẾT TOÁN</a:t>
            </a:r>
          </a:p>
          <a:p>
            <a:pPr algn="ctr"/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D6C6D-4D51-463F-8DCE-5F8982DCDFA9}"/>
              </a:ext>
            </a:extLst>
          </p:cNvPr>
          <p:cNvSpPr txBox="1"/>
          <p:nvPr/>
        </p:nvSpPr>
        <p:spPr>
          <a:xfrm>
            <a:off x="350048" y="2409575"/>
            <a:ext cx="8270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14758" y="-84005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154113" y="643582"/>
            <a:ext cx="1790827" cy="186623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D373CE0-9B14-4058-A851-904BDD7621E0}"/>
              </a:ext>
            </a:extLst>
          </p:cNvPr>
          <p:cNvGrpSpPr/>
          <p:nvPr/>
        </p:nvGrpSpPr>
        <p:grpSpPr>
          <a:xfrm>
            <a:off x="96772" y="221226"/>
            <a:ext cx="6490841" cy="5491316"/>
            <a:chOff x="696539" y="235591"/>
            <a:chExt cx="6982455" cy="60718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B78E2D-DAD6-499D-97C0-B1CFF182B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60" t="22895" r="29601" b="10727"/>
            <a:stretch/>
          </p:blipFill>
          <p:spPr>
            <a:xfrm>
              <a:off x="696539" y="235591"/>
              <a:ext cx="6982455" cy="6071802"/>
            </a:xfrm>
            <a:prstGeom prst="rect">
              <a:avLst/>
            </a:prstGeom>
          </p:spPr>
        </p:pic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AA7EA7F3-9C89-4893-B333-515336FD47FA}"/>
                </a:ext>
              </a:extLst>
            </p:cNvPr>
            <p:cNvSpPr/>
            <p:nvPr/>
          </p:nvSpPr>
          <p:spPr>
            <a:xfrm>
              <a:off x="1681316" y="3746090"/>
              <a:ext cx="1809136" cy="2251587"/>
            </a:xfrm>
            <a:prstGeom prst="cloud">
              <a:avLst/>
            </a:prstGeom>
            <a:solidFill>
              <a:srgbClr val="D8D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CD7C6C5-C244-4D0F-8150-D7A022AC4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4" y="3509527"/>
            <a:ext cx="1681760" cy="1809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9D680-E070-4B87-A567-5687088ABFA9}"/>
              </a:ext>
            </a:extLst>
          </p:cNvPr>
          <p:cNvSpPr txBox="1"/>
          <p:nvPr/>
        </p:nvSpPr>
        <p:spPr>
          <a:xfrm>
            <a:off x="1552370" y="421551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66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0.7099 -0.174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-875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69636 -0.18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6990" y="1927503"/>
            <a:ext cx="7093376" cy="2585323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 (tr.62)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94" y="168491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0831" y="805780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7181" y="1898707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31834" y="963632"/>
            <a:ext cx="65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49584" y="79548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62897" y="79548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31834" y="1977304"/>
            <a:ext cx="684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49584" y="1860281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62897" y="184371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97 – 41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BE653-32C8-46DA-95E4-37420B741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1274"/>
          <a:stretch/>
        </p:blipFill>
        <p:spPr>
          <a:xfrm>
            <a:off x="501445" y="3047604"/>
            <a:ext cx="8327923" cy="3254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C174E2B-D447-4DB3-8394-A1B7969ADA00}"/>
              </a:ext>
            </a:extLst>
          </p:cNvPr>
          <p:cNvGrpSpPr/>
          <p:nvPr/>
        </p:nvGrpSpPr>
        <p:grpSpPr>
          <a:xfrm>
            <a:off x="1043376" y="905979"/>
            <a:ext cx="3516718" cy="565485"/>
            <a:chOff x="2421141" y="730782"/>
            <a:chExt cx="5471576" cy="753979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DF47FDB6-A51C-49BD-AF81-521CBB6AD06B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custGeom>
                      <a:avLst/>
                      <a:gdLst>
                        <a:gd name="connsiteX0" fmla="*/ 0 w 3516718"/>
                        <a:gd name="connsiteY0" fmla="*/ 92317 h 553891"/>
                        <a:gd name="connsiteX1" fmla="*/ 92317 w 3516718"/>
                        <a:gd name="connsiteY1" fmla="*/ 0 h 553891"/>
                        <a:gd name="connsiteX2" fmla="*/ 714306 w 3516718"/>
                        <a:gd name="connsiteY2" fmla="*/ 0 h 553891"/>
                        <a:gd name="connsiteX3" fmla="*/ 1269653 w 3516718"/>
                        <a:gd name="connsiteY3" fmla="*/ 0 h 553891"/>
                        <a:gd name="connsiteX4" fmla="*/ 1825001 w 3516718"/>
                        <a:gd name="connsiteY4" fmla="*/ 0 h 553891"/>
                        <a:gd name="connsiteX5" fmla="*/ 2280385 w 3516718"/>
                        <a:gd name="connsiteY5" fmla="*/ 0 h 553891"/>
                        <a:gd name="connsiteX6" fmla="*/ 2769091 w 3516718"/>
                        <a:gd name="connsiteY6" fmla="*/ 0 h 553891"/>
                        <a:gd name="connsiteX7" fmla="*/ 3424401 w 3516718"/>
                        <a:gd name="connsiteY7" fmla="*/ 0 h 553891"/>
                        <a:gd name="connsiteX8" fmla="*/ 3516718 w 3516718"/>
                        <a:gd name="connsiteY8" fmla="*/ 92317 h 553891"/>
                        <a:gd name="connsiteX9" fmla="*/ 3516718 w 3516718"/>
                        <a:gd name="connsiteY9" fmla="*/ 461574 h 553891"/>
                        <a:gd name="connsiteX10" fmla="*/ 3424401 w 3516718"/>
                        <a:gd name="connsiteY10" fmla="*/ 553891 h 553891"/>
                        <a:gd name="connsiteX11" fmla="*/ 2869054 w 3516718"/>
                        <a:gd name="connsiteY11" fmla="*/ 553891 h 553891"/>
                        <a:gd name="connsiteX12" fmla="*/ 2247065 w 3516718"/>
                        <a:gd name="connsiteY12" fmla="*/ 553891 h 553891"/>
                        <a:gd name="connsiteX13" fmla="*/ 1758359 w 3516718"/>
                        <a:gd name="connsiteY13" fmla="*/ 553891 h 553891"/>
                        <a:gd name="connsiteX14" fmla="*/ 1169691 w 3516718"/>
                        <a:gd name="connsiteY14" fmla="*/ 553891 h 553891"/>
                        <a:gd name="connsiteX15" fmla="*/ 680985 w 3516718"/>
                        <a:gd name="connsiteY15" fmla="*/ 553891 h 553891"/>
                        <a:gd name="connsiteX16" fmla="*/ 92317 w 3516718"/>
                        <a:gd name="connsiteY16" fmla="*/ 553891 h 553891"/>
                        <a:gd name="connsiteX17" fmla="*/ 0 w 3516718"/>
                        <a:gd name="connsiteY17" fmla="*/ 461574 h 553891"/>
                        <a:gd name="connsiteX18" fmla="*/ 0 w 3516718"/>
                        <a:gd name="connsiteY18" fmla="*/ 92317 h 553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516718" h="553891" fill="none" extrusionOk="0">
                          <a:moveTo>
                            <a:pt x="0" y="92317"/>
                          </a:moveTo>
                          <a:cubicBezTo>
                            <a:pt x="2166" y="43537"/>
                            <a:pt x="45045" y="3815"/>
                            <a:pt x="92317" y="0"/>
                          </a:cubicBezTo>
                          <a:cubicBezTo>
                            <a:pt x="353749" y="-74181"/>
                            <a:pt x="465079" y="32822"/>
                            <a:pt x="714306" y="0"/>
                          </a:cubicBezTo>
                          <a:cubicBezTo>
                            <a:pt x="963533" y="-32822"/>
                            <a:pt x="1040367" y="40268"/>
                            <a:pt x="1269653" y="0"/>
                          </a:cubicBezTo>
                          <a:cubicBezTo>
                            <a:pt x="1498939" y="-40268"/>
                            <a:pt x="1605412" y="57435"/>
                            <a:pt x="1825001" y="0"/>
                          </a:cubicBezTo>
                          <a:cubicBezTo>
                            <a:pt x="2044590" y="-57435"/>
                            <a:pt x="2103530" y="7126"/>
                            <a:pt x="2280385" y="0"/>
                          </a:cubicBezTo>
                          <a:cubicBezTo>
                            <a:pt x="2457240" y="-7126"/>
                            <a:pt x="2609983" y="3553"/>
                            <a:pt x="2769091" y="0"/>
                          </a:cubicBezTo>
                          <a:cubicBezTo>
                            <a:pt x="2928199" y="-3553"/>
                            <a:pt x="3254864" y="28079"/>
                            <a:pt x="3424401" y="0"/>
                          </a:cubicBezTo>
                          <a:cubicBezTo>
                            <a:pt x="3468301" y="11569"/>
                            <a:pt x="3523695" y="48896"/>
                            <a:pt x="3516718" y="92317"/>
                          </a:cubicBezTo>
                          <a:cubicBezTo>
                            <a:pt x="3556619" y="181028"/>
                            <a:pt x="3510589" y="280558"/>
                            <a:pt x="3516718" y="461574"/>
                          </a:cubicBezTo>
                          <a:cubicBezTo>
                            <a:pt x="3527942" y="504559"/>
                            <a:pt x="3481984" y="549391"/>
                            <a:pt x="3424401" y="553891"/>
                          </a:cubicBezTo>
                          <a:cubicBezTo>
                            <a:pt x="3310573" y="589515"/>
                            <a:pt x="3049546" y="512655"/>
                            <a:pt x="2869054" y="553891"/>
                          </a:cubicBezTo>
                          <a:cubicBezTo>
                            <a:pt x="2688562" y="595127"/>
                            <a:pt x="2543934" y="508052"/>
                            <a:pt x="2247065" y="553891"/>
                          </a:cubicBezTo>
                          <a:cubicBezTo>
                            <a:pt x="1950196" y="599730"/>
                            <a:pt x="1919430" y="521183"/>
                            <a:pt x="1758359" y="553891"/>
                          </a:cubicBezTo>
                          <a:cubicBezTo>
                            <a:pt x="1597288" y="586599"/>
                            <a:pt x="1386511" y="492089"/>
                            <a:pt x="1169691" y="553891"/>
                          </a:cubicBezTo>
                          <a:cubicBezTo>
                            <a:pt x="952871" y="615693"/>
                            <a:pt x="878347" y="542933"/>
                            <a:pt x="680985" y="553891"/>
                          </a:cubicBezTo>
                          <a:cubicBezTo>
                            <a:pt x="483623" y="564849"/>
                            <a:pt x="356745" y="484030"/>
                            <a:pt x="92317" y="553891"/>
                          </a:cubicBezTo>
                          <a:cubicBezTo>
                            <a:pt x="33934" y="555433"/>
                            <a:pt x="-190" y="521068"/>
                            <a:pt x="0" y="461574"/>
                          </a:cubicBezTo>
                          <a:cubicBezTo>
                            <a:pt x="-37618" y="330514"/>
                            <a:pt x="37966" y="210928"/>
                            <a:pt x="0" y="92317"/>
                          </a:cubicBezTo>
                          <a:close/>
                        </a:path>
                        <a:path w="3516718" h="553891" stroke="0" extrusionOk="0">
                          <a:moveTo>
                            <a:pt x="0" y="92317"/>
                          </a:moveTo>
                          <a:cubicBezTo>
                            <a:pt x="-8886" y="38707"/>
                            <a:pt x="44664" y="2537"/>
                            <a:pt x="92317" y="0"/>
                          </a:cubicBezTo>
                          <a:cubicBezTo>
                            <a:pt x="372557" y="-28454"/>
                            <a:pt x="504351" y="3746"/>
                            <a:pt x="680985" y="0"/>
                          </a:cubicBezTo>
                          <a:cubicBezTo>
                            <a:pt x="857619" y="-3746"/>
                            <a:pt x="1120986" y="21002"/>
                            <a:pt x="1269653" y="0"/>
                          </a:cubicBezTo>
                          <a:cubicBezTo>
                            <a:pt x="1418320" y="-21002"/>
                            <a:pt x="1635534" y="9849"/>
                            <a:pt x="1858322" y="0"/>
                          </a:cubicBezTo>
                          <a:cubicBezTo>
                            <a:pt x="2081110" y="-9849"/>
                            <a:pt x="2291085" y="69162"/>
                            <a:pt x="2480311" y="0"/>
                          </a:cubicBezTo>
                          <a:cubicBezTo>
                            <a:pt x="2669537" y="-69162"/>
                            <a:pt x="3186267" y="86323"/>
                            <a:pt x="3424401" y="0"/>
                          </a:cubicBezTo>
                          <a:cubicBezTo>
                            <a:pt x="3478393" y="1547"/>
                            <a:pt x="3509422" y="42634"/>
                            <a:pt x="3516718" y="92317"/>
                          </a:cubicBezTo>
                          <a:cubicBezTo>
                            <a:pt x="3519142" y="208357"/>
                            <a:pt x="3478186" y="333839"/>
                            <a:pt x="3516718" y="461574"/>
                          </a:cubicBezTo>
                          <a:cubicBezTo>
                            <a:pt x="3520375" y="501684"/>
                            <a:pt x="3468667" y="557192"/>
                            <a:pt x="3424401" y="553891"/>
                          </a:cubicBezTo>
                          <a:cubicBezTo>
                            <a:pt x="3286694" y="570875"/>
                            <a:pt x="3194638" y="517433"/>
                            <a:pt x="2969016" y="553891"/>
                          </a:cubicBezTo>
                          <a:cubicBezTo>
                            <a:pt x="2743394" y="590349"/>
                            <a:pt x="2549889" y="487862"/>
                            <a:pt x="2380348" y="553891"/>
                          </a:cubicBezTo>
                          <a:cubicBezTo>
                            <a:pt x="2210807" y="619920"/>
                            <a:pt x="2019442" y="525498"/>
                            <a:pt x="1891642" y="553891"/>
                          </a:cubicBezTo>
                          <a:cubicBezTo>
                            <a:pt x="1763842" y="582284"/>
                            <a:pt x="1644831" y="524582"/>
                            <a:pt x="1402937" y="553891"/>
                          </a:cubicBezTo>
                          <a:cubicBezTo>
                            <a:pt x="1161043" y="583200"/>
                            <a:pt x="933852" y="529104"/>
                            <a:pt x="780948" y="553891"/>
                          </a:cubicBezTo>
                          <a:cubicBezTo>
                            <a:pt x="628044" y="578678"/>
                            <a:pt x="231391" y="546542"/>
                            <a:pt x="92317" y="553891"/>
                          </a:cubicBezTo>
                          <a:cubicBezTo>
                            <a:pt x="44675" y="560757"/>
                            <a:pt x="-10525" y="505293"/>
                            <a:pt x="0" y="461574"/>
                          </a:cubicBezTo>
                          <a:cubicBezTo>
                            <a:pt x="-2986" y="368958"/>
                            <a:pt x="41697" y="200151"/>
                            <a:pt x="0" y="9231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D29C1C-A8AB-409E-A427-4831E746F603}"/>
                </a:ext>
              </a:extLst>
            </p:cNvPr>
            <p:cNvSpPr txBox="1"/>
            <p:nvPr/>
          </p:nvSpPr>
          <p:spPr>
            <a:xfrm>
              <a:off x="2749456" y="807653"/>
              <a:ext cx="48149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lang="en-US" sz="27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椭圆 42">
            <a:extLst>
              <a:ext uri="{FF2B5EF4-FFF2-40B4-BE49-F238E27FC236}">
                <a16:creationId xmlns:a16="http://schemas.microsoft.com/office/drawing/2014/main" id="{BB265224-B024-41D3-A594-DAA072215762}"/>
              </a:ext>
            </a:extLst>
          </p:cNvPr>
          <p:cNvSpPr/>
          <p:nvPr/>
        </p:nvSpPr>
        <p:spPr>
          <a:xfrm>
            <a:off x="380437" y="916265"/>
            <a:ext cx="652124" cy="60027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zh-CN" sz="3300" b="1" dirty="0">
                <a:solidFill>
                  <a:prstClr val="white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3300" b="1" dirty="0">
              <a:solidFill>
                <a:prstClr val="white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453391" y="2002967"/>
            <a:ext cx="2484041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47 + 20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3178547" y="2002967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67 - 20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6206568" y="2002967"/>
            <a:ext cx="2433560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67 - 47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138390" y="3135130"/>
            <a:ext cx="799939" cy="1391728"/>
            <a:chOff x="1933616" y="4498692"/>
            <a:chExt cx="1066585" cy="185563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Arial"/>
                </a:rPr>
                <a:t>47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Arial"/>
                </a:rPr>
                <a:t>20</a:t>
              </a:r>
              <a:endParaRPr lang="vi-VN" sz="3000" b="1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000" dirty="0">
                  <a:solidFill>
                    <a:prstClr val="black"/>
                  </a:solidFill>
                  <a:latin typeface="Arial"/>
                </a:rPr>
                <a:t>+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498033" y="4465533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7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4208595" y="3163722"/>
            <a:ext cx="799939" cy="1391728"/>
            <a:chOff x="1933616" y="4498692"/>
            <a:chExt cx="1066585" cy="185563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67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20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4351277" y="4561006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47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7058077" y="3135130"/>
            <a:ext cx="814481" cy="1391728"/>
            <a:chOff x="1933616" y="4498692"/>
            <a:chExt cx="1085974" cy="18556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67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47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200759" y="4532415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20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58678-6AE9-4AAE-9B6C-3B8E9E3CEBD4}"/>
              </a:ext>
            </a:extLst>
          </p:cNvPr>
          <p:cNvSpPr/>
          <p:nvPr/>
        </p:nvSpPr>
        <p:spPr>
          <a:xfrm>
            <a:off x="43339" y="1516543"/>
            <a:ext cx="410051" cy="304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87EE6-89A2-47C1-8AF4-D5064F754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2667" flipH="1">
            <a:off x="1874585" y="3183975"/>
            <a:ext cx="505237" cy="57839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49EEB3B-58D7-443A-B75F-A63B182CEE82}"/>
              </a:ext>
            </a:extLst>
          </p:cNvPr>
          <p:cNvSpPr txBox="1"/>
          <p:nvPr/>
        </p:nvSpPr>
        <p:spPr>
          <a:xfrm>
            <a:off x="1267450" y="4460546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6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E19F7DB-A94B-4434-A1D2-9745A414A8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2667" flipH="1">
            <a:off x="1949218" y="3986637"/>
            <a:ext cx="505237" cy="57839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FEDA6DD-EE24-4D78-A317-03F0846F3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2667" flipH="1">
            <a:off x="1643279" y="3337310"/>
            <a:ext cx="505237" cy="578399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73666D7-36A7-452C-BDC0-65B2CBB65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2667" flipH="1">
            <a:off x="1565085" y="3955219"/>
            <a:ext cx="505237" cy="578399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AD108FB-F470-42D1-8494-7CF42F06A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2667" flipH="1">
            <a:off x="1933429" y="4599201"/>
            <a:ext cx="505237" cy="5783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89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C174E2B-D447-4DB3-8394-A1B7969ADA00}"/>
              </a:ext>
            </a:extLst>
          </p:cNvPr>
          <p:cNvGrpSpPr/>
          <p:nvPr/>
        </p:nvGrpSpPr>
        <p:grpSpPr>
          <a:xfrm>
            <a:off x="1043376" y="905979"/>
            <a:ext cx="3516718" cy="565485"/>
            <a:chOff x="2421141" y="730782"/>
            <a:chExt cx="5471576" cy="753979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DF47FDB6-A51C-49BD-AF81-521CBB6AD06B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custGeom>
                      <a:avLst/>
                      <a:gdLst>
                        <a:gd name="connsiteX0" fmla="*/ 0 w 3516718"/>
                        <a:gd name="connsiteY0" fmla="*/ 92317 h 553891"/>
                        <a:gd name="connsiteX1" fmla="*/ 92317 w 3516718"/>
                        <a:gd name="connsiteY1" fmla="*/ 0 h 553891"/>
                        <a:gd name="connsiteX2" fmla="*/ 714306 w 3516718"/>
                        <a:gd name="connsiteY2" fmla="*/ 0 h 553891"/>
                        <a:gd name="connsiteX3" fmla="*/ 1269653 w 3516718"/>
                        <a:gd name="connsiteY3" fmla="*/ 0 h 553891"/>
                        <a:gd name="connsiteX4" fmla="*/ 1825001 w 3516718"/>
                        <a:gd name="connsiteY4" fmla="*/ 0 h 553891"/>
                        <a:gd name="connsiteX5" fmla="*/ 2280385 w 3516718"/>
                        <a:gd name="connsiteY5" fmla="*/ 0 h 553891"/>
                        <a:gd name="connsiteX6" fmla="*/ 2769091 w 3516718"/>
                        <a:gd name="connsiteY6" fmla="*/ 0 h 553891"/>
                        <a:gd name="connsiteX7" fmla="*/ 3424401 w 3516718"/>
                        <a:gd name="connsiteY7" fmla="*/ 0 h 553891"/>
                        <a:gd name="connsiteX8" fmla="*/ 3516718 w 3516718"/>
                        <a:gd name="connsiteY8" fmla="*/ 92317 h 553891"/>
                        <a:gd name="connsiteX9" fmla="*/ 3516718 w 3516718"/>
                        <a:gd name="connsiteY9" fmla="*/ 461574 h 553891"/>
                        <a:gd name="connsiteX10" fmla="*/ 3424401 w 3516718"/>
                        <a:gd name="connsiteY10" fmla="*/ 553891 h 553891"/>
                        <a:gd name="connsiteX11" fmla="*/ 2869054 w 3516718"/>
                        <a:gd name="connsiteY11" fmla="*/ 553891 h 553891"/>
                        <a:gd name="connsiteX12" fmla="*/ 2247065 w 3516718"/>
                        <a:gd name="connsiteY12" fmla="*/ 553891 h 553891"/>
                        <a:gd name="connsiteX13" fmla="*/ 1758359 w 3516718"/>
                        <a:gd name="connsiteY13" fmla="*/ 553891 h 553891"/>
                        <a:gd name="connsiteX14" fmla="*/ 1169691 w 3516718"/>
                        <a:gd name="connsiteY14" fmla="*/ 553891 h 553891"/>
                        <a:gd name="connsiteX15" fmla="*/ 680985 w 3516718"/>
                        <a:gd name="connsiteY15" fmla="*/ 553891 h 553891"/>
                        <a:gd name="connsiteX16" fmla="*/ 92317 w 3516718"/>
                        <a:gd name="connsiteY16" fmla="*/ 553891 h 553891"/>
                        <a:gd name="connsiteX17" fmla="*/ 0 w 3516718"/>
                        <a:gd name="connsiteY17" fmla="*/ 461574 h 553891"/>
                        <a:gd name="connsiteX18" fmla="*/ 0 w 3516718"/>
                        <a:gd name="connsiteY18" fmla="*/ 92317 h 553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516718" h="553891" fill="none" extrusionOk="0">
                          <a:moveTo>
                            <a:pt x="0" y="92317"/>
                          </a:moveTo>
                          <a:cubicBezTo>
                            <a:pt x="2166" y="43537"/>
                            <a:pt x="45045" y="3815"/>
                            <a:pt x="92317" y="0"/>
                          </a:cubicBezTo>
                          <a:cubicBezTo>
                            <a:pt x="353749" y="-74181"/>
                            <a:pt x="465079" y="32822"/>
                            <a:pt x="714306" y="0"/>
                          </a:cubicBezTo>
                          <a:cubicBezTo>
                            <a:pt x="963533" y="-32822"/>
                            <a:pt x="1040367" y="40268"/>
                            <a:pt x="1269653" y="0"/>
                          </a:cubicBezTo>
                          <a:cubicBezTo>
                            <a:pt x="1498939" y="-40268"/>
                            <a:pt x="1605412" y="57435"/>
                            <a:pt x="1825001" y="0"/>
                          </a:cubicBezTo>
                          <a:cubicBezTo>
                            <a:pt x="2044590" y="-57435"/>
                            <a:pt x="2103530" y="7126"/>
                            <a:pt x="2280385" y="0"/>
                          </a:cubicBezTo>
                          <a:cubicBezTo>
                            <a:pt x="2457240" y="-7126"/>
                            <a:pt x="2609983" y="3553"/>
                            <a:pt x="2769091" y="0"/>
                          </a:cubicBezTo>
                          <a:cubicBezTo>
                            <a:pt x="2928199" y="-3553"/>
                            <a:pt x="3254864" y="28079"/>
                            <a:pt x="3424401" y="0"/>
                          </a:cubicBezTo>
                          <a:cubicBezTo>
                            <a:pt x="3468301" y="11569"/>
                            <a:pt x="3523695" y="48896"/>
                            <a:pt x="3516718" y="92317"/>
                          </a:cubicBezTo>
                          <a:cubicBezTo>
                            <a:pt x="3556619" y="181028"/>
                            <a:pt x="3510589" y="280558"/>
                            <a:pt x="3516718" y="461574"/>
                          </a:cubicBezTo>
                          <a:cubicBezTo>
                            <a:pt x="3527942" y="504559"/>
                            <a:pt x="3481984" y="549391"/>
                            <a:pt x="3424401" y="553891"/>
                          </a:cubicBezTo>
                          <a:cubicBezTo>
                            <a:pt x="3310573" y="589515"/>
                            <a:pt x="3049546" y="512655"/>
                            <a:pt x="2869054" y="553891"/>
                          </a:cubicBezTo>
                          <a:cubicBezTo>
                            <a:pt x="2688562" y="595127"/>
                            <a:pt x="2543934" y="508052"/>
                            <a:pt x="2247065" y="553891"/>
                          </a:cubicBezTo>
                          <a:cubicBezTo>
                            <a:pt x="1950196" y="599730"/>
                            <a:pt x="1919430" y="521183"/>
                            <a:pt x="1758359" y="553891"/>
                          </a:cubicBezTo>
                          <a:cubicBezTo>
                            <a:pt x="1597288" y="586599"/>
                            <a:pt x="1386511" y="492089"/>
                            <a:pt x="1169691" y="553891"/>
                          </a:cubicBezTo>
                          <a:cubicBezTo>
                            <a:pt x="952871" y="615693"/>
                            <a:pt x="878347" y="542933"/>
                            <a:pt x="680985" y="553891"/>
                          </a:cubicBezTo>
                          <a:cubicBezTo>
                            <a:pt x="483623" y="564849"/>
                            <a:pt x="356745" y="484030"/>
                            <a:pt x="92317" y="553891"/>
                          </a:cubicBezTo>
                          <a:cubicBezTo>
                            <a:pt x="33934" y="555433"/>
                            <a:pt x="-190" y="521068"/>
                            <a:pt x="0" y="461574"/>
                          </a:cubicBezTo>
                          <a:cubicBezTo>
                            <a:pt x="-37618" y="330514"/>
                            <a:pt x="37966" y="210928"/>
                            <a:pt x="0" y="92317"/>
                          </a:cubicBezTo>
                          <a:close/>
                        </a:path>
                        <a:path w="3516718" h="553891" stroke="0" extrusionOk="0">
                          <a:moveTo>
                            <a:pt x="0" y="92317"/>
                          </a:moveTo>
                          <a:cubicBezTo>
                            <a:pt x="-8886" y="38707"/>
                            <a:pt x="44664" y="2537"/>
                            <a:pt x="92317" y="0"/>
                          </a:cubicBezTo>
                          <a:cubicBezTo>
                            <a:pt x="372557" y="-28454"/>
                            <a:pt x="504351" y="3746"/>
                            <a:pt x="680985" y="0"/>
                          </a:cubicBezTo>
                          <a:cubicBezTo>
                            <a:pt x="857619" y="-3746"/>
                            <a:pt x="1120986" y="21002"/>
                            <a:pt x="1269653" y="0"/>
                          </a:cubicBezTo>
                          <a:cubicBezTo>
                            <a:pt x="1418320" y="-21002"/>
                            <a:pt x="1635534" y="9849"/>
                            <a:pt x="1858322" y="0"/>
                          </a:cubicBezTo>
                          <a:cubicBezTo>
                            <a:pt x="2081110" y="-9849"/>
                            <a:pt x="2291085" y="69162"/>
                            <a:pt x="2480311" y="0"/>
                          </a:cubicBezTo>
                          <a:cubicBezTo>
                            <a:pt x="2669537" y="-69162"/>
                            <a:pt x="3186267" y="86323"/>
                            <a:pt x="3424401" y="0"/>
                          </a:cubicBezTo>
                          <a:cubicBezTo>
                            <a:pt x="3478393" y="1547"/>
                            <a:pt x="3509422" y="42634"/>
                            <a:pt x="3516718" y="92317"/>
                          </a:cubicBezTo>
                          <a:cubicBezTo>
                            <a:pt x="3519142" y="208357"/>
                            <a:pt x="3478186" y="333839"/>
                            <a:pt x="3516718" y="461574"/>
                          </a:cubicBezTo>
                          <a:cubicBezTo>
                            <a:pt x="3520375" y="501684"/>
                            <a:pt x="3468667" y="557192"/>
                            <a:pt x="3424401" y="553891"/>
                          </a:cubicBezTo>
                          <a:cubicBezTo>
                            <a:pt x="3286694" y="570875"/>
                            <a:pt x="3194638" y="517433"/>
                            <a:pt x="2969016" y="553891"/>
                          </a:cubicBezTo>
                          <a:cubicBezTo>
                            <a:pt x="2743394" y="590349"/>
                            <a:pt x="2549889" y="487862"/>
                            <a:pt x="2380348" y="553891"/>
                          </a:cubicBezTo>
                          <a:cubicBezTo>
                            <a:pt x="2210807" y="619920"/>
                            <a:pt x="2019442" y="525498"/>
                            <a:pt x="1891642" y="553891"/>
                          </a:cubicBezTo>
                          <a:cubicBezTo>
                            <a:pt x="1763842" y="582284"/>
                            <a:pt x="1644831" y="524582"/>
                            <a:pt x="1402937" y="553891"/>
                          </a:cubicBezTo>
                          <a:cubicBezTo>
                            <a:pt x="1161043" y="583200"/>
                            <a:pt x="933852" y="529104"/>
                            <a:pt x="780948" y="553891"/>
                          </a:cubicBezTo>
                          <a:cubicBezTo>
                            <a:pt x="628044" y="578678"/>
                            <a:pt x="231391" y="546542"/>
                            <a:pt x="92317" y="553891"/>
                          </a:cubicBezTo>
                          <a:cubicBezTo>
                            <a:pt x="44675" y="560757"/>
                            <a:pt x="-10525" y="505293"/>
                            <a:pt x="0" y="461574"/>
                          </a:cubicBezTo>
                          <a:cubicBezTo>
                            <a:pt x="-2986" y="368958"/>
                            <a:pt x="41697" y="200151"/>
                            <a:pt x="0" y="9231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D29C1C-A8AB-409E-A427-4831E746F603}"/>
                </a:ext>
              </a:extLst>
            </p:cNvPr>
            <p:cNvSpPr txBox="1"/>
            <p:nvPr/>
          </p:nvSpPr>
          <p:spPr>
            <a:xfrm>
              <a:off x="2749456" y="807653"/>
              <a:ext cx="48149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lang="en-US" sz="27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椭圆 42">
            <a:extLst>
              <a:ext uri="{FF2B5EF4-FFF2-40B4-BE49-F238E27FC236}">
                <a16:creationId xmlns:a16="http://schemas.microsoft.com/office/drawing/2014/main" id="{BB265224-B024-41D3-A594-DAA072215762}"/>
              </a:ext>
            </a:extLst>
          </p:cNvPr>
          <p:cNvSpPr/>
          <p:nvPr/>
        </p:nvSpPr>
        <p:spPr>
          <a:xfrm>
            <a:off x="380437" y="916265"/>
            <a:ext cx="652124" cy="60027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zh-CN" sz="3300" b="1" dirty="0">
                <a:solidFill>
                  <a:prstClr val="white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3300" b="1" dirty="0">
              <a:solidFill>
                <a:prstClr val="white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453391" y="2002967"/>
            <a:ext cx="2484041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3178547" y="2002967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97 - 56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6206568" y="2002967"/>
            <a:ext cx="2433560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97 - 41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138390" y="3135130"/>
            <a:ext cx="799939" cy="1391728"/>
            <a:chOff x="1933616" y="4498692"/>
            <a:chExt cx="1066585" cy="185563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000" dirty="0">
                  <a:solidFill>
                    <a:prstClr val="black"/>
                  </a:solidFill>
                  <a:latin typeface="Arial"/>
                </a:rPr>
                <a:t>+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281072" y="4532415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97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4208595" y="3163722"/>
            <a:ext cx="799939" cy="1391728"/>
            <a:chOff x="1933616" y="4498692"/>
            <a:chExt cx="1066585" cy="185563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4351277" y="4561006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41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7058077" y="3135130"/>
            <a:ext cx="814481" cy="1391728"/>
            <a:chOff x="1933616" y="4498692"/>
            <a:chExt cx="1085974" cy="18556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200759" y="4532415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56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58678-6AE9-4AAE-9B6C-3B8E9E3CEBD4}"/>
              </a:ext>
            </a:extLst>
          </p:cNvPr>
          <p:cNvSpPr/>
          <p:nvPr/>
        </p:nvSpPr>
        <p:spPr>
          <a:xfrm>
            <a:off x="43339" y="1516543"/>
            <a:ext cx="410051" cy="304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字魂105号-简雅黑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77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4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6C174E2B-D447-4DB3-8394-A1B7969ADA00}"/>
              </a:ext>
            </a:extLst>
          </p:cNvPr>
          <p:cNvGrpSpPr/>
          <p:nvPr/>
        </p:nvGrpSpPr>
        <p:grpSpPr>
          <a:xfrm>
            <a:off x="1004783" y="229975"/>
            <a:ext cx="3516718" cy="565485"/>
            <a:chOff x="2421141" y="730782"/>
            <a:chExt cx="5471576" cy="753979"/>
          </a:xfrm>
        </p:grpSpPr>
        <p:sp>
          <p:nvSpPr>
            <p:cNvPr id="65" name="Rectangle: Rounded Corners 43">
              <a:extLst>
                <a:ext uri="{FF2B5EF4-FFF2-40B4-BE49-F238E27FC236}">
                  <a16:creationId xmlns:a16="http://schemas.microsoft.com/office/drawing/2014/main" id="{DF47FDB6-A51C-49BD-AF81-521CBB6AD06B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custGeom>
                      <a:avLst/>
                      <a:gdLst>
                        <a:gd name="connsiteX0" fmla="*/ 0 w 3516718"/>
                        <a:gd name="connsiteY0" fmla="*/ 92317 h 553891"/>
                        <a:gd name="connsiteX1" fmla="*/ 92317 w 3516718"/>
                        <a:gd name="connsiteY1" fmla="*/ 0 h 553891"/>
                        <a:gd name="connsiteX2" fmla="*/ 714306 w 3516718"/>
                        <a:gd name="connsiteY2" fmla="*/ 0 h 553891"/>
                        <a:gd name="connsiteX3" fmla="*/ 1269653 w 3516718"/>
                        <a:gd name="connsiteY3" fmla="*/ 0 h 553891"/>
                        <a:gd name="connsiteX4" fmla="*/ 1825001 w 3516718"/>
                        <a:gd name="connsiteY4" fmla="*/ 0 h 553891"/>
                        <a:gd name="connsiteX5" fmla="*/ 2280385 w 3516718"/>
                        <a:gd name="connsiteY5" fmla="*/ 0 h 553891"/>
                        <a:gd name="connsiteX6" fmla="*/ 2769091 w 3516718"/>
                        <a:gd name="connsiteY6" fmla="*/ 0 h 553891"/>
                        <a:gd name="connsiteX7" fmla="*/ 3424401 w 3516718"/>
                        <a:gd name="connsiteY7" fmla="*/ 0 h 553891"/>
                        <a:gd name="connsiteX8" fmla="*/ 3516718 w 3516718"/>
                        <a:gd name="connsiteY8" fmla="*/ 92317 h 553891"/>
                        <a:gd name="connsiteX9" fmla="*/ 3516718 w 3516718"/>
                        <a:gd name="connsiteY9" fmla="*/ 461574 h 553891"/>
                        <a:gd name="connsiteX10" fmla="*/ 3424401 w 3516718"/>
                        <a:gd name="connsiteY10" fmla="*/ 553891 h 553891"/>
                        <a:gd name="connsiteX11" fmla="*/ 2869054 w 3516718"/>
                        <a:gd name="connsiteY11" fmla="*/ 553891 h 553891"/>
                        <a:gd name="connsiteX12" fmla="*/ 2247065 w 3516718"/>
                        <a:gd name="connsiteY12" fmla="*/ 553891 h 553891"/>
                        <a:gd name="connsiteX13" fmla="*/ 1758359 w 3516718"/>
                        <a:gd name="connsiteY13" fmla="*/ 553891 h 553891"/>
                        <a:gd name="connsiteX14" fmla="*/ 1169691 w 3516718"/>
                        <a:gd name="connsiteY14" fmla="*/ 553891 h 553891"/>
                        <a:gd name="connsiteX15" fmla="*/ 680985 w 3516718"/>
                        <a:gd name="connsiteY15" fmla="*/ 553891 h 553891"/>
                        <a:gd name="connsiteX16" fmla="*/ 92317 w 3516718"/>
                        <a:gd name="connsiteY16" fmla="*/ 553891 h 553891"/>
                        <a:gd name="connsiteX17" fmla="*/ 0 w 3516718"/>
                        <a:gd name="connsiteY17" fmla="*/ 461574 h 553891"/>
                        <a:gd name="connsiteX18" fmla="*/ 0 w 3516718"/>
                        <a:gd name="connsiteY18" fmla="*/ 92317 h 553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516718" h="553891" fill="none" extrusionOk="0">
                          <a:moveTo>
                            <a:pt x="0" y="92317"/>
                          </a:moveTo>
                          <a:cubicBezTo>
                            <a:pt x="2166" y="43537"/>
                            <a:pt x="45045" y="3815"/>
                            <a:pt x="92317" y="0"/>
                          </a:cubicBezTo>
                          <a:cubicBezTo>
                            <a:pt x="353749" y="-74181"/>
                            <a:pt x="465079" y="32822"/>
                            <a:pt x="714306" y="0"/>
                          </a:cubicBezTo>
                          <a:cubicBezTo>
                            <a:pt x="963533" y="-32822"/>
                            <a:pt x="1040367" y="40268"/>
                            <a:pt x="1269653" y="0"/>
                          </a:cubicBezTo>
                          <a:cubicBezTo>
                            <a:pt x="1498939" y="-40268"/>
                            <a:pt x="1605412" y="57435"/>
                            <a:pt x="1825001" y="0"/>
                          </a:cubicBezTo>
                          <a:cubicBezTo>
                            <a:pt x="2044590" y="-57435"/>
                            <a:pt x="2103530" y="7126"/>
                            <a:pt x="2280385" y="0"/>
                          </a:cubicBezTo>
                          <a:cubicBezTo>
                            <a:pt x="2457240" y="-7126"/>
                            <a:pt x="2609983" y="3553"/>
                            <a:pt x="2769091" y="0"/>
                          </a:cubicBezTo>
                          <a:cubicBezTo>
                            <a:pt x="2928199" y="-3553"/>
                            <a:pt x="3254864" y="28079"/>
                            <a:pt x="3424401" y="0"/>
                          </a:cubicBezTo>
                          <a:cubicBezTo>
                            <a:pt x="3468301" y="11569"/>
                            <a:pt x="3523695" y="48896"/>
                            <a:pt x="3516718" y="92317"/>
                          </a:cubicBezTo>
                          <a:cubicBezTo>
                            <a:pt x="3556619" y="181028"/>
                            <a:pt x="3510589" y="280558"/>
                            <a:pt x="3516718" y="461574"/>
                          </a:cubicBezTo>
                          <a:cubicBezTo>
                            <a:pt x="3527942" y="504559"/>
                            <a:pt x="3481984" y="549391"/>
                            <a:pt x="3424401" y="553891"/>
                          </a:cubicBezTo>
                          <a:cubicBezTo>
                            <a:pt x="3310573" y="589515"/>
                            <a:pt x="3049546" y="512655"/>
                            <a:pt x="2869054" y="553891"/>
                          </a:cubicBezTo>
                          <a:cubicBezTo>
                            <a:pt x="2688562" y="595127"/>
                            <a:pt x="2543934" y="508052"/>
                            <a:pt x="2247065" y="553891"/>
                          </a:cubicBezTo>
                          <a:cubicBezTo>
                            <a:pt x="1950196" y="599730"/>
                            <a:pt x="1919430" y="521183"/>
                            <a:pt x="1758359" y="553891"/>
                          </a:cubicBezTo>
                          <a:cubicBezTo>
                            <a:pt x="1597288" y="586599"/>
                            <a:pt x="1386511" y="492089"/>
                            <a:pt x="1169691" y="553891"/>
                          </a:cubicBezTo>
                          <a:cubicBezTo>
                            <a:pt x="952871" y="615693"/>
                            <a:pt x="878347" y="542933"/>
                            <a:pt x="680985" y="553891"/>
                          </a:cubicBezTo>
                          <a:cubicBezTo>
                            <a:pt x="483623" y="564849"/>
                            <a:pt x="356745" y="484030"/>
                            <a:pt x="92317" y="553891"/>
                          </a:cubicBezTo>
                          <a:cubicBezTo>
                            <a:pt x="33934" y="555433"/>
                            <a:pt x="-190" y="521068"/>
                            <a:pt x="0" y="461574"/>
                          </a:cubicBezTo>
                          <a:cubicBezTo>
                            <a:pt x="-37618" y="330514"/>
                            <a:pt x="37966" y="210928"/>
                            <a:pt x="0" y="92317"/>
                          </a:cubicBezTo>
                          <a:close/>
                        </a:path>
                        <a:path w="3516718" h="553891" stroke="0" extrusionOk="0">
                          <a:moveTo>
                            <a:pt x="0" y="92317"/>
                          </a:moveTo>
                          <a:cubicBezTo>
                            <a:pt x="-8886" y="38707"/>
                            <a:pt x="44664" y="2537"/>
                            <a:pt x="92317" y="0"/>
                          </a:cubicBezTo>
                          <a:cubicBezTo>
                            <a:pt x="372557" y="-28454"/>
                            <a:pt x="504351" y="3746"/>
                            <a:pt x="680985" y="0"/>
                          </a:cubicBezTo>
                          <a:cubicBezTo>
                            <a:pt x="857619" y="-3746"/>
                            <a:pt x="1120986" y="21002"/>
                            <a:pt x="1269653" y="0"/>
                          </a:cubicBezTo>
                          <a:cubicBezTo>
                            <a:pt x="1418320" y="-21002"/>
                            <a:pt x="1635534" y="9849"/>
                            <a:pt x="1858322" y="0"/>
                          </a:cubicBezTo>
                          <a:cubicBezTo>
                            <a:pt x="2081110" y="-9849"/>
                            <a:pt x="2291085" y="69162"/>
                            <a:pt x="2480311" y="0"/>
                          </a:cubicBezTo>
                          <a:cubicBezTo>
                            <a:pt x="2669537" y="-69162"/>
                            <a:pt x="3186267" y="86323"/>
                            <a:pt x="3424401" y="0"/>
                          </a:cubicBezTo>
                          <a:cubicBezTo>
                            <a:pt x="3478393" y="1547"/>
                            <a:pt x="3509422" y="42634"/>
                            <a:pt x="3516718" y="92317"/>
                          </a:cubicBezTo>
                          <a:cubicBezTo>
                            <a:pt x="3519142" y="208357"/>
                            <a:pt x="3478186" y="333839"/>
                            <a:pt x="3516718" y="461574"/>
                          </a:cubicBezTo>
                          <a:cubicBezTo>
                            <a:pt x="3520375" y="501684"/>
                            <a:pt x="3468667" y="557192"/>
                            <a:pt x="3424401" y="553891"/>
                          </a:cubicBezTo>
                          <a:cubicBezTo>
                            <a:pt x="3286694" y="570875"/>
                            <a:pt x="3194638" y="517433"/>
                            <a:pt x="2969016" y="553891"/>
                          </a:cubicBezTo>
                          <a:cubicBezTo>
                            <a:pt x="2743394" y="590349"/>
                            <a:pt x="2549889" y="487862"/>
                            <a:pt x="2380348" y="553891"/>
                          </a:cubicBezTo>
                          <a:cubicBezTo>
                            <a:pt x="2210807" y="619920"/>
                            <a:pt x="2019442" y="525498"/>
                            <a:pt x="1891642" y="553891"/>
                          </a:cubicBezTo>
                          <a:cubicBezTo>
                            <a:pt x="1763842" y="582284"/>
                            <a:pt x="1644831" y="524582"/>
                            <a:pt x="1402937" y="553891"/>
                          </a:cubicBezTo>
                          <a:cubicBezTo>
                            <a:pt x="1161043" y="583200"/>
                            <a:pt x="933852" y="529104"/>
                            <a:pt x="780948" y="553891"/>
                          </a:cubicBezTo>
                          <a:cubicBezTo>
                            <a:pt x="628044" y="578678"/>
                            <a:pt x="231391" y="546542"/>
                            <a:pt x="92317" y="553891"/>
                          </a:cubicBezTo>
                          <a:cubicBezTo>
                            <a:pt x="44675" y="560757"/>
                            <a:pt x="-10525" y="505293"/>
                            <a:pt x="0" y="461574"/>
                          </a:cubicBezTo>
                          <a:cubicBezTo>
                            <a:pt x="-2986" y="368958"/>
                            <a:pt x="41697" y="200151"/>
                            <a:pt x="0" y="92317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9D29C1C-A8AB-409E-A427-4831E746F603}"/>
                </a:ext>
              </a:extLst>
            </p:cNvPr>
            <p:cNvSpPr txBox="1"/>
            <p:nvPr/>
          </p:nvSpPr>
          <p:spPr>
            <a:xfrm>
              <a:off x="2749456" y="807653"/>
              <a:ext cx="48149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lang="en-US" sz="2700" b="1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lang="en-US" sz="27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椭圆 42">
            <a:extLst>
              <a:ext uri="{FF2B5EF4-FFF2-40B4-BE49-F238E27FC236}">
                <a16:creationId xmlns:a16="http://schemas.microsoft.com/office/drawing/2014/main" id="{BB265224-B024-41D3-A594-DAA072215762}"/>
              </a:ext>
            </a:extLst>
          </p:cNvPr>
          <p:cNvSpPr/>
          <p:nvPr/>
        </p:nvSpPr>
        <p:spPr>
          <a:xfrm>
            <a:off x="247151" y="241405"/>
            <a:ext cx="652124" cy="600278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zh-CN" sz="3300" b="1" dirty="0">
                <a:solidFill>
                  <a:prstClr val="white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lang="zh-CN" altLang="en-US" sz="3300" b="1" dirty="0">
              <a:solidFill>
                <a:prstClr val="white"/>
              </a:solidFill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68" name="Rounded Rectangle 13">
            <a:extLst>
              <a:ext uri="{FF2B5EF4-FFF2-40B4-BE49-F238E27FC236}">
                <a16:creationId xmlns:a16="http://schemas.microsoft.com/office/drawing/2014/main" id="{7A9A45E8-C18E-42FC-9886-5E47C75526A0}"/>
              </a:ext>
            </a:extLst>
          </p:cNvPr>
          <p:cNvSpPr/>
          <p:nvPr/>
        </p:nvSpPr>
        <p:spPr>
          <a:xfrm>
            <a:off x="453391" y="901751"/>
            <a:ext cx="2484041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</a:t>
            </a:r>
          </a:p>
        </p:txBody>
      </p:sp>
      <p:sp>
        <p:nvSpPr>
          <p:cNvPr id="69" name="Rounded Rectangle 19">
            <a:extLst>
              <a:ext uri="{FF2B5EF4-FFF2-40B4-BE49-F238E27FC236}">
                <a16:creationId xmlns:a16="http://schemas.microsoft.com/office/drawing/2014/main" id="{07A01167-AA33-481C-B7D7-7B8F75F32C5C}"/>
              </a:ext>
            </a:extLst>
          </p:cNvPr>
          <p:cNvSpPr/>
          <p:nvPr/>
        </p:nvSpPr>
        <p:spPr>
          <a:xfrm>
            <a:off x="3178547" y="901751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97 - 56</a:t>
            </a:r>
          </a:p>
        </p:txBody>
      </p:sp>
      <p:sp>
        <p:nvSpPr>
          <p:cNvPr id="70" name="Rounded Rectangle 33">
            <a:extLst>
              <a:ext uri="{FF2B5EF4-FFF2-40B4-BE49-F238E27FC236}">
                <a16:creationId xmlns:a16="http://schemas.microsoft.com/office/drawing/2014/main" id="{CAB19801-D4AE-474D-9DC0-8C9C0151A982}"/>
              </a:ext>
            </a:extLst>
          </p:cNvPr>
          <p:cNvSpPr/>
          <p:nvPr/>
        </p:nvSpPr>
        <p:spPr>
          <a:xfrm>
            <a:off x="6206568" y="901751"/>
            <a:ext cx="2433560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97 - 41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04FECD-9976-4C9C-A536-168E1BC3F9FC}"/>
              </a:ext>
            </a:extLst>
          </p:cNvPr>
          <p:cNvGrpSpPr/>
          <p:nvPr/>
        </p:nvGrpSpPr>
        <p:grpSpPr>
          <a:xfrm>
            <a:off x="1138390" y="2033914"/>
            <a:ext cx="799939" cy="1391728"/>
            <a:chOff x="1933616" y="4498692"/>
            <a:chExt cx="1066585" cy="185563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1345B6-7A02-475A-8627-C8E14FFC6090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E979EE-733D-4C21-AB6D-E9AE788E45BA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vi-VN" sz="3000" dirty="0">
                  <a:solidFill>
                    <a:prstClr val="black"/>
                  </a:solidFill>
                  <a:latin typeface="Arial"/>
                </a:rPr>
                <a:t>+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E9024C6-BB08-404F-A1A4-75537D02AB53}"/>
                </a:ext>
              </a:extLst>
            </p:cNvPr>
            <p:cNvCxnSpPr>
              <a:cxnSpLocks/>
            </p:cNvCxnSpPr>
            <p:nvPr/>
          </p:nvCxnSpPr>
          <p:spPr>
            <a:xfrm>
              <a:off x="2045051" y="6229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1281072" y="343119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97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4208595" y="2062506"/>
            <a:ext cx="799939" cy="1391728"/>
            <a:chOff x="1933616" y="4498692"/>
            <a:chExt cx="1066585" cy="185563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56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4351277" y="3459790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41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7058077" y="2033914"/>
            <a:ext cx="814481" cy="1391728"/>
            <a:chOff x="1933616" y="4498692"/>
            <a:chExt cx="1085974" cy="185563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855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97</a:t>
              </a:r>
            </a:p>
            <a:p>
              <a:pPr defTabSz="685800">
                <a:lnSpc>
                  <a:spcPct val="150000"/>
                </a:lnSpc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41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3000" dirty="0">
                  <a:solidFill>
                    <a:prstClr val="black"/>
                  </a:solidFill>
                  <a:latin typeface="Arial"/>
                </a:rPr>
                <a:t>-</a:t>
              </a:r>
              <a:endParaRPr lang="vi-VN" sz="3000" dirty="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200759" y="3431199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3000" b="1" dirty="0">
                <a:solidFill>
                  <a:srgbClr val="FF0000"/>
                </a:solidFill>
                <a:latin typeface="Arial"/>
              </a:rPr>
              <a:t>56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158678-6AE9-4AAE-9B6C-3B8E9E3CEBD4}"/>
              </a:ext>
            </a:extLst>
          </p:cNvPr>
          <p:cNvSpPr/>
          <p:nvPr/>
        </p:nvSpPr>
        <p:spPr>
          <a:xfrm>
            <a:off x="43339" y="415327"/>
            <a:ext cx="410051" cy="304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350" dirty="0">
                <a:solidFill>
                  <a:prstClr val="black"/>
                </a:solidFill>
                <a:latin typeface="字魂105号-简雅黑"/>
              </a:rPr>
              <a:t>b)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5577F3E7-4890-45BB-8B73-30A149A9944B}"/>
              </a:ext>
            </a:extLst>
          </p:cNvPr>
          <p:cNvSpPr/>
          <p:nvPr/>
        </p:nvSpPr>
        <p:spPr>
          <a:xfrm>
            <a:off x="301958" y="4933826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+ 41 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19042E3-67D3-4B30-A4C8-3552D85CD9B6}"/>
              </a:ext>
            </a:extLst>
          </p:cNvPr>
          <p:cNvCxnSpPr>
            <a:stCxn id="25" idx="3"/>
          </p:cNvCxnSpPr>
          <p:nvPr/>
        </p:nvCxnSpPr>
        <p:spPr>
          <a:xfrm flipV="1">
            <a:off x="3088864" y="5014452"/>
            <a:ext cx="1432637" cy="294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01808D-54BC-4AE0-A9EB-EC5608F8F43F}"/>
              </a:ext>
            </a:extLst>
          </p:cNvPr>
          <p:cNvCxnSpPr>
            <a:cxnSpLocks/>
          </p:cNvCxnSpPr>
          <p:nvPr/>
        </p:nvCxnSpPr>
        <p:spPr>
          <a:xfrm>
            <a:off x="3088864" y="5348931"/>
            <a:ext cx="1432637" cy="3344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0D85EDE4-CD2D-41E0-9677-F1EFE3B3C124}"/>
              </a:ext>
            </a:extLst>
          </p:cNvPr>
          <p:cNvSpPr/>
          <p:nvPr/>
        </p:nvSpPr>
        <p:spPr>
          <a:xfrm>
            <a:off x="4584077" y="4637976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– 56 =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31" name="Rounded Rectangle 33">
            <a:extLst>
              <a:ext uri="{FF2B5EF4-FFF2-40B4-BE49-F238E27FC236}">
                <a16:creationId xmlns:a16="http://schemas.microsoft.com/office/drawing/2014/main" id="{EF4D539D-C7CD-4EC9-B9C5-84A2738223E8}"/>
              </a:ext>
            </a:extLst>
          </p:cNvPr>
          <p:cNvSpPr/>
          <p:nvPr/>
        </p:nvSpPr>
        <p:spPr>
          <a:xfrm>
            <a:off x="4572000" y="5516171"/>
            <a:ext cx="2786906" cy="749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97 – 41= 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F6E07-B095-4DC9-B629-347F6400D4CF}"/>
              </a:ext>
            </a:extLst>
          </p:cNvPr>
          <p:cNvSpPr/>
          <p:nvPr/>
        </p:nvSpPr>
        <p:spPr>
          <a:xfrm>
            <a:off x="1281072" y="2062506"/>
            <a:ext cx="689106" cy="5746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1DB6A4-9E78-407B-ADFC-806F4EB88E75}"/>
              </a:ext>
            </a:extLst>
          </p:cNvPr>
          <p:cNvSpPr/>
          <p:nvPr/>
        </p:nvSpPr>
        <p:spPr>
          <a:xfrm>
            <a:off x="4391263" y="2847679"/>
            <a:ext cx="671799" cy="5099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B24664-B1DF-4435-94F5-9C26DC30E515}"/>
              </a:ext>
            </a:extLst>
          </p:cNvPr>
          <p:cNvSpPr/>
          <p:nvPr/>
        </p:nvSpPr>
        <p:spPr>
          <a:xfrm>
            <a:off x="7169009" y="3425512"/>
            <a:ext cx="642815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54816EE-0B6B-4FCB-8D90-6116BCB72BA0}"/>
              </a:ext>
            </a:extLst>
          </p:cNvPr>
          <p:cNvSpPr/>
          <p:nvPr/>
        </p:nvSpPr>
        <p:spPr>
          <a:xfrm>
            <a:off x="1288243" y="2853819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EC8821-2CD4-4FA7-80E4-DF63947BC4A8}"/>
              </a:ext>
            </a:extLst>
          </p:cNvPr>
          <p:cNvSpPr/>
          <p:nvPr/>
        </p:nvSpPr>
        <p:spPr>
          <a:xfrm>
            <a:off x="4370720" y="3449370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525B60-0721-4371-9FA9-D0BBDD95C2C4}"/>
              </a:ext>
            </a:extLst>
          </p:cNvPr>
          <p:cNvSpPr/>
          <p:nvPr/>
        </p:nvSpPr>
        <p:spPr>
          <a:xfrm>
            <a:off x="7145800" y="2857758"/>
            <a:ext cx="689106" cy="57460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B1DF99-8C5A-4B42-892E-53F5AA5722AE}"/>
              </a:ext>
            </a:extLst>
          </p:cNvPr>
          <p:cNvSpPr/>
          <p:nvPr/>
        </p:nvSpPr>
        <p:spPr>
          <a:xfrm>
            <a:off x="1279698" y="3459790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C69571-B378-4533-AE84-1D8080ABF76E}"/>
              </a:ext>
            </a:extLst>
          </p:cNvPr>
          <p:cNvSpPr/>
          <p:nvPr/>
        </p:nvSpPr>
        <p:spPr>
          <a:xfrm>
            <a:off x="4413032" y="2188740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4A5AFC-FD11-46D7-84AF-4E9D95D24C9A}"/>
              </a:ext>
            </a:extLst>
          </p:cNvPr>
          <p:cNvSpPr/>
          <p:nvPr/>
        </p:nvSpPr>
        <p:spPr>
          <a:xfrm>
            <a:off x="7176181" y="2146348"/>
            <a:ext cx="689106" cy="57460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01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1" grpId="0" animBg="1"/>
      <p:bldP spid="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53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83540" y="3325191"/>
            <a:ext cx="2775252" cy="2085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983146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19668" y="949770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807477" y="3047139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2434" y="2705560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5854" y="2520689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1790" y="4968862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Việt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5396" y="4855303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SGK-TV" pitchFamily="2" charset="0"/>
                <a:cs typeface="Arial-SGK-TV" pitchFamily="2" charset="0"/>
              </a:rPr>
              <a:t>Rô-bốt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4" y="1212908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88239" y="3486911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4509" y="3386122"/>
            <a:ext cx="1692067" cy="9893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400" y="1405685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65 - 41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A09DF-41E8-4A67-9B6C-7F3E6FDAA2C4}"/>
              </a:ext>
            </a:extLst>
          </p:cNvPr>
          <p:cNvSpPr txBox="1"/>
          <p:nvPr/>
        </p:nvSpPr>
        <p:spPr>
          <a:xfrm>
            <a:off x="6390715" y="3964812"/>
            <a:ext cx="98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31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1234A28-318A-4DD7-9651-E3EBB73F6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88" y="3430533"/>
            <a:ext cx="982509" cy="9825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516BBCF-D008-4CAE-BBB7-37248FD98EED}"/>
              </a:ext>
            </a:extLst>
          </p:cNvPr>
          <p:cNvSpPr txBox="1"/>
          <p:nvPr/>
        </p:nvSpPr>
        <p:spPr>
          <a:xfrm>
            <a:off x="1591874" y="1830569"/>
            <a:ext cx="96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C09657-128B-41D1-A2D0-FAB59FBA3DB7}"/>
              </a:ext>
            </a:extLst>
          </p:cNvPr>
          <p:cNvSpPr txBox="1"/>
          <p:nvPr/>
        </p:nvSpPr>
        <p:spPr>
          <a:xfrm>
            <a:off x="7620213" y="1614013"/>
            <a:ext cx="106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D40A1-4683-45B5-AF92-C24175E71D8F}"/>
              </a:ext>
            </a:extLst>
          </p:cNvPr>
          <p:cNvSpPr txBox="1"/>
          <p:nvPr/>
        </p:nvSpPr>
        <p:spPr>
          <a:xfrm>
            <a:off x="3040170" y="3977575"/>
            <a:ext cx="106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A05D6A-9488-4AC1-9727-EBA34585EDDB}"/>
              </a:ext>
            </a:extLst>
          </p:cNvPr>
          <p:cNvSpPr txBox="1"/>
          <p:nvPr/>
        </p:nvSpPr>
        <p:spPr>
          <a:xfrm>
            <a:off x="0" y="5796156"/>
            <a:ext cx="9144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Rô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bốt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cầm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thẻ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  <p:bldP spid="24" grpId="0"/>
      <p:bldP spid="27" grpId="0"/>
      <p:bldP spid="28" grpId="0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23901" y="5467513"/>
            <a:ext cx="5676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rô-bốt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thấp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6"/>
    </mc:Choice>
    <mc:Fallback xmlns="">
      <p:transition spd="slow" advTm="1392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3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.3|3.5|8.2|2.4|2.9|1.9|2.3|2.1|3.3|9.5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1|3.5|11.1|5.4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8|2.3|10.7|10.2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2|6.1|4.7|5.7|26.2|2.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|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5.3|16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616</TotalTime>
  <Words>351</Words>
  <Application>Microsoft Office PowerPoint</Application>
  <PresentationFormat>On-screen Show (4:3)</PresentationFormat>
  <Paragraphs>101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.VnAristote</vt:lpstr>
      <vt:lpstr>Arial</vt:lpstr>
      <vt:lpstr>Arial-SGK-TV</vt:lpstr>
      <vt:lpstr>Calibri</vt:lpstr>
      <vt:lpstr>Calibri Light</vt:lpstr>
      <vt:lpstr>三极准柔宋</vt:lpstr>
      <vt:lpstr>字魂105号-简雅黑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68</cp:revision>
  <dcterms:created xsi:type="dcterms:W3CDTF">2020-08-13T02:00:35Z</dcterms:created>
  <dcterms:modified xsi:type="dcterms:W3CDTF">2022-03-24T08:34:29Z</dcterms:modified>
</cp:coreProperties>
</file>