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79" r:id="rId4"/>
    <p:sldId id="280" r:id="rId5"/>
    <p:sldId id="281" r:id="rId6"/>
    <p:sldId id="282" r:id="rId7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80" y="60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14/09/2022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797" y="1497377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55737" y="2138686"/>
            <a:ext cx="6816475" cy="174239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</a:t>
            </a:r>
          </a:p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ĐẾN 100 000</a:t>
            </a:r>
            <a:endParaRPr lang="en-US" sz="5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4221" y="617122"/>
            <a:ext cx="3849702" cy="388180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TÂN PHÚ</a:t>
            </a:r>
            <a:endParaRPr lang="en-US" sz="2000" b="1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730752" y="1005302"/>
            <a:ext cx="2852928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87368" y="1037685"/>
            <a:ext cx="234086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486775"/>
            <a:ext cx="4353949" cy="816443"/>
            <a:chOff x="3349578" y="707691"/>
            <a:chExt cx="4918583" cy="964291"/>
          </a:xfrm>
        </p:grpSpPr>
        <p:sp>
          <p:nvSpPr>
            <p:cNvPr id="18" name="Rectangle 17"/>
            <p:cNvSpPr/>
            <p:nvPr/>
          </p:nvSpPr>
          <p:spPr>
            <a:xfrm>
              <a:off x="5300807" y="707691"/>
              <a:ext cx="1081386" cy="4907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1126715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dirty="0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793334" y="1183475"/>
            <a:ext cx="755960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1a)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Group 46"/>
          <p:cNvGrpSpPr>
            <a:grpSpLocks/>
          </p:cNvGrpSpPr>
          <p:nvPr/>
        </p:nvGrpSpPr>
        <p:grpSpPr bwMode="auto">
          <a:xfrm>
            <a:off x="1103301" y="1799004"/>
            <a:ext cx="8338087" cy="166688"/>
            <a:chOff x="573" y="2727"/>
            <a:chExt cx="3396" cy="105"/>
          </a:xfrm>
        </p:grpSpPr>
        <p:grpSp>
          <p:nvGrpSpPr>
            <p:cNvPr id="82" name="Group 43"/>
            <p:cNvGrpSpPr>
              <a:grpSpLocks/>
            </p:cNvGrpSpPr>
            <p:nvPr/>
          </p:nvGrpSpPr>
          <p:grpSpPr bwMode="auto">
            <a:xfrm>
              <a:off x="573" y="2727"/>
              <a:ext cx="2221" cy="105"/>
              <a:chOff x="573" y="2727"/>
              <a:chExt cx="2221" cy="105"/>
            </a:xfrm>
          </p:grpSpPr>
          <p:grpSp>
            <p:nvGrpSpPr>
              <p:cNvPr id="89" name="Group 13"/>
              <p:cNvGrpSpPr>
                <a:grpSpLocks/>
              </p:cNvGrpSpPr>
              <p:nvPr/>
            </p:nvGrpSpPr>
            <p:grpSpPr bwMode="auto">
              <a:xfrm>
                <a:off x="573" y="2733"/>
                <a:ext cx="444" cy="99"/>
                <a:chOff x="573" y="2733"/>
                <a:chExt cx="444" cy="99"/>
              </a:xfrm>
            </p:grpSpPr>
            <p:sp>
              <p:nvSpPr>
                <p:cNvPr id="112" name="Line 11"/>
                <p:cNvSpPr>
                  <a:spLocks noChangeShapeType="1"/>
                </p:cNvSpPr>
                <p:nvPr/>
              </p:nvSpPr>
              <p:spPr bwMode="auto">
                <a:xfrm>
                  <a:off x="1017" y="273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12"/>
                <p:cNvSpPr>
                  <a:spLocks noChangeShapeType="1"/>
                </p:cNvSpPr>
                <p:nvPr/>
              </p:nvSpPr>
              <p:spPr bwMode="auto">
                <a:xfrm>
                  <a:off x="573" y="2733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1471" y="2727"/>
                <a:ext cx="1323" cy="102"/>
                <a:chOff x="1498" y="3015"/>
                <a:chExt cx="1323" cy="102"/>
              </a:xfrm>
            </p:grpSpPr>
            <p:grpSp>
              <p:nvGrpSpPr>
                <p:cNvPr id="92" name="Group 34"/>
                <p:cNvGrpSpPr>
                  <a:grpSpLocks/>
                </p:cNvGrpSpPr>
                <p:nvPr/>
              </p:nvGrpSpPr>
              <p:grpSpPr bwMode="auto">
                <a:xfrm>
                  <a:off x="1498" y="3018"/>
                  <a:ext cx="434" cy="99"/>
                  <a:chOff x="1498" y="3018"/>
                  <a:chExt cx="434" cy="99"/>
                </a:xfrm>
              </p:grpSpPr>
              <p:sp>
                <p:nvSpPr>
                  <p:cNvPr id="1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3021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32" y="301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" name="Group 35"/>
                <p:cNvGrpSpPr>
                  <a:grpSpLocks/>
                </p:cNvGrpSpPr>
                <p:nvPr/>
              </p:nvGrpSpPr>
              <p:grpSpPr bwMode="auto">
                <a:xfrm>
                  <a:off x="2379" y="3015"/>
                  <a:ext cx="442" cy="99"/>
                  <a:chOff x="1518" y="3018"/>
                  <a:chExt cx="442" cy="99"/>
                </a:xfrm>
              </p:grpSpPr>
              <p:sp>
                <p:nvSpPr>
                  <p:cNvPr id="9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3021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960" y="301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3" name="Group 45"/>
            <p:cNvGrpSpPr>
              <a:grpSpLocks/>
            </p:cNvGrpSpPr>
            <p:nvPr/>
          </p:nvGrpSpPr>
          <p:grpSpPr bwMode="auto">
            <a:xfrm>
              <a:off x="573" y="2730"/>
              <a:ext cx="3396" cy="96"/>
              <a:chOff x="1365" y="3459"/>
              <a:chExt cx="3396" cy="96"/>
            </a:xfrm>
          </p:grpSpPr>
          <p:sp>
            <p:nvSpPr>
              <p:cNvPr id="85" name="Line 26"/>
              <p:cNvSpPr>
                <a:spLocks noChangeShapeType="1"/>
              </p:cNvSpPr>
              <p:nvPr/>
            </p:nvSpPr>
            <p:spPr bwMode="auto">
              <a:xfrm>
                <a:off x="4028" y="3459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44"/>
              <p:cNvSpPr>
                <a:spLocks noChangeShapeType="1"/>
              </p:cNvSpPr>
              <p:nvPr/>
            </p:nvSpPr>
            <p:spPr bwMode="auto">
              <a:xfrm flipV="1">
                <a:off x="1365" y="3504"/>
                <a:ext cx="33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" name="Text Box 16"/>
          <p:cNvSpPr txBox="1">
            <a:spLocks noChangeArrowheads="1"/>
          </p:cNvSpPr>
          <p:nvPr/>
        </p:nvSpPr>
        <p:spPr bwMode="auto">
          <a:xfrm>
            <a:off x="912495" y="2107103"/>
            <a:ext cx="3816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16"/>
          <p:cNvSpPr txBox="1">
            <a:spLocks noChangeArrowheads="1"/>
          </p:cNvSpPr>
          <p:nvPr/>
        </p:nvSpPr>
        <p:spPr bwMode="auto">
          <a:xfrm>
            <a:off x="1658866" y="2131546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 Box 16"/>
          <p:cNvSpPr txBox="1">
            <a:spLocks noChangeArrowheads="1"/>
          </p:cNvSpPr>
          <p:nvPr/>
        </p:nvSpPr>
        <p:spPr bwMode="auto">
          <a:xfrm>
            <a:off x="2767476" y="213462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3876084" y="2139805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 Box 16"/>
          <p:cNvSpPr txBox="1">
            <a:spLocks noChangeArrowheads="1"/>
          </p:cNvSpPr>
          <p:nvPr/>
        </p:nvSpPr>
        <p:spPr bwMode="auto">
          <a:xfrm>
            <a:off x="4984694" y="214288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6102699" y="2135290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6"/>
          <p:cNvSpPr txBox="1">
            <a:spLocks noChangeArrowheads="1"/>
          </p:cNvSpPr>
          <p:nvPr/>
        </p:nvSpPr>
        <p:spPr bwMode="auto">
          <a:xfrm>
            <a:off x="7211308" y="2135290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16"/>
          <p:cNvSpPr txBox="1">
            <a:spLocks noChangeArrowheads="1"/>
          </p:cNvSpPr>
          <p:nvPr/>
        </p:nvSpPr>
        <p:spPr bwMode="auto">
          <a:xfrm>
            <a:off x="930247" y="2864483"/>
            <a:ext cx="43420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16"/>
          <p:cNvSpPr txBox="1">
            <a:spLocks noChangeArrowheads="1"/>
          </p:cNvSpPr>
          <p:nvPr/>
        </p:nvSpPr>
        <p:spPr bwMode="auto">
          <a:xfrm>
            <a:off x="1685044" y="3403723"/>
            <a:ext cx="119572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36 000 ;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16"/>
          <p:cNvSpPr txBox="1">
            <a:spLocks noChangeArrowheads="1"/>
          </p:cNvSpPr>
          <p:nvPr/>
        </p:nvSpPr>
        <p:spPr bwMode="auto">
          <a:xfrm>
            <a:off x="2793653" y="3403723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16"/>
          <p:cNvSpPr txBox="1">
            <a:spLocks noChangeArrowheads="1"/>
          </p:cNvSpPr>
          <p:nvPr/>
        </p:nvSpPr>
        <p:spPr bwMode="auto">
          <a:xfrm>
            <a:off x="3902262" y="341198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16"/>
          <p:cNvSpPr txBox="1">
            <a:spLocks noChangeArrowheads="1"/>
          </p:cNvSpPr>
          <p:nvPr/>
        </p:nvSpPr>
        <p:spPr bwMode="auto">
          <a:xfrm>
            <a:off x="5010871" y="341198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16"/>
          <p:cNvSpPr txBox="1">
            <a:spLocks noChangeArrowheads="1"/>
          </p:cNvSpPr>
          <p:nvPr/>
        </p:nvSpPr>
        <p:spPr bwMode="auto">
          <a:xfrm>
            <a:off x="6128876" y="340439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 Box 16"/>
          <p:cNvSpPr txBox="1">
            <a:spLocks noChangeArrowheads="1"/>
          </p:cNvSpPr>
          <p:nvPr/>
        </p:nvSpPr>
        <p:spPr bwMode="auto">
          <a:xfrm>
            <a:off x="7237485" y="340439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16"/>
          <p:cNvSpPr txBox="1">
            <a:spLocks noChangeArrowheads="1"/>
          </p:cNvSpPr>
          <p:nvPr/>
        </p:nvSpPr>
        <p:spPr bwMode="auto">
          <a:xfrm>
            <a:off x="8332780" y="341198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16"/>
          <p:cNvSpPr txBox="1">
            <a:spLocks noChangeArrowheads="1"/>
          </p:cNvSpPr>
          <p:nvPr/>
        </p:nvSpPr>
        <p:spPr bwMode="auto">
          <a:xfrm>
            <a:off x="2696549" y="213462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 Box 16"/>
          <p:cNvSpPr txBox="1">
            <a:spLocks noChangeArrowheads="1"/>
          </p:cNvSpPr>
          <p:nvPr/>
        </p:nvSpPr>
        <p:spPr bwMode="auto">
          <a:xfrm>
            <a:off x="4949284" y="2167157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6"/>
          <p:cNvSpPr txBox="1">
            <a:spLocks noChangeArrowheads="1"/>
          </p:cNvSpPr>
          <p:nvPr/>
        </p:nvSpPr>
        <p:spPr bwMode="auto">
          <a:xfrm>
            <a:off x="6034512" y="218528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16"/>
          <p:cNvSpPr txBox="1">
            <a:spLocks noChangeArrowheads="1"/>
          </p:cNvSpPr>
          <p:nvPr/>
        </p:nvSpPr>
        <p:spPr bwMode="auto">
          <a:xfrm>
            <a:off x="7162753" y="218528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 Box 16"/>
          <p:cNvSpPr txBox="1">
            <a:spLocks noChangeArrowheads="1"/>
          </p:cNvSpPr>
          <p:nvPr/>
        </p:nvSpPr>
        <p:spPr bwMode="auto">
          <a:xfrm>
            <a:off x="3869894" y="3424593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 Box 16"/>
          <p:cNvSpPr txBox="1">
            <a:spLocks noChangeArrowheads="1"/>
          </p:cNvSpPr>
          <p:nvPr/>
        </p:nvSpPr>
        <p:spPr bwMode="auto">
          <a:xfrm>
            <a:off x="4969328" y="3436354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 Box 16"/>
          <p:cNvSpPr txBox="1">
            <a:spLocks noChangeArrowheads="1"/>
          </p:cNvSpPr>
          <p:nvPr/>
        </p:nvSpPr>
        <p:spPr bwMode="auto">
          <a:xfrm>
            <a:off x="6077937" y="3436354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16"/>
          <p:cNvSpPr txBox="1">
            <a:spLocks noChangeArrowheads="1"/>
          </p:cNvSpPr>
          <p:nvPr/>
        </p:nvSpPr>
        <p:spPr bwMode="auto">
          <a:xfrm>
            <a:off x="8271362" y="3405734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0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14" grpId="0"/>
      <p:bldP spid="115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499476"/>
            <a:ext cx="4353949" cy="752946"/>
            <a:chOff x="3349578" y="722689"/>
            <a:chExt cx="4918583" cy="889295"/>
          </a:xfrm>
        </p:grpSpPr>
        <p:sp>
          <p:nvSpPr>
            <p:cNvPr id="18" name="Rectangle 17"/>
            <p:cNvSpPr/>
            <p:nvPr/>
          </p:nvSpPr>
          <p:spPr>
            <a:xfrm>
              <a:off x="5300807" y="722689"/>
              <a:ext cx="1081386" cy="4907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1066718"/>
              <a:ext cx="4918583" cy="54526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dirty="0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6" name="Group 8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082705"/>
              </p:ext>
            </p:extLst>
          </p:nvPr>
        </p:nvGraphicFramePr>
        <p:xfrm>
          <a:off x="370203" y="1662122"/>
          <a:ext cx="9769784" cy="3310140"/>
        </p:xfrm>
        <a:graphic>
          <a:graphicData uri="http://schemas.openxmlformats.org/drawingml/2006/table">
            <a:tbl>
              <a:tblPr/>
              <a:tblGrid>
                <a:gridCol w="98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7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5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Chục nghìn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Nghìn 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Trăm 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Chục 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Đọc số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42 571</a:t>
                      </a: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Bốn mươi hai nghìn năm trăm bảy mươi mốt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01236" y="2727283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63 850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269465" y="4539061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Bảy mươi nghìn không trăm linh tám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269467" y="2709379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Sáu mươi ba nghìn tám trăm năm mươi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362600" y="270937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6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120779" y="271967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17177" y="272187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675356" y="272187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473995" y="2726287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16072" y="3179087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91 907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346416" y="453536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7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112686" y="4540198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09084" y="4542402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667263" y="4542402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465902" y="4546810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8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356755" y="3180664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9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114934" y="3174776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911332" y="3168888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9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3669511" y="3168888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4468150" y="3173296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7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269466" y="3172572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Chín mươi mốt nghìn chín trăm linh bảy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14724" y="3630891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16 212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1354508" y="363039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2112687" y="3624511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6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909085" y="362671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667264" y="362671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4465903" y="3631123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293743" y="3631123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Mười sáu nghìn hai trăm mười hai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277557" y="4089373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Tám nghìn một trăm linh năm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12144" y="4085502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8105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128183" y="4087937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8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924581" y="4090141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682760" y="4090141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481399" y="409454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401815" y="4540113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70 008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793334" y="1158075"/>
            <a:ext cx="25103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0480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35" grpId="0"/>
      <p:bldP spid="58" grpId="0"/>
      <p:bldP spid="59" grpId="0"/>
      <p:bldP spid="67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412470"/>
            <a:ext cx="4353949" cy="624046"/>
            <a:chOff x="3349578" y="88950"/>
            <a:chExt cx="4918583" cy="1085119"/>
          </a:xfrm>
        </p:grpSpPr>
        <p:sp>
          <p:nvSpPr>
            <p:cNvPr id="18" name="Rectangle 17"/>
            <p:cNvSpPr/>
            <p:nvPr/>
          </p:nvSpPr>
          <p:spPr>
            <a:xfrm>
              <a:off x="5300807" y="88950"/>
              <a:ext cx="1081386" cy="49073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 dirty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628800"/>
              <a:ext cx="4918583" cy="54526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dirty="0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793333" y="1069393"/>
            <a:ext cx="923407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3a)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8723; 9171; 3082; 7006</a:t>
            </a:r>
            <a:endParaRPr lang="en-US" alt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1142038" y="1424995"/>
            <a:ext cx="4491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8723 = 8000 + 700 + 20 + 3</a:t>
            </a:r>
            <a:endParaRPr lang="en-US" alt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174435" y="1795451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9171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2231750" y="1795451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9000 + 100 + 70 + 1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1164106" y="2296556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3082 = </a:t>
            </a:r>
            <a:endParaRPr lang="en-US" alt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2221421" y="2296556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3000 + 0 + 80 + 2</a:t>
            </a:r>
            <a:endParaRPr lang="en-US" alt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16"/>
          <p:cNvSpPr txBox="1">
            <a:spLocks noChangeArrowheads="1"/>
          </p:cNvSpPr>
          <p:nvPr/>
        </p:nvSpPr>
        <p:spPr bwMode="auto">
          <a:xfrm>
            <a:off x="5870973" y="1799152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7006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928288" y="1799152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7000 + 0 + 0 + 6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5852693" y="2282675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7006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6910008" y="2282675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7000 + 6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972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495" y="65667"/>
            <a:ext cx="9069705" cy="2472372"/>
          </a:xfrm>
        </p:spPr>
        <p:txBody>
          <a:bodyPr/>
          <a:lstStyle/>
          <a:p>
            <a:r>
              <a:rPr lang="vi-VN" dirty="0" smtClean="0"/>
              <a:t>Dặn dò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9512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6432" y="1925904"/>
            <a:ext cx="70886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+mj-lt"/>
              </a:rPr>
              <a:t>Chúc các con học tốt!</a:t>
            </a:r>
            <a:endParaRPr lang="vi-VN" sz="4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415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4083</TotalTime>
  <Words>272</Words>
  <Application>Microsoft Office PowerPoint</Application>
  <PresentationFormat>Custom</PresentationFormat>
  <Paragraphs>98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Gulim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Dặn dò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chuẩn kiến thức</dc:creator>
  <cp:lastModifiedBy>pc</cp:lastModifiedBy>
  <cp:revision>352</cp:revision>
  <dcterms:created xsi:type="dcterms:W3CDTF">2019-01-16T02:58:12Z</dcterms:created>
  <dcterms:modified xsi:type="dcterms:W3CDTF">2022-09-14T01:23:54Z</dcterms:modified>
</cp:coreProperties>
</file>