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19"/>
  </p:notesMasterIdLst>
  <p:sldIdLst>
    <p:sldId id="351" r:id="rId2"/>
    <p:sldId id="352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261" r:id="rId18"/>
  </p:sldIdLst>
  <p:sldSz cx="12161838" cy="6858000"/>
  <p:notesSz cx="6858000" cy="9144000"/>
  <p:embeddedFontLst>
    <p:embeddedFont>
      <p:font typeface="Karla" panose="020B0604020202020204" charset="0"/>
      <p:regular r:id="rId20"/>
      <p:bold r:id="rId21"/>
      <p:italic r:id="rId22"/>
      <p:boldItalic r:id="rId23"/>
    </p:embeddedFont>
    <p:embeddedFont>
      <p:font typeface="Luckiest Guy" panose="020B0604020202020204" charset="0"/>
      <p:regular r:id="rId24"/>
    </p:embeddedFont>
    <p:embeddedFont>
      <p:font typeface="Arial-Rounded" panose="020B0500000000000000" pitchFamily="3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15" autoAdjust="0"/>
  </p:normalViewPr>
  <p:slideViewPr>
    <p:cSldViewPr>
      <p:cViewPr varScale="1">
        <p:scale>
          <a:sx n="59" d="100"/>
          <a:sy n="59" d="100"/>
        </p:scale>
        <p:origin x="1152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5831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 smtClean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 smtClean="0"/>
              <a:t>Tại slide này, click vào dế mèn để đi tới bài học (tuy nhiên, cần bán enter để câu nói của dế màn xuất hiện đã nhé)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6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8" r:id="rId3"/>
    <p:sldLayoutId id="2147483673" r:id="rId4"/>
    <p:sldLayoutId id="2147483674" r:id="rId5"/>
    <p:sldLayoutId id="2147483675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0.png"/><Relationship Id="rId12" Type="http://schemas.openxmlformats.org/officeDocument/2006/relationships/slide" Target="slide9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6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slide" Target="slide12.xml"/><Relationship Id="rId10" Type="http://schemas.openxmlformats.org/officeDocument/2006/relationships/slide" Target="slide13.xml"/><Relationship Id="rId4" Type="http://schemas.openxmlformats.org/officeDocument/2006/relationships/slide" Target="slide15.xml"/><Relationship Id="rId9" Type="http://schemas.openxmlformats.org/officeDocument/2006/relationships/image" Target="../media/image21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6674" y="33382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C00000"/>
                </a:solidFill>
                <a:latin typeface="UTM Cookies" pitchFamily="18" charset="0"/>
              </a:rPr>
              <a:t>DẾ MÈN PHIÊU LƯU KÍ</a:t>
            </a:r>
            <a:endParaRPr lang="en-US" sz="5400">
              <a:solidFill>
                <a:srgbClr val="C00000"/>
              </a:solidFill>
              <a:latin typeface="UTM Cookies" pitchFamily="18" charset="0"/>
            </a:endParaRP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319" y="2438400"/>
            <a:ext cx="10779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UTM Cookies" pitchFamily="18" charset="0"/>
              </a:rPr>
              <a:t>PHIÊN BẢN </a:t>
            </a:r>
          </a:p>
          <a:p>
            <a:pPr algn="ctr"/>
            <a:r>
              <a:rPr lang="en-US" sz="5400" i="1" smtClean="0">
                <a:solidFill>
                  <a:srgbClr val="002060"/>
                </a:solidFill>
                <a:latin typeface="UTM Cookies" pitchFamily="18" charset="0"/>
              </a:rPr>
              <a:t>DẾ MÈN TÌM BẠN PHIÊU LƯU</a:t>
            </a:r>
          </a:p>
          <a:p>
            <a:pPr algn="ctr"/>
            <a:r>
              <a:rPr lang="en-US" sz="5400" i="1" smtClean="0">
                <a:solidFill>
                  <a:srgbClr val="002060"/>
                </a:solidFill>
                <a:latin typeface="UTM Cookies" pitchFamily="18" charset="0"/>
              </a:rPr>
              <a:t>sau mùa covid</a:t>
            </a:r>
            <a:endParaRPr lang="en-US" sz="5400">
              <a:solidFill>
                <a:srgbClr val="002060"/>
              </a:solidFill>
              <a:latin typeface="UTM Cooki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68" y="393285"/>
            <a:ext cx="1386251" cy="10801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1219199"/>
            <a:ext cx="2388413" cy="209714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13" y="3185026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7" y="3934551"/>
            <a:ext cx="2081763" cy="2246227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9555" y="3755477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2530450"/>
            <a:ext cx="1602912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98350" y="-168268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UTM Cookies" pitchFamily="18" charset="0"/>
                </a:rPr>
                <a:t>Chúng mình bắt đầu chuyến phiêu lưu thôi nào!</a:t>
              </a:r>
              <a:endParaRPr lang="en-US" sz="2400">
                <a:latin typeface="UTM Cooki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26" y="2590800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0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5073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4219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4219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419" y="666750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2 + 1 = ?</a:t>
            </a:r>
            <a:endParaRPr lang="en-US" sz="60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289719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98" y="4876800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211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3119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7217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7217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2811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2811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47217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2811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949" y="857071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2 + 3 = ?</a:t>
            </a:r>
            <a:endParaRPr lang="en-US" sz="72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64799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79" y="4714294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27919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7519" y="876300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3 + 1 = ?</a:t>
            </a:r>
            <a:endParaRPr lang="en-US" sz="72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81503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19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514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89919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0247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0247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1114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1114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0247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1114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4719" y="952500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1 + ? = 2</a:t>
            </a:r>
            <a:endParaRPr lang="en-US" sz="72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19519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901679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4219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7689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1 + 5 = ?</a:t>
            </a:r>
            <a:endParaRPr lang="en-US" sz="66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Vận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trải</a:t>
            </a:r>
            <a:r>
              <a:rPr lang="en-US" sz="6600" b="1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nghiệm</a:t>
            </a:r>
            <a:endParaRPr lang="en-US" sz="66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19" y="937038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58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9" t="42394" r="60130" b="52148"/>
          <a:stretch/>
        </p:blipFill>
        <p:spPr>
          <a:xfrm>
            <a:off x="3650139" y="1379096"/>
            <a:ext cx="4861560" cy="193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4" t="15596" r="4311" b="54070"/>
          <a:stretch/>
        </p:blipFill>
        <p:spPr>
          <a:xfrm>
            <a:off x="319349" y="801960"/>
            <a:ext cx="11400370" cy="598519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10748169" y="1697221"/>
            <a:ext cx="667512" cy="6675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748169" y="3739106"/>
            <a:ext cx="667512" cy="6675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748169" y="5648778"/>
            <a:ext cx="667512" cy="6675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0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46492" r="6380" b="32709"/>
          <a:stretch/>
        </p:blipFill>
        <p:spPr>
          <a:xfrm>
            <a:off x="281249" y="1219200"/>
            <a:ext cx="11161451" cy="410386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0748169" y="2034053"/>
            <a:ext cx="667512" cy="6675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748169" y="4152138"/>
            <a:ext cx="667512" cy="6675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3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91442" y="152400"/>
            <a:ext cx="11252077" cy="1063433"/>
            <a:chOff x="597667" y="326926"/>
            <a:chExt cx="11252077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26926"/>
              <a:ext cx="10387048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08819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 2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8819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 3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1838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5350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+ 2 =  3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05350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8369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705850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+ 5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05850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28869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Pictures\Hình ảnh soạn giáo án\anh hùng 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09" y="3208766"/>
            <a:ext cx="1886823" cy="1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Pictures\Hình ảnh soạn giáo án\anh hùng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64" y="894493"/>
            <a:ext cx="2973515" cy="29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Pictures\Hình ảnh soạn giáo án\anh hùng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20" y="5133539"/>
            <a:ext cx="1927022" cy="14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ọ lem Animated - Classic Disney bức ảnh (12417855) - fanp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1215833"/>
            <a:ext cx="14954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nderella,Animated - Classic Disney bức ảnh (7143006) - fanpo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19" y="1130845"/>
            <a:ext cx="1288020" cy="19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incess Belle - Disney Princess Photo (6383827) - Fanp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61" y="4493811"/>
            <a:ext cx="1510555" cy="22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 The Princess Stickers for Android &amp;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85" y="2940450"/>
            <a:ext cx="1167691" cy="1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incess Jasmine,Animated - Classic Disney Photo (9005769) - Fanpop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29" y="2949689"/>
            <a:ext cx="1857138" cy="16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isney princesses glitter gifs | Walt disney princesses, Disney princess  ariel, Disney princess pictur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65" y="4619578"/>
            <a:ext cx="1591665" cy="22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35" t="35547" r="42775" b="44336"/>
          <a:stretch/>
        </p:blipFill>
        <p:spPr bwMode="auto">
          <a:xfrm>
            <a:off x="442119" y="1905000"/>
            <a:ext cx="6573044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903612" y="9685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00087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67727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46035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83907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4595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67727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460356" y="298704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903612" y="9685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00087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867727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46035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83907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4595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867727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46035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84" y="2168236"/>
            <a:ext cx="6127562" cy="3429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3484" y="2182091"/>
            <a:ext cx="6127562" cy="331816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6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903612" y="9685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8570596" y="3480262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7081407" y="3480262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046035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83907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954595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7081407" y="3480262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10460356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48081" r="37635" b="35556"/>
          <a:stretch/>
        </p:blipFill>
        <p:spPr>
          <a:xfrm>
            <a:off x="746919" y="2264525"/>
            <a:ext cx="6031140" cy="312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204295" y="2351809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693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4810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6549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656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7154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04119" y="3459480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692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94793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548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7655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77137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43095" y="234834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081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58690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2937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4044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41034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42919" y="3456016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2080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58673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36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4043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41017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9" grpId="0" animBg="1"/>
      <p:bldP spid="47" grpId="0" animBg="1"/>
    </p:bld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292</Words>
  <Application>Microsoft Office PowerPoint</Application>
  <PresentationFormat>Custom</PresentationFormat>
  <Paragraphs>130</Paragraphs>
  <Slides>17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UTM Cookies</vt:lpstr>
      <vt:lpstr>AvantGarde</vt:lpstr>
      <vt:lpstr>Times New Roman</vt:lpstr>
      <vt:lpstr>Karla</vt:lpstr>
      <vt:lpstr>Luckiest Guy</vt:lpstr>
      <vt:lpstr>Arial</vt:lpstr>
      <vt:lpstr>Arial-Rounded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dụng, trải nghiệm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My Nguyen</cp:lastModifiedBy>
  <cp:revision>87</cp:revision>
  <dcterms:modified xsi:type="dcterms:W3CDTF">2021-11-21T07:47:47Z</dcterms:modified>
</cp:coreProperties>
</file>