
<file path=[Content_Types].xml><?xml version="1.0" encoding="utf-8"?>
<Types xmlns="http://schemas.openxmlformats.org/package/2006/content-types">
  <Default Extension="bin" ContentType="audio/unknown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1"/>
  </p:notesMasterIdLst>
  <p:sldIdLst>
    <p:sldId id="256" r:id="rId2"/>
    <p:sldId id="308" r:id="rId3"/>
    <p:sldId id="257" r:id="rId4"/>
    <p:sldId id="307" r:id="rId5"/>
    <p:sldId id="263" r:id="rId6"/>
    <p:sldId id="292" r:id="rId7"/>
    <p:sldId id="291" r:id="rId8"/>
    <p:sldId id="265" r:id="rId9"/>
    <p:sldId id="295" r:id="rId10"/>
    <p:sldId id="264" r:id="rId11"/>
    <p:sldId id="293" r:id="rId12"/>
    <p:sldId id="271" r:id="rId13"/>
    <p:sldId id="298" r:id="rId14"/>
    <p:sldId id="294" r:id="rId15"/>
    <p:sldId id="296" r:id="rId16"/>
    <p:sldId id="301" r:id="rId17"/>
    <p:sldId id="300" r:id="rId18"/>
    <p:sldId id="297" r:id="rId19"/>
    <p:sldId id="305" r:id="rId20"/>
    <p:sldId id="304" r:id="rId21"/>
    <p:sldId id="303" r:id="rId22"/>
    <p:sldId id="299" r:id="rId23"/>
    <p:sldId id="261" r:id="rId24"/>
    <p:sldId id="302" r:id="rId25"/>
    <p:sldId id="262" r:id="rId26"/>
    <p:sldId id="267" r:id="rId27"/>
    <p:sldId id="269" r:id="rId28"/>
    <p:sldId id="274" r:id="rId29"/>
    <p:sldId id="275" r:id="rId30"/>
    <p:sldId id="277" r:id="rId31"/>
    <p:sldId id="282" r:id="rId32"/>
    <p:sldId id="278" r:id="rId33"/>
    <p:sldId id="279" r:id="rId34"/>
    <p:sldId id="284" r:id="rId35"/>
    <p:sldId id="286" r:id="rId36"/>
    <p:sldId id="283" r:id="rId37"/>
    <p:sldId id="289" r:id="rId38"/>
    <p:sldId id="280" r:id="rId39"/>
    <p:sldId id="306" r:id="rId40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Century" panose="02040604050505020304" pitchFamily="18" charset="0"/>
      <p:regular r:id="rId52"/>
    </p:embeddedFont>
    <p:embeddedFont>
      <p:font typeface="HoloLens MDL2 Assets" panose="050A0102010101010101" pitchFamily="18" charset="0"/>
      <p:regular r:id="rId53"/>
    </p:embeddedFont>
    <p:embeddedFont>
      <p:font typeface="Imprint MT Shadow" panose="04020605060303030202" pitchFamily="82" charset="0"/>
      <p:regular r:id="rId54"/>
    </p:embeddedFont>
    <p:embeddedFont>
      <p:font typeface="Jokerman" panose="04090605060D06020702" pitchFamily="82" charset="0"/>
      <p:regular r:id="rId55"/>
    </p:embeddedFont>
    <p:embeddedFont>
      <p:font typeface="Life Savers" panose="020B0604020202020204" charset="0"/>
      <p:regular r:id="rId56"/>
      <p:bold r:id="rId57"/>
    </p:embeddedFont>
    <p:embeddedFont>
      <p:font typeface="Life Savers ExtraBold" panose="020B0604020202020204" charset="0"/>
      <p:bold r:id="rId58"/>
    </p:embeddedFont>
    <p:embeddedFont>
      <p:font typeface="Lucida Bright" panose="02040602050505020304" pitchFamily="18" charset="0"/>
      <p:regular r:id="rId59"/>
      <p:bold r:id="rId60"/>
      <p:italic r:id="rId61"/>
      <p:boldItalic r:id="rId62"/>
    </p:embeddedFont>
    <p:embeddedFont>
      <p:font typeface="Quicksand" panose="020B0604020202020204" charset="0"/>
      <p:regular r:id="rId63"/>
      <p:bold r:id="rId64"/>
    </p:embeddedFont>
    <p:embeddedFont>
      <p:font typeface="Quicksand SemiBold" panose="020B0604020202020204" charset="0"/>
      <p:regular r:id="rId65"/>
      <p:bold r:id="rId66"/>
    </p:embeddedFont>
    <p:embeddedFont>
      <p:font typeface="Sitka Subheading" panose="02000505000000020004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E94913-6ABF-4F81-90D8-29EC8F558C61}">
  <a:tblStyle styleId="{17E94913-6ABF-4F81-90D8-29EC8F558C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6797" autoAdjust="0"/>
  </p:normalViewPr>
  <p:slideViewPr>
    <p:cSldViewPr snapToGrid="0">
      <p:cViewPr varScale="1">
        <p:scale>
          <a:sx n="109" d="100"/>
          <a:sy n="109" d="100"/>
        </p:scale>
        <p:origin x="71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3181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e55f0624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e55f0624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959794d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959794d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959794d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959794d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959794d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959794d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e79797e2e0_0_1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e79797e2e0_0_1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58a76db6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58a76db6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76717b5c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76717b5c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959794d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959794d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e58a76db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e58a76db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e959794d1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e959794d1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e55f0624b9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e55f0624b9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e55f0624b9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e55f0624b9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ge78f86e20c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7" name="Google Shape;2277;ge78f86e20c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e76717b5c6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e76717b5c6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e78f86e2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e78f86e2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e78f86e20c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e78f86e20c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e78f86e20c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7" name="Google Shape;2377;ge78f86e20c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ge79797e2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4" name="Google Shape;2514;ge79797e2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e78f86e20c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e78f86e20c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ge79797e2e0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7" name="Google Shape;2617;ge79797e2e0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ge78f86e20c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0" name="Google Shape;2160;ge78f86e20c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e55f0624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e55f0624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e55f0624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e55f0624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e55f0624b9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ge55f0624b9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subTitle" idx="1"/>
          </p:nvPr>
        </p:nvSpPr>
        <p:spPr>
          <a:xfrm>
            <a:off x="715100" y="2759025"/>
            <a:ext cx="3962400" cy="9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5"/>
          <p:cNvSpPr txBox="1">
            <a:spLocks noGrp="1"/>
          </p:cNvSpPr>
          <p:nvPr>
            <p:ph type="title"/>
          </p:nvPr>
        </p:nvSpPr>
        <p:spPr>
          <a:xfrm>
            <a:off x="715100" y="1137025"/>
            <a:ext cx="3962400" cy="17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15"/>
          <p:cNvGrpSpPr/>
          <p:nvPr/>
        </p:nvGrpSpPr>
        <p:grpSpPr>
          <a:xfrm flipH="1">
            <a:off x="1361271" y="4053372"/>
            <a:ext cx="1905167" cy="1088034"/>
            <a:chOff x="-3763673" y="2607529"/>
            <a:chExt cx="2515736" cy="1436728"/>
          </a:xfrm>
        </p:grpSpPr>
        <p:sp>
          <p:nvSpPr>
            <p:cNvPr id="295" name="Google Shape;295;p15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5"/>
          <p:cNvGrpSpPr/>
          <p:nvPr/>
        </p:nvGrpSpPr>
        <p:grpSpPr>
          <a:xfrm>
            <a:off x="315138" y="169850"/>
            <a:ext cx="799912" cy="1036378"/>
            <a:chOff x="8146563" y="4008425"/>
            <a:chExt cx="799912" cy="1036378"/>
          </a:xfrm>
        </p:grpSpPr>
        <p:sp>
          <p:nvSpPr>
            <p:cNvPr id="306" name="Google Shape;306;p1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">
    <p:bg>
      <p:bgPr>
        <a:solidFill>
          <a:schemeClr val="accent2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>
            <a:spLocks noGrp="1"/>
          </p:cNvSpPr>
          <p:nvPr>
            <p:ph type="subTitle" idx="1"/>
          </p:nvPr>
        </p:nvSpPr>
        <p:spPr>
          <a:xfrm>
            <a:off x="715100" y="2412575"/>
            <a:ext cx="35904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7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-25" y="1663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7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title"/>
          </p:nvPr>
        </p:nvSpPr>
        <p:spPr>
          <a:xfrm>
            <a:off x="715100" y="1813125"/>
            <a:ext cx="2662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7"/>
          <p:cNvSpPr/>
          <p:nvPr/>
        </p:nvSpPr>
        <p:spPr>
          <a:xfrm flipH="1">
            <a:off x="7479988" y="238581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7"/>
          <p:cNvSpPr/>
          <p:nvPr/>
        </p:nvSpPr>
        <p:spPr>
          <a:xfrm flipH="1">
            <a:off x="8134912" y="1658550"/>
            <a:ext cx="15113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7"/>
          <p:cNvSpPr/>
          <p:nvPr/>
        </p:nvSpPr>
        <p:spPr>
          <a:xfrm flipH="1">
            <a:off x="1180853" y="1073587"/>
            <a:ext cx="1926261" cy="404074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17"/>
          <p:cNvGrpSpPr/>
          <p:nvPr/>
        </p:nvGrpSpPr>
        <p:grpSpPr>
          <a:xfrm>
            <a:off x="246092" y="327900"/>
            <a:ext cx="744991" cy="745685"/>
            <a:chOff x="215334" y="619425"/>
            <a:chExt cx="744991" cy="745685"/>
          </a:xfrm>
        </p:grpSpPr>
        <p:sp>
          <p:nvSpPr>
            <p:cNvPr id="340" name="Google Shape;340;p17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17"/>
          <p:cNvGrpSpPr/>
          <p:nvPr/>
        </p:nvGrpSpPr>
        <p:grpSpPr>
          <a:xfrm>
            <a:off x="8090277" y="184220"/>
            <a:ext cx="804107" cy="701546"/>
            <a:chOff x="8091068" y="102170"/>
            <a:chExt cx="804107" cy="701546"/>
          </a:xfrm>
        </p:grpSpPr>
        <p:sp>
          <p:nvSpPr>
            <p:cNvPr id="344" name="Google Shape;344;p17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7"/>
          <p:cNvGrpSpPr/>
          <p:nvPr/>
        </p:nvGrpSpPr>
        <p:grpSpPr>
          <a:xfrm>
            <a:off x="155534" y="3856275"/>
            <a:ext cx="799912" cy="1036378"/>
            <a:chOff x="8146563" y="4008425"/>
            <a:chExt cx="799912" cy="1036378"/>
          </a:xfrm>
        </p:grpSpPr>
        <p:sp>
          <p:nvSpPr>
            <p:cNvPr id="348" name="Google Shape;348;p17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bg>
      <p:bgPr>
        <a:solidFill>
          <a:schemeClr val="accent2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"/>
          <p:cNvSpPr/>
          <p:nvPr/>
        </p:nvSpPr>
        <p:spPr>
          <a:xfrm rot="10800000">
            <a:off x="-25" y="2992594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-25" y="3812467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2"/>
          <p:cNvSpPr/>
          <p:nvPr/>
        </p:nvSpPr>
        <p:spPr>
          <a:xfrm rot="10800000">
            <a:off x="-25" y="9963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2"/>
          <p:cNvSpPr/>
          <p:nvPr/>
        </p:nvSpPr>
        <p:spPr>
          <a:xfrm rot="10800000">
            <a:off x="-25" y="13878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"/>
          </p:nvPr>
        </p:nvSpPr>
        <p:spPr>
          <a:xfrm>
            <a:off x="871850" y="1579459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3" name="Google Shape;423;p22"/>
          <p:cNvSpPr txBox="1">
            <a:spLocks noGrp="1"/>
          </p:cNvSpPr>
          <p:nvPr>
            <p:ph type="subTitle" idx="2"/>
          </p:nvPr>
        </p:nvSpPr>
        <p:spPr>
          <a:xfrm>
            <a:off x="5359646" y="1579459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4" name="Google Shape;424;p22"/>
          <p:cNvSpPr txBox="1">
            <a:spLocks noGrp="1"/>
          </p:cNvSpPr>
          <p:nvPr>
            <p:ph type="subTitle" idx="3"/>
          </p:nvPr>
        </p:nvSpPr>
        <p:spPr>
          <a:xfrm>
            <a:off x="715100" y="2115215"/>
            <a:ext cx="3221100" cy="25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subTitle" idx="4"/>
          </p:nvPr>
        </p:nvSpPr>
        <p:spPr>
          <a:xfrm>
            <a:off x="5202896" y="2115215"/>
            <a:ext cx="3221100" cy="24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22"/>
          <p:cNvSpPr txBox="1">
            <a:spLocks noGrp="1"/>
          </p:cNvSpPr>
          <p:nvPr>
            <p:ph type="title"/>
          </p:nvPr>
        </p:nvSpPr>
        <p:spPr>
          <a:xfrm>
            <a:off x="720000" y="438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27" name="Google Shape;427;p22"/>
          <p:cNvGrpSpPr/>
          <p:nvPr/>
        </p:nvGrpSpPr>
        <p:grpSpPr>
          <a:xfrm>
            <a:off x="8227573" y="4259145"/>
            <a:ext cx="713803" cy="882262"/>
            <a:chOff x="-2190501" y="2879247"/>
            <a:chExt cx="942563" cy="1165010"/>
          </a:xfrm>
        </p:grpSpPr>
        <p:sp>
          <p:nvSpPr>
            <p:cNvPr id="428" name="Google Shape;428;p22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2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22"/>
          <p:cNvGrpSpPr/>
          <p:nvPr/>
        </p:nvGrpSpPr>
        <p:grpSpPr>
          <a:xfrm flipH="1">
            <a:off x="218998" y="4259140"/>
            <a:ext cx="713803" cy="882266"/>
            <a:chOff x="1191373" y="4259140"/>
            <a:chExt cx="713803" cy="882266"/>
          </a:xfrm>
        </p:grpSpPr>
        <p:sp>
          <p:nvSpPr>
            <p:cNvPr id="434" name="Google Shape;434;p22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2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2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2"/>
          <p:cNvGrpSpPr/>
          <p:nvPr/>
        </p:nvGrpSpPr>
        <p:grpSpPr>
          <a:xfrm>
            <a:off x="3936206" y="4259145"/>
            <a:ext cx="1211100" cy="882262"/>
            <a:chOff x="3936206" y="4259145"/>
            <a:chExt cx="1211100" cy="882262"/>
          </a:xfrm>
        </p:grpSpPr>
        <p:sp>
          <p:nvSpPr>
            <p:cNvPr id="440" name="Google Shape;440;p22"/>
            <p:cNvSpPr/>
            <p:nvPr/>
          </p:nvSpPr>
          <p:spPr>
            <a:xfrm>
              <a:off x="3936206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1" name="Google Shape;441;p22"/>
            <p:cNvGrpSpPr/>
            <p:nvPr/>
          </p:nvGrpSpPr>
          <p:grpSpPr>
            <a:xfrm>
              <a:off x="4212648" y="4259145"/>
              <a:ext cx="713803" cy="882262"/>
              <a:chOff x="-2190501" y="2879247"/>
              <a:chExt cx="942563" cy="1165010"/>
            </a:xfrm>
          </p:grpSpPr>
          <p:sp>
            <p:nvSpPr>
              <p:cNvPr id="442" name="Google Shape;442;p22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2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2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22"/>
          <p:cNvSpPr/>
          <p:nvPr/>
        </p:nvSpPr>
        <p:spPr>
          <a:xfrm flipH="1">
            <a:off x="4115241" y="13585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2"/>
          <p:cNvSpPr/>
          <p:nvPr/>
        </p:nvSpPr>
        <p:spPr>
          <a:xfrm>
            <a:off x="-534365" y="27476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"/>
          <p:cNvSpPr/>
          <p:nvPr/>
        </p:nvSpPr>
        <p:spPr>
          <a:xfrm>
            <a:off x="7644373" y="1217160"/>
            <a:ext cx="1170758" cy="337174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3"/>
          <p:cNvSpPr/>
          <p:nvPr/>
        </p:nvSpPr>
        <p:spPr>
          <a:xfrm flipH="1"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3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"/>
          <p:cNvSpPr/>
          <p:nvPr/>
        </p:nvSpPr>
        <p:spPr>
          <a:xfrm flipH="1"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3"/>
          <p:cNvSpPr/>
          <p:nvPr/>
        </p:nvSpPr>
        <p:spPr>
          <a:xfrm flipH="1"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765450" y="2805565"/>
            <a:ext cx="2507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765450" y="32876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5956653" y="282155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5871150" y="3303592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3403800" y="210166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3318300" y="2583717"/>
            <a:ext cx="2507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720000" y="4438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12984" y="4259140"/>
            <a:ext cx="713803" cy="882266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11498" y="1680873"/>
            <a:ext cx="1114854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"/>
          <p:cNvSpPr/>
          <p:nvPr/>
        </p:nvSpPr>
        <p:spPr>
          <a:xfrm>
            <a:off x="7105497" y="823430"/>
            <a:ext cx="1479896" cy="42614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3"/>
          <p:cNvSpPr/>
          <p:nvPr/>
        </p:nvSpPr>
        <p:spPr>
          <a:xfrm>
            <a:off x="8293053" y="1368960"/>
            <a:ext cx="1114958" cy="23387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solidFill>
          <a:schemeClr val="accent2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5"/>
          <p:cNvSpPr txBox="1">
            <a:spLocks noGrp="1"/>
          </p:cNvSpPr>
          <p:nvPr>
            <p:ph type="title"/>
          </p:nvPr>
        </p:nvSpPr>
        <p:spPr>
          <a:xfrm>
            <a:off x="2109925" y="18352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4" name="Google Shape;534;p25"/>
          <p:cNvSpPr txBox="1">
            <a:spLocks noGrp="1"/>
          </p:cNvSpPr>
          <p:nvPr>
            <p:ph type="subTitle" idx="1"/>
          </p:nvPr>
        </p:nvSpPr>
        <p:spPr>
          <a:xfrm>
            <a:off x="2109925" y="22173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5"/>
          <p:cNvSpPr txBox="1">
            <a:spLocks noGrp="1"/>
          </p:cNvSpPr>
          <p:nvPr>
            <p:ph type="title" idx="2"/>
          </p:nvPr>
        </p:nvSpPr>
        <p:spPr>
          <a:xfrm>
            <a:off x="5573175" y="18352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6" name="Google Shape;536;p25"/>
          <p:cNvSpPr txBox="1">
            <a:spLocks noGrp="1"/>
          </p:cNvSpPr>
          <p:nvPr>
            <p:ph type="subTitle" idx="3"/>
          </p:nvPr>
        </p:nvSpPr>
        <p:spPr>
          <a:xfrm>
            <a:off x="5573175" y="22173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5"/>
          <p:cNvSpPr txBox="1">
            <a:spLocks noGrp="1"/>
          </p:cNvSpPr>
          <p:nvPr>
            <p:ph type="title" idx="4"/>
          </p:nvPr>
        </p:nvSpPr>
        <p:spPr>
          <a:xfrm>
            <a:off x="2109925" y="32686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5"/>
          <p:cNvSpPr txBox="1">
            <a:spLocks noGrp="1"/>
          </p:cNvSpPr>
          <p:nvPr>
            <p:ph type="subTitle" idx="5"/>
          </p:nvPr>
        </p:nvSpPr>
        <p:spPr>
          <a:xfrm>
            <a:off x="2109925" y="36507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5"/>
          <p:cNvSpPr txBox="1">
            <a:spLocks noGrp="1"/>
          </p:cNvSpPr>
          <p:nvPr>
            <p:ph type="title" idx="6"/>
          </p:nvPr>
        </p:nvSpPr>
        <p:spPr>
          <a:xfrm>
            <a:off x="5597175" y="3268650"/>
            <a:ext cx="200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40" name="Google Shape;540;p25"/>
          <p:cNvSpPr txBox="1">
            <a:spLocks noGrp="1"/>
          </p:cNvSpPr>
          <p:nvPr>
            <p:ph type="subTitle" idx="7"/>
          </p:nvPr>
        </p:nvSpPr>
        <p:spPr>
          <a:xfrm>
            <a:off x="5597175" y="3650761"/>
            <a:ext cx="19548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25"/>
          <p:cNvSpPr txBox="1">
            <a:spLocks noGrp="1"/>
          </p:cNvSpPr>
          <p:nvPr>
            <p:ph type="title" idx="8"/>
          </p:nvPr>
        </p:nvSpPr>
        <p:spPr>
          <a:xfrm>
            <a:off x="720000" y="410202"/>
            <a:ext cx="7704000" cy="10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42" name="Google Shape;542;p25"/>
          <p:cNvGrpSpPr/>
          <p:nvPr/>
        </p:nvGrpSpPr>
        <p:grpSpPr>
          <a:xfrm>
            <a:off x="8117786" y="4243486"/>
            <a:ext cx="907642" cy="960298"/>
            <a:chOff x="-341028" y="1589950"/>
            <a:chExt cx="783801" cy="829272"/>
          </a:xfrm>
        </p:grpSpPr>
        <p:grpSp>
          <p:nvGrpSpPr>
            <p:cNvPr id="543" name="Google Shape;543;p25"/>
            <p:cNvGrpSpPr/>
            <p:nvPr/>
          </p:nvGrpSpPr>
          <p:grpSpPr>
            <a:xfrm rot="1784947">
              <a:off x="-214132" y="1678465"/>
              <a:ext cx="530009" cy="652242"/>
              <a:chOff x="1148946" y="4183315"/>
              <a:chExt cx="315263" cy="38797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1148946" y="4183315"/>
                <a:ext cx="315263" cy="282866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8513" extrusionOk="0">
                    <a:moveTo>
                      <a:pt x="4345" y="1"/>
                    </a:moveTo>
                    <a:cubicBezTo>
                      <a:pt x="4077" y="1"/>
                      <a:pt x="3809" y="26"/>
                      <a:pt x="3542" y="69"/>
                    </a:cubicBezTo>
                    <a:cubicBezTo>
                      <a:pt x="3335" y="69"/>
                      <a:pt x="3025" y="172"/>
                      <a:pt x="2792" y="172"/>
                    </a:cubicBezTo>
                    <a:cubicBezTo>
                      <a:pt x="2249" y="405"/>
                      <a:pt x="1732" y="715"/>
                      <a:pt x="1293" y="1154"/>
                    </a:cubicBezTo>
                    <a:cubicBezTo>
                      <a:pt x="1086" y="1361"/>
                      <a:pt x="853" y="1594"/>
                      <a:pt x="646" y="1904"/>
                    </a:cubicBezTo>
                    <a:cubicBezTo>
                      <a:pt x="440" y="2240"/>
                      <a:pt x="310" y="2550"/>
                      <a:pt x="207" y="2886"/>
                    </a:cubicBezTo>
                    <a:cubicBezTo>
                      <a:pt x="0" y="3739"/>
                      <a:pt x="0" y="4592"/>
                      <a:pt x="104" y="5342"/>
                    </a:cubicBezTo>
                    <a:lnTo>
                      <a:pt x="104" y="5471"/>
                    </a:lnTo>
                    <a:cubicBezTo>
                      <a:pt x="207" y="6428"/>
                      <a:pt x="310" y="7513"/>
                      <a:pt x="750" y="8470"/>
                    </a:cubicBezTo>
                    <a:cubicBezTo>
                      <a:pt x="848" y="8500"/>
                      <a:pt x="953" y="8513"/>
                      <a:pt x="1061" y="8513"/>
                    </a:cubicBezTo>
                    <a:cubicBezTo>
                      <a:pt x="1322" y="8513"/>
                      <a:pt x="1598" y="8440"/>
                      <a:pt x="1836" y="8366"/>
                    </a:cubicBezTo>
                    <a:cubicBezTo>
                      <a:pt x="2146" y="8366"/>
                      <a:pt x="2482" y="8263"/>
                      <a:pt x="2792" y="8160"/>
                    </a:cubicBezTo>
                    <a:cubicBezTo>
                      <a:pt x="3128" y="7927"/>
                      <a:pt x="3542" y="7824"/>
                      <a:pt x="3981" y="7617"/>
                    </a:cubicBezTo>
                    <a:cubicBezTo>
                      <a:pt x="6023" y="6634"/>
                      <a:pt x="7962" y="5135"/>
                      <a:pt x="9358" y="3532"/>
                    </a:cubicBezTo>
                    <a:lnTo>
                      <a:pt x="9487" y="3403"/>
                    </a:lnTo>
                    <a:cubicBezTo>
                      <a:pt x="9255" y="3093"/>
                      <a:pt x="8944" y="2654"/>
                      <a:pt x="8712" y="2343"/>
                    </a:cubicBezTo>
                    <a:cubicBezTo>
                      <a:pt x="8195" y="1800"/>
                      <a:pt x="7652" y="1258"/>
                      <a:pt x="7006" y="818"/>
                    </a:cubicBezTo>
                    <a:cubicBezTo>
                      <a:pt x="6566" y="508"/>
                      <a:pt x="6023" y="301"/>
                      <a:pt x="5480" y="172"/>
                    </a:cubicBezTo>
                    <a:cubicBezTo>
                      <a:pt x="5102" y="51"/>
                      <a:pt x="4723" y="1"/>
                      <a:pt x="4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1155824" y="4188997"/>
                <a:ext cx="93635" cy="93668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819" extrusionOk="0">
                    <a:moveTo>
                      <a:pt x="2585" y="1"/>
                    </a:moveTo>
                    <a:cubicBezTo>
                      <a:pt x="1732" y="337"/>
                      <a:pt x="879" y="983"/>
                      <a:pt x="439" y="1733"/>
                    </a:cubicBezTo>
                    <a:cubicBezTo>
                      <a:pt x="233" y="2069"/>
                      <a:pt x="103" y="2379"/>
                      <a:pt x="0" y="2715"/>
                    </a:cubicBezTo>
                    <a:cubicBezTo>
                      <a:pt x="233" y="2819"/>
                      <a:pt x="543" y="2819"/>
                      <a:pt x="750" y="2819"/>
                    </a:cubicBezTo>
                    <a:cubicBezTo>
                      <a:pt x="1835" y="2819"/>
                      <a:pt x="2818" y="1940"/>
                      <a:pt x="2818" y="880"/>
                    </a:cubicBezTo>
                    <a:cubicBezTo>
                      <a:pt x="2818" y="544"/>
                      <a:pt x="2688" y="337"/>
                      <a:pt x="2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1152368" y="4357366"/>
                <a:ext cx="97091" cy="108820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275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745" y="3262"/>
                      <a:pt x="850" y="3275"/>
                      <a:pt x="958" y="3275"/>
                    </a:cubicBezTo>
                    <a:cubicBezTo>
                      <a:pt x="1219" y="3275"/>
                      <a:pt x="1495" y="3202"/>
                      <a:pt x="1733" y="3128"/>
                    </a:cubicBezTo>
                    <a:cubicBezTo>
                      <a:pt x="2043" y="3128"/>
                      <a:pt x="2379" y="3025"/>
                      <a:pt x="2689" y="2922"/>
                    </a:cubicBezTo>
                    <a:cubicBezTo>
                      <a:pt x="2792" y="2586"/>
                      <a:pt x="2922" y="2275"/>
                      <a:pt x="2922" y="2043"/>
                    </a:cubicBezTo>
                    <a:cubicBezTo>
                      <a:pt x="2922" y="879"/>
                      <a:pt x="1939" y="1"/>
                      <a:pt x="8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1309572" y="4188997"/>
                <a:ext cx="128856" cy="118589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69" extrusionOk="0">
                    <a:moveTo>
                      <a:pt x="646" y="1"/>
                    </a:moveTo>
                    <a:cubicBezTo>
                      <a:pt x="233" y="337"/>
                      <a:pt x="0" y="983"/>
                      <a:pt x="0" y="1629"/>
                    </a:cubicBezTo>
                    <a:cubicBezTo>
                      <a:pt x="0" y="2715"/>
                      <a:pt x="879" y="3568"/>
                      <a:pt x="1939" y="3568"/>
                    </a:cubicBezTo>
                    <a:cubicBezTo>
                      <a:pt x="2818" y="3568"/>
                      <a:pt x="3568" y="3025"/>
                      <a:pt x="3878" y="2172"/>
                    </a:cubicBezTo>
                    <a:cubicBezTo>
                      <a:pt x="3361" y="1629"/>
                      <a:pt x="2818" y="1087"/>
                      <a:pt x="2172" y="647"/>
                    </a:cubicBezTo>
                    <a:cubicBezTo>
                      <a:pt x="1732" y="337"/>
                      <a:pt x="1189" y="130"/>
                      <a:pt x="6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1173834" y="4300678"/>
                <a:ext cx="286089" cy="166669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5016" extrusionOk="0">
                    <a:moveTo>
                      <a:pt x="8506" y="0"/>
                    </a:moveTo>
                    <a:cubicBezTo>
                      <a:pt x="7549" y="207"/>
                      <a:pt x="6670" y="414"/>
                      <a:pt x="5817" y="750"/>
                    </a:cubicBezTo>
                    <a:cubicBezTo>
                      <a:pt x="5714" y="750"/>
                      <a:pt x="5714" y="854"/>
                      <a:pt x="5610" y="854"/>
                    </a:cubicBezTo>
                    <a:cubicBezTo>
                      <a:pt x="5274" y="957"/>
                      <a:pt x="4964" y="1060"/>
                      <a:pt x="4628" y="1293"/>
                    </a:cubicBezTo>
                    <a:cubicBezTo>
                      <a:pt x="4318" y="1396"/>
                      <a:pt x="4085" y="1500"/>
                      <a:pt x="3878" y="1603"/>
                    </a:cubicBezTo>
                    <a:lnTo>
                      <a:pt x="3775" y="1603"/>
                    </a:lnTo>
                    <a:lnTo>
                      <a:pt x="3775" y="1707"/>
                    </a:lnTo>
                    <a:cubicBezTo>
                      <a:pt x="3336" y="1939"/>
                      <a:pt x="2793" y="2146"/>
                      <a:pt x="2379" y="2456"/>
                    </a:cubicBezTo>
                    <a:cubicBezTo>
                      <a:pt x="2146" y="2585"/>
                      <a:pt x="1940" y="2792"/>
                      <a:pt x="1733" y="2896"/>
                    </a:cubicBezTo>
                    <a:cubicBezTo>
                      <a:pt x="1629" y="2999"/>
                      <a:pt x="1629" y="2999"/>
                      <a:pt x="1629" y="3102"/>
                    </a:cubicBezTo>
                    <a:cubicBezTo>
                      <a:pt x="1190" y="3439"/>
                      <a:pt x="751" y="3749"/>
                      <a:pt x="440" y="4188"/>
                    </a:cubicBezTo>
                    <a:cubicBezTo>
                      <a:pt x="337" y="4395"/>
                      <a:pt x="1" y="4731"/>
                      <a:pt x="1" y="4938"/>
                    </a:cubicBezTo>
                    <a:cubicBezTo>
                      <a:pt x="169" y="4990"/>
                      <a:pt x="330" y="5015"/>
                      <a:pt x="492" y="5015"/>
                    </a:cubicBezTo>
                    <a:cubicBezTo>
                      <a:pt x="654" y="5015"/>
                      <a:pt x="815" y="4990"/>
                      <a:pt x="983" y="4938"/>
                    </a:cubicBezTo>
                    <a:lnTo>
                      <a:pt x="1087" y="4834"/>
                    </a:lnTo>
                    <a:lnTo>
                      <a:pt x="1190" y="4834"/>
                    </a:lnTo>
                    <a:cubicBezTo>
                      <a:pt x="2146" y="4628"/>
                      <a:pt x="3129" y="4188"/>
                      <a:pt x="4085" y="3645"/>
                    </a:cubicBezTo>
                    <a:cubicBezTo>
                      <a:pt x="4964" y="3232"/>
                      <a:pt x="5714" y="2689"/>
                      <a:pt x="6463" y="2146"/>
                    </a:cubicBezTo>
                    <a:lnTo>
                      <a:pt x="6463" y="2043"/>
                    </a:lnTo>
                    <a:cubicBezTo>
                      <a:pt x="7317" y="1396"/>
                      <a:pt x="7963" y="750"/>
                      <a:pt x="86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5"/>
              <p:cNvSpPr/>
              <p:nvPr/>
            </p:nvSpPr>
            <p:spPr>
              <a:xfrm>
                <a:off x="1317281" y="4343609"/>
                <a:ext cx="10367" cy="31832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8" extrusionOk="0">
                    <a:moveTo>
                      <a:pt x="311" y="1"/>
                    </a:move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rgbClr val="5A1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5"/>
              <p:cNvSpPr/>
              <p:nvPr/>
            </p:nvSpPr>
            <p:spPr>
              <a:xfrm>
                <a:off x="1299271" y="4353943"/>
                <a:ext cx="18043" cy="21498"/>
              </a:xfrm>
              <a:custGeom>
                <a:avLst/>
                <a:gdLst/>
                <a:ahLst/>
                <a:cxnLst/>
                <a:rect l="l" t="t" r="r" b="b"/>
                <a:pathLst>
                  <a:path w="543" h="647" extrusionOk="0">
                    <a:moveTo>
                      <a:pt x="0" y="0"/>
                    </a:moveTo>
                    <a:cubicBezTo>
                      <a:pt x="207" y="207"/>
                      <a:pt x="310" y="440"/>
                      <a:pt x="439" y="543"/>
                    </a:cubicBezTo>
                    <a:lnTo>
                      <a:pt x="543" y="646"/>
                    </a:lnTo>
                    <a:lnTo>
                      <a:pt x="543" y="543"/>
                    </a:lnTo>
                    <a:cubicBezTo>
                      <a:pt x="439" y="336"/>
                      <a:pt x="207" y="207"/>
                      <a:pt x="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5"/>
              <p:cNvSpPr/>
              <p:nvPr/>
            </p:nvSpPr>
            <p:spPr>
              <a:xfrm>
                <a:off x="1206497" y="4371986"/>
                <a:ext cx="110814" cy="92771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2792" extrusionOk="0">
                    <a:moveTo>
                      <a:pt x="3231" y="0"/>
                    </a:moveTo>
                    <a:cubicBezTo>
                      <a:pt x="2353" y="207"/>
                      <a:pt x="1603" y="543"/>
                      <a:pt x="750" y="750"/>
                    </a:cubicBezTo>
                    <a:cubicBezTo>
                      <a:pt x="646" y="853"/>
                      <a:pt x="646" y="853"/>
                      <a:pt x="646" y="956"/>
                    </a:cubicBezTo>
                    <a:cubicBezTo>
                      <a:pt x="1396" y="646"/>
                      <a:pt x="2249" y="310"/>
                      <a:pt x="3102" y="103"/>
                    </a:cubicBezTo>
                    <a:lnTo>
                      <a:pt x="3102" y="103"/>
                    </a:lnTo>
                    <a:cubicBezTo>
                      <a:pt x="2353" y="750"/>
                      <a:pt x="1499" y="1499"/>
                      <a:pt x="750" y="2146"/>
                    </a:cubicBezTo>
                    <a:cubicBezTo>
                      <a:pt x="470" y="2340"/>
                      <a:pt x="279" y="2515"/>
                      <a:pt x="104" y="2688"/>
                    </a:cubicBezTo>
                    <a:lnTo>
                      <a:pt x="207" y="2688"/>
                    </a:lnTo>
                    <a:cubicBezTo>
                      <a:pt x="310" y="2585"/>
                      <a:pt x="517" y="2378"/>
                      <a:pt x="750" y="2249"/>
                    </a:cubicBezTo>
                    <a:cubicBezTo>
                      <a:pt x="1603" y="1499"/>
                      <a:pt x="2353" y="750"/>
                      <a:pt x="3231" y="103"/>
                    </a:cubicBezTo>
                    <a:lnTo>
                      <a:pt x="3335" y="103"/>
                    </a:lnTo>
                    <a:lnTo>
                      <a:pt x="3335" y="0"/>
                    </a:lnTo>
                    <a:close/>
                    <a:moveTo>
                      <a:pt x="104" y="2688"/>
                    </a:moveTo>
                    <a:lnTo>
                      <a:pt x="0" y="2792"/>
                    </a:lnTo>
                    <a:cubicBezTo>
                      <a:pt x="35" y="2757"/>
                      <a:pt x="69" y="2723"/>
                      <a:pt x="104" y="2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5"/>
              <p:cNvSpPr/>
              <p:nvPr/>
            </p:nvSpPr>
            <p:spPr>
              <a:xfrm>
                <a:off x="1309572" y="4375409"/>
                <a:ext cx="7742" cy="4641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97" extrusionOk="0">
                    <a:moveTo>
                      <a:pt x="129" y="0"/>
                    </a:moveTo>
                    <a:cubicBezTo>
                      <a:pt x="129" y="336"/>
                      <a:pt x="129" y="647"/>
                      <a:pt x="0" y="853"/>
                    </a:cubicBezTo>
                    <a:lnTo>
                      <a:pt x="0" y="1396"/>
                    </a:lnTo>
                    <a:cubicBezTo>
                      <a:pt x="129" y="1190"/>
                      <a:pt x="129" y="1086"/>
                      <a:pt x="129" y="983"/>
                    </a:cubicBezTo>
                    <a:cubicBezTo>
                      <a:pt x="129" y="647"/>
                      <a:pt x="233" y="336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5"/>
              <p:cNvSpPr/>
              <p:nvPr/>
            </p:nvSpPr>
            <p:spPr>
              <a:xfrm>
                <a:off x="1317281" y="4325599"/>
                <a:ext cx="49874" cy="498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0" extrusionOk="0">
                    <a:moveTo>
                      <a:pt x="1500" y="0"/>
                    </a:moveTo>
                    <a:cubicBezTo>
                      <a:pt x="1397" y="0"/>
                      <a:pt x="1397" y="104"/>
                      <a:pt x="1293" y="104"/>
                    </a:cubicBezTo>
                    <a:cubicBezTo>
                      <a:pt x="854" y="543"/>
                      <a:pt x="414" y="853"/>
                      <a:pt x="1" y="1396"/>
                    </a:cubicBezTo>
                    <a:lnTo>
                      <a:pt x="1" y="1499"/>
                    </a:lnTo>
                    <a:lnTo>
                      <a:pt x="104" y="1396"/>
                    </a:lnTo>
                    <a:lnTo>
                      <a:pt x="208" y="1293"/>
                    </a:lnTo>
                    <a:cubicBezTo>
                      <a:pt x="647" y="853"/>
                      <a:pt x="1061" y="414"/>
                      <a:pt x="15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1317281" y="4300678"/>
                <a:ext cx="142646" cy="74762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2250" extrusionOk="0">
                    <a:moveTo>
                      <a:pt x="4189" y="0"/>
                    </a:moveTo>
                    <a:cubicBezTo>
                      <a:pt x="2793" y="647"/>
                      <a:pt x="1500" y="1293"/>
                      <a:pt x="208" y="2043"/>
                    </a:cubicBezTo>
                    <a:cubicBezTo>
                      <a:pt x="104" y="2043"/>
                      <a:pt x="104" y="2146"/>
                      <a:pt x="1" y="2146"/>
                    </a:cubicBezTo>
                    <a:lnTo>
                      <a:pt x="1" y="2249"/>
                    </a:lnTo>
                    <a:lnTo>
                      <a:pt x="104" y="2146"/>
                    </a:lnTo>
                    <a:cubicBezTo>
                      <a:pt x="1500" y="1396"/>
                      <a:pt x="2896" y="647"/>
                      <a:pt x="4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1317281" y="4368531"/>
                <a:ext cx="7133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8" extrusionOk="0">
                    <a:moveTo>
                      <a:pt x="2146" y="1"/>
                    </a:moveTo>
                    <a:cubicBezTo>
                      <a:pt x="1500" y="104"/>
                      <a:pt x="854" y="104"/>
                      <a:pt x="104" y="104"/>
                    </a:cubicBezTo>
                    <a:lnTo>
                      <a:pt x="1" y="104"/>
                    </a:lnTo>
                    <a:lnTo>
                      <a:pt x="1" y="207"/>
                    </a:lnTo>
                    <a:lnTo>
                      <a:pt x="104" y="207"/>
                    </a:lnTo>
                    <a:cubicBezTo>
                      <a:pt x="751" y="104"/>
                      <a:pt x="1397" y="104"/>
                      <a:pt x="2146" y="104"/>
                    </a:cubicBez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1309572" y="4371986"/>
                <a:ext cx="133176" cy="199299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998" extrusionOk="0">
                    <a:moveTo>
                      <a:pt x="233" y="0"/>
                    </a:moveTo>
                    <a:cubicBezTo>
                      <a:pt x="0" y="103"/>
                      <a:pt x="336" y="543"/>
                      <a:pt x="440" y="646"/>
                    </a:cubicBezTo>
                    <a:cubicBezTo>
                      <a:pt x="879" y="1293"/>
                      <a:pt x="1189" y="2042"/>
                      <a:pt x="1525" y="2895"/>
                    </a:cubicBezTo>
                    <a:cubicBezTo>
                      <a:pt x="1836" y="3774"/>
                      <a:pt x="2068" y="4731"/>
                      <a:pt x="2275" y="5713"/>
                    </a:cubicBezTo>
                    <a:cubicBezTo>
                      <a:pt x="2275" y="5816"/>
                      <a:pt x="2275" y="5920"/>
                      <a:pt x="2378" y="5920"/>
                    </a:cubicBezTo>
                    <a:cubicBezTo>
                      <a:pt x="2430" y="5971"/>
                      <a:pt x="2482" y="5997"/>
                      <a:pt x="2537" y="5997"/>
                    </a:cubicBezTo>
                    <a:cubicBezTo>
                      <a:pt x="2592" y="5997"/>
                      <a:pt x="2650" y="5971"/>
                      <a:pt x="2715" y="5920"/>
                    </a:cubicBezTo>
                    <a:cubicBezTo>
                      <a:pt x="3128" y="5816"/>
                      <a:pt x="3464" y="5713"/>
                      <a:pt x="3774" y="5480"/>
                    </a:cubicBezTo>
                    <a:cubicBezTo>
                      <a:pt x="3774" y="5480"/>
                      <a:pt x="3878" y="5480"/>
                      <a:pt x="3878" y="5377"/>
                    </a:cubicBezTo>
                    <a:cubicBezTo>
                      <a:pt x="4007" y="5274"/>
                      <a:pt x="3878" y="5067"/>
                      <a:pt x="3878" y="4963"/>
                    </a:cubicBezTo>
                    <a:cubicBezTo>
                      <a:pt x="3128" y="3438"/>
                      <a:pt x="2275" y="2042"/>
                      <a:pt x="1086" y="853"/>
                    </a:cubicBezTo>
                    <a:cubicBezTo>
                      <a:pt x="983" y="646"/>
                      <a:pt x="440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1152368" y="4279212"/>
                <a:ext cx="89382" cy="114269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3439" extrusionOk="0">
                    <a:moveTo>
                      <a:pt x="104" y="0"/>
                    </a:moveTo>
                    <a:cubicBezTo>
                      <a:pt x="1" y="517"/>
                      <a:pt x="1" y="1060"/>
                      <a:pt x="1" y="1706"/>
                    </a:cubicBezTo>
                    <a:lnTo>
                      <a:pt x="1" y="2456"/>
                    </a:lnTo>
                    <a:lnTo>
                      <a:pt x="1" y="2585"/>
                    </a:lnTo>
                    <a:cubicBezTo>
                      <a:pt x="207" y="2456"/>
                      <a:pt x="543" y="2353"/>
                      <a:pt x="854" y="2353"/>
                    </a:cubicBezTo>
                    <a:cubicBezTo>
                      <a:pt x="1629" y="2353"/>
                      <a:pt x="2275" y="2792"/>
                      <a:pt x="2586" y="3438"/>
                    </a:cubicBezTo>
                    <a:lnTo>
                      <a:pt x="2689" y="3335"/>
                    </a:lnTo>
                    <a:cubicBezTo>
                      <a:pt x="2586" y="3231"/>
                      <a:pt x="2482" y="3102"/>
                      <a:pt x="2379" y="2895"/>
                    </a:cubicBezTo>
                    <a:cubicBezTo>
                      <a:pt x="1939" y="2249"/>
                      <a:pt x="1629" y="1500"/>
                      <a:pt x="1397" y="646"/>
                    </a:cubicBezTo>
                    <a:cubicBezTo>
                      <a:pt x="1397" y="414"/>
                      <a:pt x="1293" y="310"/>
                      <a:pt x="1293" y="104"/>
                    </a:cubicBezTo>
                    <a:lnTo>
                      <a:pt x="854" y="104"/>
                    </a:lnTo>
                    <a:cubicBezTo>
                      <a:pt x="647" y="104"/>
                      <a:pt x="337" y="104"/>
                      <a:pt x="104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1155824" y="4221661"/>
                <a:ext cx="39541" cy="61006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836" extrusionOk="0">
                    <a:moveTo>
                      <a:pt x="1086" y="0"/>
                    </a:moveTo>
                    <a:cubicBezTo>
                      <a:pt x="982" y="104"/>
                      <a:pt x="879" y="207"/>
                      <a:pt x="750" y="207"/>
                    </a:cubicBezTo>
                    <a:cubicBezTo>
                      <a:pt x="646" y="440"/>
                      <a:pt x="543" y="543"/>
                      <a:pt x="439" y="750"/>
                    </a:cubicBezTo>
                    <a:cubicBezTo>
                      <a:pt x="233" y="1086"/>
                      <a:pt x="103" y="1396"/>
                      <a:pt x="0" y="1732"/>
                    </a:cubicBezTo>
                    <a:cubicBezTo>
                      <a:pt x="233" y="1836"/>
                      <a:pt x="543" y="1836"/>
                      <a:pt x="750" y="1836"/>
                    </a:cubicBezTo>
                    <a:lnTo>
                      <a:pt x="1189" y="1836"/>
                    </a:lnTo>
                    <a:cubicBezTo>
                      <a:pt x="1189" y="1189"/>
                      <a:pt x="1189" y="646"/>
                      <a:pt x="1086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1152368" y="4357366"/>
                <a:ext cx="85926" cy="107391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232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647" y="3025"/>
                      <a:pt x="983" y="2689"/>
                      <a:pt x="1086" y="2482"/>
                    </a:cubicBezTo>
                    <a:cubicBezTo>
                      <a:pt x="1397" y="2043"/>
                      <a:pt x="1836" y="1733"/>
                      <a:pt x="2275" y="1396"/>
                    </a:cubicBezTo>
                    <a:cubicBezTo>
                      <a:pt x="2275" y="1293"/>
                      <a:pt x="2275" y="1293"/>
                      <a:pt x="2379" y="1190"/>
                    </a:cubicBezTo>
                    <a:cubicBezTo>
                      <a:pt x="2482" y="1190"/>
                      <a:pt x="2482" y="1086"/>
                      <a:pt x="2586" y="1086"/>
                    </a:cubicBezTo>
                    <a:cubicBezTo>
                      <a:pt x="2275" y="440"/>
                      <a:pt x="1629" y="1"/>
                      <a:pt x="854" y="1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5"/>
              <p:cNvSpPr/>
              <p:nvPr/>
            </p:nvSpPr>
            <p:spPr>
              <a:xfrm>
                <a:off x="1173834" y="4389996"/>
                <a:ext cx="85926" cy="78218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354" extrusionOk="0">
                    <a:moveTo>
                      <a:pt x="2043" y="1"/>
                    </a:moveTo>
                    <a:lnTo>
                      <a:pt x="1940" y="104"/>
                    </a:lnTo>
                    <a:cubicBezTo>
                      <a:pt x="1836" y="104"/>
                      <a:pt x="1836" y="208"/>
                      <a:pt x="1733" y="208"/>
                    </a:cubicBezTo>
                    <a:cubicBezTo>
                      <a:pt x="1836" y="208"/>
                      <a:pt x="1940" y="208"/>
                      <a:pt x="2043" y="104"/>
                    </a:cubicBezTo>
                    <a:lnTo>
                      <a:pt x="2043" y="1"/>
                    </a:lnTo>
                    <a:close/>
                    <a:moveTo>
                      <a:pt x="2146" y="208"/>
                    </a:moveTo>
                    <a:cubicBezTo>
                      <a:pt x="1940" y="208"/>
                      <a:pt x="1733" y="311"/>
                      <a:pt x="1629" y="414"/>
                    </a:cubicBezTo>
                    <a:cubicBezTo>
                      <a:pt x="1190" y="751"/>
                      <a:pt x="751" y="1061"/>
                      <a:pt x="440" y="1500"/>
                    </a:cubicBezTo>
                    <a:cubicBezTo>
                      <a:pt x="337" y="1707"/>
                      <a:pt x="1" y="2043"/>
                      <a:pt x="1" y="2250"/>
                    </a:cubicBezTo>
                    <a:cubicBezTo>
                      <a:pt x="104" y="2353"/>
                      <a:pt x="208" y="2353"/>
                      <a:pt x="337" y="2353"/>
                    </a:cubicBezTo>
                    <a:lnTo>
                      <a:pt x="440" y="2353"/>
                    </a:lnTo>
                    <a:cubicBezTo>
                      <a:pt x="647" y="2353"/>
                      <a:pt x="751" y="2250"/>
                      <a:pt x="983" y="2250"/>
                    </a:cubicBezTo>
                    <a:cubicBezTo>
                      <a:pt x="1190" y="2043"/>
                      <a:pt x="1397" y="1836"/>
                      <a:pt x="1733" y="1604"/>
                    </a:cubicBezTo>
                    <a:cubicBezTo>
                      <a:pt x="1940" y="1397"/>
                      <a:pt x="2276" y="1061"/>
                      <a:pt x="2586" y="751"/>
                    </a:cubicBezTo>
                    <a:cubicBezTo>
                      <a:pt x="2482" y="647"/>
                      <a:pt x="2276" y="414"/>
                      <a:pt x="2146" y="208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>
                <a:off x="1209920" y="4461304"/>
                <a:ext cx="3456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" extrusionOk="0">
                    <a:moveTo>
                      <a:pt x="104" y="0"/>
                    </a:moveTo>
                    <a:lnTo>
                      <a:pt x="10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5"/>
              <p:cNvSpPr/>
              <p:nvPr/>
            </p:nvSpPr>
            <p:spPr>
              <a:xfrm>
                <a:off x="1213342" y="4418340"/>
                <a:ext cx="67917" cy="42996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94" extrusionOk="0">
                    <a:moveTo>
                      <a:pt x="1500" y="1"/>
                    </a:moveTo>
                    <a:cubicBezTo>
                      <a:pt x="1190" y="208"/>
                      <a:pt x="854" y="544"/>
                      <a:pt x="544" y="854"/>
                    </a:cubicBezTo>
                    <a:cubicBezTo>
                      <a:pt x="311" y="983"/>
                      <a:pt x="104" y="1190"/>
                      <a:pt x="1" y="1293"/>
                    </a:cubicBezTo>
                    <a:cubicBezTo>
                      <a:pt x="208" y="1293"/>
                      <a:pt x="544" y="1190"/>
                      <a:pt x="854" y="1087"/>
                    </a:cubicBezTo>
                    <a:cubicBezTo>
                      <a:pt x="1190" y="854"/>
                      <a:pt x="1604" y="751"/>
                      <a:pt x="2043" y="544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DE9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5"/>
              <p:cNvSpPr/>
              <p:nvPr/>
            </p:nvSpPr>
            <p:spPr>
              <a:xfrm>
                <a:off x="1209920" y="4461304"/>
                <a:ext cx="33" cy="345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4" extrusionOk="0">
                    <a:moveTo>
                      <a:pt x="1" y="0"/>
                    </a:move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>
                <a:off x="1206497" y="4393452"/>
                <a:ext cx="56719" cy="7130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46" extrusionOk="0">
                    <a:moveTo>
                      <a:pt x="1060" y="0"/>
                    </a:moveTo>
                    <a:cubicBezTo>
                      <a:pt x="957" y="104"/>
                      <a:pt x="853" y="104"/>
                      <a:pt x="750" y="104"/>
                    </a:cubicBezTo>
                    <a:cubicBezTo>
                      <a:pt x="646" y="207"/>
                      <a:pt x="646" y="207"/>
                      <a:pt x="646" y="310"/>
                    </a:cubicBezTo>
                    <a:cubicBezTo>
                      <a:pt x="750" y="207"/>
                      <a:pt x="957" y="104"/>
                      <a:pt x="1163" y="104"/>
                    </a:cubicBezTo>
                    <a:cubicBezTo>
                      <a:pt x="1163" y="104"/>
                      <a:pt x="1163" y="0"/>
                      <a:pt x="1060" y="0"/>
                    </a:cubicBezTo>
                    <a:close/>
                    <a:moveTo>
                      <a:pt x="1603" y="647"/>
                    </a:moveTo>
                    <a:cubicBezTo>
                      <a:pt x="1293" y="957"/>
                      <a:pt x="957" y="1293"/>
                      <a:pt x="750" y="1500"/>
                    </a:cubicBezTo>
                    <a:cubicBezTo>
                      <a:pt x="470" y="1694"/>
                      <a:pt x="279" y="1869"/>
                      <a:pt x="104" y="2042"/>
                    </a:cubicBezTo>
                    <a:lnTo>
                      <a:pt x="207" y="2042"/>
                    </a:lnTo>
                    <a:cubicBezTo>
                      <a:pt x="310" y="1939"/>
                      <a:pt x="517" y="1732"/>
                      <a:pt x="750" y="1603"/>
                    </a:cubicBezTo>
                    <a:cubicBezTo>
                      <a:pt x="1060" y="1293"/>
                      <a:pt x="1396" y="957"/>
                      <a:pt x="1706" y="750"/>
                    </a:cubicBezTo>
                    <a:lnTo>
                      <a:pt x="1603" y="647"/>
                    </a:lnTo>
                    <a:close/>
                    <a:moveTo>
                      <a:pt x="104" y="2042"/>
                    </a:moveTo>
                    <a:lnTo>
                      <a:pt x="104" y="2043"/>
                    </a:lnTo>
                    <a:lnTo>
                      <a:pt x="104" y="2043"/>
                    </a:lnTo>
                    <a:cubicBezTo>
                      <a:pt x="104" y="2043"/>
                      <a:pt x="104" y="2043"/>
                      <a:pt x="104" y="2042"/>
                    </a:cubicBezTo>
                    <a:close/>
                    <a:moveTo>
                      <a:pt x="104" y="2043"/>
                    </a:moveTo>
                    <a:cubicBezTo>
                      <a:pt x="69" y="2077"/>
                      <a:pt x="34" y="2112"/>
                      <a:pt x="0" y="2146"/>
                    </a:cubicBezTo>
                    <a:lnTo>
                      <a:pt x="104" y="2146"/>
                    </a:lnTo>
                    <a:lnTo>
                      <a:pt x="104" y="20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5"/>
              <p:cNvSpPr/>
              <p:nvPr/>
            </p:nvSpPr>
            <p:spPr>
              <a:xfrm>
                <a:off x="1216798" y="4331115"/>
                <a:ext cx="32663" cy="2764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832" extrusionOk="0">
                    <a:moveTo>
                      <a:pt x="501" y="0"/>
                    </a:moveTo>
                    <a:cubicBezTo>
                      <a:pt x="447" y="0"/>
                      <a:pt x="392" y="13"/>
                      <a:pt x="336" y="41"/>
                    </a:cubicBezTo>
                    <a:cubicBezTo>
                      <a:pt x="104" y="144"/>
                      <a:pt x="0" y="377"/>
                      <a:pt x="104" y="584"/>
                    </a:cubicBezTo>
                    <a:cubicBezTo>
                      <a:pt x="179" y="735"/>
                      <a:pt x="324" y="831"/>
                      <a:pt x="478" y="831"/>
                    </a:cubicBezTo>
                    <a:cubicBezTo>
                      <a:pt x="534" y="831"/>
                      <a:pt x="591" y="818"/>
                      <a:pt x="647" y="791"/>
                    </a:cubicBezTo>
                    <a:cubicBezTo>
                      <a:pt x="853" y="687"/>
                      <a:pt x="983" y="480"/>
                      <a:pt x="853" y="248"/>
                    </a:cubicBezTo>
                    <a:cubicBezTo>
                      <a:pt x="778" y="96"/>
                      <a:pt x="647" y="0"/>
                      <a:pt x="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5"/>
              <p:cNvSpPr/>
              <p:nvPr/>
            </p:nvSpPr>
            <p:spPr>
              <a:xfrm>
                <a:off x="1313858" y="4277485"/>
                <a:ext cx="31799" cy="27978"/>
              </a:xfrm>
              <a:custGeom>
                <a:avLst/>
                <a:gdLst/>
                <a:ahLst/>
                <a:cxnLst/>
                <a:rect l="l" t="t" r="r" b="b"/>
                <a:pathLst>
                  <a:path w="957" h="842" extrusionOk="0">
                    <a:moveTo>
                      <a:pt x="485" y="0"/>
                    </a:moveTo>
                    <a:cubicBezTo>
                      <a:pt x="427" y="0"/>
                      <a:pt x="368" y="16"/>
                      <a:pt x="311" y="52"/>
                    </a:cubicBezTo>
                    <a:cubicBezTo>
                      <a:pt x="104" y="156"/>
                      <a:pt x="0" y="362"/>
                      <a:pt x="104" y="569"/>
                    </a:cubicBezTo>
                    <a:cubicBezTo>
                      <a:pt x="180" y="741"/>
                      <a:pt x="312" y="842"/>
                      <a:pt x="470" y="842"/>
                    </a:cubicBezTo>
                    <a:cubicBezTo>
                      <a:pt x="526" y="842"/>
                      <a:pt x="586" y="829"/>
                      <a:pt x="647" y="802"/>
                    </a:cubicBezTo>
                    <a:cubicBezTo>
                      <a:pt x="854" y="698"/>
                      <a:pt x="957" y="466"/>
                      <a:pt x="854" y="259"/>
                    </a:cubicBezTo>
                    <a:cubicBezTo>
                      <a:pt x="779" y="109"/>
                      <a:pt x="636" y="0"/>
                      <a:pt x="4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5"/>
              <p:cNvSpPr/>
              <p:nvPr/>
            </p:nvSpPr>
            <p:spPr>
              <a:xfrm>
                <a:off x="1270894" y="4314435"/>
                <a:ext cx="35254" cy="24921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750" extrusionOk="0">
                    <a:moveTo>
                      <a:pt x="957" y="0"/>
                    </a:moveTo>
                    <a:cubicBezTo>
                      <a:pt x="854" y="0"/>
                      <a:pt x="854" y="103"/>
                      <a:pt x="854" y="103"/>
                    </a:cubicBezTo>
                    <a:cubicBezTo>
                      <a:pt x="854" y="336"/>
                      <a:pt x="751" y="440"/>
                      <a:pt x="647" y="543"/>
                    </a:cubicBezTo>
                    <a:lnTo>
                      <a:pt x="415" y="543"/>
                    </a:lnTo>
                    <a:cubicBezTo>
                      <a:pt x="311" y="543"/>
                      <a:pt x="311" y="543"/>
                      <a:pt x="208" y="440"/>
                    </a:cubicBezTo>
                    <a:lnTo>
                      <a:pt x="1" y="440"/>
                    </a:lnTo>
                    <a:lnTo>
                      <a:pt x="1" y="646"/>
                    </a:lnTo>
                    <a:cubicBezTo>
                      <a:pt x="104" y="750"/>
                      <a:pt x="311" y="750"/>
                      <a:pt x="415" y="750"/>
                    </a:cubicBezTo>
                    <a:lnTo>
                      <a:pt x="751" y="750"/>
                    </a:lnTo>
                    <a:cubicBezTo>
                      <a:pt x="957" y="646"/>
                      <a:pt x="1061" y="440"/>
                      <a:pt x="1061" y="103"/>
                    </a:cubicBezTo>
                    <a:cubicBezTo>
                      <a:pt x="1061" y="103"/>
                      <a:pt x="1061" y="0"/>
                      <a:pt x="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568;p25"/>
            <p:cNvSpPr/>
            <p:nvPr/>
          </p:nvSpPr>
          <p:spPr>
            <a:xfrm>
              <a:off x="-158737" y="2221928"/>
              <a:ext cx="419219" cy="145694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25"/>
          <p:cNvGrpSpPr/>
          <p:nvPr/>
        </p:nvGrpSpPr>
        <p:grpSpPr>
          <a:xfrm>
            <a:off x="8016668" y="119720"/>
            <a:ext cx="824457" cy="719455"/>
            <a:chOff x="8016668" y="119720"/>
            <a:chExt cx="824457" cy="719455"/>
          </a:xfrm>
        </p:grpSpPr>
        <p:sp>
          <p:nvSpPr>
            <p:cNvPr id="570" name="Google Shape;570;p25"/>
            <p:cNvSpPr/>
            <p:nvPr/>
          </p:nvSpPr>
          <p:spPr>
            <a:xfrm>
              <a:off x="8016668" y="11972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8016675" y="6369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8740025" y="7380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25"/>
          <p:cNvGrpSpPr/>
          <p:nvPr/>
        </p:nvGrpSpPr>
        <p:grpSpPr>
          <a:xfrm>
            <a:off x="6" y="3896701"/>
            <a:ext cx="1713892" cy="1244706"/>
            <a:chOff x="6" y="3896701"/>
            <a:chExt cx="1713892" cy="1244706"/>
          </a:xfrm>
        </p:grpSpPr>
        <p:grpSp>
          <p:nvGrpSpPr>
            <p:cNvPr id="574" name="Google Shape;574;p2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575" name="Google Shape;575;p2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8" name="Google Shape;578;p2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579" name="Google Shape;579;p2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1" name="Google Shape;581;p25"/>
            <p:cNvSpPr/>
            <p:nvPr/>
          </p:nvSpPr>
          <p:spPr>
            <a:xfrm>
              <a:off x="220043" y="3896710"/>
              <a:ext cx="199456" cy="231322"/>
            </a:xfrm>
            <a:custGeom>
              <a:avLst/>
              <a:gdLst/>
              <a:ahLst/>
              <a:cxnLst/>
              <a:rect l="l" t="t" r="r" b="b"/>
              <a:pathLst>
                <a:path w="1940" h="2250" extrusionOk="0">
                  <a:moveTo>
                    <a:pt x="440" y="0"/>
                  </a:moveTo>
                  <a:lnTo>
                    <a:pt x="880" y="957"/>
                  </a:lnTo>
                  <a:lnTo>
                    <a:pt x="1" y="1396"/>
                  </a:lnTo>
                  <a:lnTo>
                    <a:pt x="983" y="1293"/>
                  </a:lnTo>
                  <a:lnTo>
                    <a:pt x="1293" y="2249"/>
                  </a:lnTo>
                  <a:lnTo>
                    <a:pt x="1293" y="1293"/>
                  </a:lnTo>
                  <a:lnTo>
                    <a:pt x="1940" y="1500"/>
                  </a:lnTo>
                  <a:lnTo>
                    <a:pt x="1397" y="853"/>
                  </a:lnTo>
                  <a:lnTo>
                    <a:pt x="1836" y="104"/>
                  </a:lnTo>
                  <a:lnTo>
                    <a:pt x="1836" y="104"/>
                  </a:lnTo>
                  <a:lnTo>
                    <a:pt x="1086" y="647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25"/>
          <p:cNvSpPr/>
          <p:nvPr/>
        </p:nvSpPr>
        <p:spPr>
          <a:xfrm>
            <a:off x="8423999" y="10588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5"/>
          <p:cNvSpPr/>
          <p:nvPr/>
        </p:nvSpPr>
        <p:spPr>
          <a:xfrm flipH="1">
            <a:off x="7896392" y="1614420"/>
            <a:ext cx="1651653" cy="346446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"/>
          <p:cNvSpPr/>
          <p:nvPr/>
        </p:nvSpPr>
        <p:spPr>
          <a:xfrm>
            <a:off x="217224" y="445027"/>
            <a:ext cx="1066673" cy="30715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2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7"/>
          <p:cNvSpPr txBox="1">
            <a:spLocks noGrp="1"/>
          </p:cNvSpPr>
          <p:nvPr>
            <p:ph type="title" hasCustomPrompt="1"/>
          </p:nvPr>
        </p:nvSpPr>
        <p:spPr>
          <a:xfrm>
            <a:off x="3305027" y="919950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17" name="Google Shape;617;p27"/>
          <p:cNvSpPr txBox="1">
            <a:spLocks noGrp="1"/>
          </p:cNvSpPr>
          <p:nvPr>
            <p:ph type="subTitle" idx="1"/>
          </p:nvPr>
        </p:nvSpPr>
        <p:spPr>
          <a:xfrm>
            <a:off x="2664521" y="1778375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7"/>
          <p:cNvSpPr txBox="1">
            <a:spLocks noGrp="1"/>
          </p:cNvSpPr>
          <p:nvPr>
            <p:ph type="title" idx="2" hasCustomPrompt="1"/>
          </p:nvPr>
        </p:nvSpPr>
        <p:spPr>
          <a:xfrm>
            <a:off x="1333750" y="2462720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27"/>
          <p:cNvSpPr txBox="1">
            <a:spLocks noGrp="1"/>
          </p:cNvSpPr>
          <p:nvPr>
            <p:ph type="subTitle" idx="3"/>
          </p:nvPr>
        </p:nvSpPr>
        <p:spPr>
          <a:xfrm>
            <a:off x="693238" y="3321145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7"/>
          <p:cNvSpPr txBox="1">
            <a:spLocks noGrp="1"/>
          </p:cNvSpPr>
          <p:nvPr>
            <p:ph type="title" idx="4" hasCustomPrompt="1"/>
          </p:nvPr>
        </p:nvSpPr>
        <p:spPr>
          <a:xfrm>
            <a:off x="5236788" y="2462726"/>
            <a:ext cx="2533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62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621" name="Google Shape;621;p27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622" name="Google Shape;622;p2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7"/>
          <p:cNvSpPr txBox="1">
            <a:spLocks noGrp="1"/>
          </p:cNvSpPr>
          <p:nvPr>
            <p:ph type="subTitle" idx="5"/>
          </p:nvPr>
        </p:nvSpPr>
        <p:spPr>
          <a:xfrm>
            <a:off x="4635654" y="3321150"/>
            <a:ext cx="38151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8" name="Google Shape;628;p27"/>
          <p:cNvGrpSpPr/>
          <p:nvPr/>
        </p:nvGrpSpPr>
        <p:grpSpPr>
          <a:xfrm>
            <a:off x="2762985" y="4053372"/>
            <a:ext cx="3361203" cy="1088034"/>
            <a:chOff x="2762985" y="4053372"/>
            <a:chExt cx="3361203" cy="1088034"/>
          </a:xfrm>
        </p:grpSpPr>
        <p:grpSp>
          <p:nvGrpSpPr>
            <p:cNvPr id="629" name="Google Shape;629;p27"/>
            <p:cNvGrpSpPr/>
            <p:nvPr/>
          </p:nvGrpSpPr>
          <p:grpSpPr>
            <a:xfrm>
              <a:off x="4219021" y="4053372"/>
              <a:ext cx="1905167" cy="1088034"/>
              <a:chOff x="-3763673" y="2607529"/>
              <a:chExt cx="2515736" cy="1436728"/>
            </a:xfrm>
          </p:grpSpPr>
          <p:sp>
            <p:nvSpPr>
              <p:cNvPr id="630" name="Google Shape;630;p27"/>
              <p:cNvSpPr/>
              <p:nvPr/>
            </p:nvSpPr>
            <p:spPr>
              <a:xfrm rot="1123467">
                <a:off x="-3443702" y="3119945"/>
                <a:ext cx="555367" cy="829916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7110" extrusionOk="0">
                    <a:moveTo>
                      <a:pt x="440" y="1"/>
                    </a:moveTo>
                    <a:lnTo>
                      <a:pt x="1" y="337"/>
                    </a:lnTo>
                    <a:cubicBezTo>
                      <a:pt x="1733" y="2379"/>
                      <a:pt x="3232" y="4628"/>
                      <a:pt x="4318" y="7110"/>
                    </a:cubicBezTo>
                    <a:lnTo>
                      <a:pt x="4757" y="6903"/>
                    </a:lnTo>
                    <a:cubicBezTo>
                      <a:pt x="3671" y="4421"/>
                      <a:pt x="2172" y="2172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 rot="1123467">
                <a:off x="-3697826" y="2708360"/>
                <a:ext cx="715277" cy="528181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4525" extrusionOk="0">
                    <a:moveTo>
                      <a:pt x="5274" y="1"/>
                    </a:moveTo>
                    <a:cubicBezTo>
                      <a:pt x="5042" y="104"/>
                      <a:pt x="4835" y="208"/>
                      <a:pt x="4731" y="311"/>
                    </a:cubicBezTo>
                    <a:cubicBezTo>
                      <a:pt x="4395" y="544"/>
                      <a:pt x="4292" y="854"/>
                      <a:pt x="4085" y="1190"/>
                    </a:cubicBezTo>
                    <a:cubicBezTo>
                      <a:pt x="4085" y="957"/>
                      <a:pt x="3982" y="751"/>
                      <a:pt x="3749" y="647"/>
                    </a:cubicBezTo>
                    <a:cubicBezTo>
                      <a:pt x="3646" y="440"/>
                      <a:pt x="3542" y="208"/>
                      <a:pt x="3335" y="104"/>
                    </a:cubicBezTo>
                    <a:cubicBezTo>
                      <a:pt x="3239" y="61"/>
                      <a:pt x="3129" y="36"/>
                      <a:pt x="3027" y="36"/>
                    </a:cubicBezTo>
                    <a:cubicBezTo>
                      <a:pt x="2881" y="36"/>
                      <a:pt x="2750" y="87"/>
                      <a:pt x="2689" y="208"/>
                    </a:cubicBezTo>
                    <a:cubicBezTo>
                      <a:pt x="2457" y="311"/>
                      <a:pt x="2457" y="440"/>
                      <a:pt x="2457" y="647"/>
                    </a:cubicBezTo>
                    <a:cubicBezTo>
                      <a:pt x="2353" y="957"/>
                      <a:pt x="2353" y="1293"/>
                      <a:pt x="2457" y="1604"/>
                    </a:cubicBezTo>
                    <a:cubicBezTo>
                      <a:pt x="2250" y="1293"/>
                      <a:pt x="1810" y="1190"/>
                      <a:pt x="1500" y="1087"/>
                    </a:cubicBezTo>
                    <a:cubicBezTo>
                      <a:pt x="1293" y="1087"/>
                      <a:pt x="957" y="1087"/>
                      <a:pt x="854" y="1293"/>
                    </a:cubicBezTo>
                    <a:cubicBezTo>
                      <a:pt x="647" y="1397"/>
                      <a:pt x="750" y="1733"/>
                      <a:pt x="750" y="1940"/>
                    </a:cubicBezTo>
                    <a:cubicBezTo>
                      <a:pt x="854" y="2146"/>
                      <a:pt x="957" y="2483"/>
                      <a:pt x="1061" y="2586"/>
                    </a:cubicBezTo>
                    <a:cubicBezTo>
                      <a:pt x="750" y="2586"/>
                      <a:pt x="311" y="2793"/>
                      <a:pt x="104" y="3129"/>
                    </a:cubicBezTo>
                    <a:cubicBezTo>
                      <a:pt x="1" y="3232"/>
                      <a:pt x="1" y="3439"/>
                      <a:pt x="1" y="3542"/>
                    </a:cubicBezTo>
                    <a:cubicBezTo>
                      <a:pt x="104" y="3775"/>
                      <a:pt x="311" y="3775"/>
                      <a:pt x="518" y="3775"/>
                    </a:cubicBezTo>
                    <a:lnTo>
                      <a:pt x="2896" y="3775"/>
                    </a:lnTo>
                    <a:cubicBezTo>
                      <a:pt x="3646" y="3878"/>
                      <a:pt x="4395" y="4085"/>
                      <a:pt x="5042" y="4525"/>
                    </a:cubicBezTo>
                    <a:cubicBezTo>
                      <a:pt x="5274" y="3336"/>
                      <a:pt x="5481" y="2250"/>
                      <a:pt x="5920" y="1190"/>
                    </a:cubicBezTo>
                    <a:cubicBezTo>
                      <a:pt x="6024" y="854"/>
                      <a:pt x="6127" y="544"/>
                      <a:pt x="5920" y="208"/>
                    </a:cubicBezTo>
                    <a:cubicBezTo>
                      <a:pt x="5817" y="104"/>
                      <a:pt x="5481" y="1"/>
                      <a:pt x="5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 rot="1123467">
                <a:off x="-3331976" y="3119372"/>
                <a:ext cx="190141" cy="187227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604" extrusionOk="0">
                    <a:moveTo>
                      <a:pt x="1629" y="1"/>
                    </a:moveTo>
                    <a:cubicBezTo>
                      <a:pt x="1422" y="1"/>
                      <a:pt x="1293" y="104"/>
                      <a:pt x="1189" y="208"/>
                    </a:cubicBezTo>
                    <a:cubicBezTo>
                      <a:pt x="1086" y="311"/>
                      <a:pt x="1086" y="311"/>
                      <a:pt x="982" y="414"/>
                    </a:cubicBezTo>
                    <a:lnTo>
                      <a:pt x="982" y="750"/>
                    </a:lnTo>
                    <a:cubicBezTo>
                      <a:pt x="776" y="647"/>
                      <a:pt x="646" y="647"/>
                      <a:pt x="440" y="647"/>
                    </a:cubicBezTo>
                    <a:cubicBezTo>
                      <a:pt x="336" y="647"/>
                      <a:pt x="129" y="750"/>
                      <a:pt x="0" y="854"/>
                    </a:cubicBezTo>
                    <a:cubicBezTo>
                      <a:pt x="543" y="1061"/>
                      <a:pt x="1086" y="1293"/>
                      <a:pt x="1525" y="1604"/>
                    </a:cubicBezTo>
                    <a:cubicBezTo>
                      <a:pt x="1525" y="1061"/>
                      <a:pt x="1422" y="544"/>
                      <a:pt x="1629" y="1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 rot="1123467">
                <a:off x="-3445145" y="3515586"/>
                <a:ext cx="452651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0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4" y="854"/>
                      <a:pt x="646" y="1707"/>
                      <a:pt x="1396" y="2250"/>
                    </a:cubicBezTo>
                    <a:cubicBezTo>
                      <a:pt x="2042" y="2689"/>
                      <a:pt x="3025" y="2999"/>
                      <a:pt x="3878" y="2999"/>
                    </a:cubicBezTo>
                    <a:cubicBezTo>
                      <a:pt x="3128" y="1500"/>
                      <a:pt x="1603" y="41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0" name="Google Shape;640;p27"/>
            <p:cNvGrpSpPr/>
            <p:nvPr/>
          </p:nvGrpSpPr>
          <p:grpSpPr>
            <a:xfrm flipH="1">
              <a:off x="2762985" y="4259140"/>
              <a:ext cx="713803" cy="882266"/>
              <a:chOff x="1191373" y="4259140"/>
              <a:chExt cx="713803" cy="882266"/>
            </a:xfrm>
          </p:grpSpPr>
          <p:sp>
            <p:nvSpPr>
              <p:cNvPr id="641" name="Google Shape;641;p27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6" name="Google Shape;646;p27"/>
            <p:cNvGrpSpPr/>
            <p:nvPr/>
          </p:nvGrpSpPr>
          <p:grpSpPr>
            <a:xfrm>
              <a:off x="3355535" y="4259145"/>
              <a:ext cx="713803" cy="882262"/>
              <a:chOff x="-2190501" y="2879247"/>
              <a:chExt cx="942563" cy="1165010"/>
            </a:xfrm>
          </p:grpSpPr>
          <p:sp>
            <p:nvSpPr>
              <p:cNvPr id="647" name="Google Shape;647;p27"/>
              <p:cNvSpPr/>
              <p:nvPr/>
            </p:nvSpPr>
            <p:spPr>
              <a:xfrm rot="-1032839">
                <a:off x="-1976397" y="3286274"/>
                <a:ext cx="452644" cy="678993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 rot="-1032839">
                <a:off x="-1877897" y="2955400"/>
                <a:ext cx="579519" cy="428617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 rot="-1032839">
                <a:off x="-1759531" y="3294488"/>
                <a:ext cx="151037" cy="151043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 rot="-1032839">
                <a:off x="-1885745" y="3606969"/>
                <a:ext cx="365220" cy="289713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2" name="Google Shape;652;p27"/>
          <p:cNvSpPr/>
          <p:nvPr/>
        </p:nvSpPr>
        <p:spPr>
          <a:xfrm flipH="1">
            <a:off x="1301066" y="98837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>
            <a:off x="-218440" y="118951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>
            <a:off x="7644373" y="1217160"/>
            <a:ext cx="1170758" cy="337174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bg>
      <p:bgPr>
        <a:solidFill>
          <a:schemeClr val="accen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8"/>
          <p:cNvSpPr txBox="1">
            <a:spLocks noGrp="1"/>
          </p:cNvSpPr>
          <p:nvPr>
            <p:ph type="title" hasCustomPrompt="1"/>
          </p:nvPr>
        </p:nvSpPr>
        <p:spPr>
          <a:xfrm>
            <a:off x="969209" y="2235625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5916700" y="1768650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title" idx="2" hasCustomPrompt="1"/>
          </p:nvPr>
        </p:nvSpPr>
        <p:spPr>
          <a:xfrm>
            <a:off x="2617353" y="2531868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28"/>
          <p:cNvSpPr txBox="1">
            <a:spLocks noGrp="1"/>
          </p:cNvSpPr>
          <p:nvPr>
            <p:ph type="subTitle" idx="3"/>
          </p:nvPr>
        </p:nvSpPr>
        <p:spPr>
          <a:xfrm>
            <a:off x="5916700" y="2970724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title" idx="4" hasCustomPrompt="1"/>
          </p:nvPr>
        </p:nvSpPr>
        <p:spPr>
          <a:xfrm>
            <a:off x="4101353" y="3192094"/>
            <a:ext cx="784200" cy="4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Life Savers ExtraBold"/>
              <a:buNone/>
              <a:defRPr sz="210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28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662" name="Google Shape;662;p2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28"/>
          <p:cNvSpPr txBox="1">
            <a:spLocks noGrp="1"/>
          </p:cNvSpPr>
          <p:nvPr>
            <p:ph type="subTitle" idx="5"/>
          </p:nvPr>
        </p:nvSpPr>
        <p:spPr>
          <a:xfrm>
            <a:off x="5916700" y="4168866"/>
            <a:ext cx="18612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8"/>
          <p:cNvSpPr txBox="1">
            <a:spLocks noGrp="1"/>
          </p:cNvSpPr>
          <p:nvPr>
            <p:ph type="title" idx="6"/>
          </p:nvPr>
        </p:nvSpPr>
        <p:spPr>
          <a:xfrm>
            <a:off x="720000" y="410217"/>
            <a:ext cx="7704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257662" y="3964066"/>
            <a:ext cx="675692" cy="1002693"/>
            <a:chOff x="351977" y="4008419"/>
            <a:chExt cx="487056" cy="722818"/>
          </a:xfrm>
        </p:grpSpPr>
        <p:grpSp>
          <p:nvGrpSpPr>
            <p:cNvPr id="670" name="Google Shape;670;p28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671" name="Google Shape;671;p28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28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674" name="Google Shape;674;p28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8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8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1" name="Google Shape;681;p28"/>
          <p:cNvGrpSpPr/>
          <p:nvPr/>
        </p:nvGrpSpPr>
        <p:grpSpPr>
          <a:xfrm>
            <a:off x="223009" y="646325"/>
            <a:ext cx="744991" cy="745685"/>
            <a:chOff x="215334" y="619425"/>
            <a:chExt cx="744991" cy="745685"/>
          </a:xfrm>
        </p:grpSpPr>
        <p:sp>
          <p:nvSpPr>
            <p:cNvPr id="682" name="Google Shape;682;p28"/>
            <p:cNvSpPr/>
            <p:nvPr/>
          </p:nvSpPr>
          <p:spPr>
            <a:xfrm>
              <a:off x="215334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544950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85922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5" name="Google Shape;685;p28"/>
          <p:cNvGrpSpPr/>
          <p:nvPr/>
        </p:nvGrpSpPr>
        <p:grpSpPr>
          <a:xfrm>
            <a:off x="8091068" y="102170"/>
            <a:ext cx="804107" cy="701546"/>
            <a:chOff x="8091068" y="102170"/>
            <a:chExt cx="804107" cy="701546"/>
          </a:xfrm>
        </p:grpSpPr>
        <p:sp>
          <p:nvSpPr>
            <p:cNvPr id="686" name="Google Shape;686;p28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8"/>
          <p:cNvGrpSpPr/>
          <p:nvPr/>
        </p:nvGrpSpPr>
        <p:grpSpPr>
          <a:xfrm>
            <a:off x="8146563" y="4008425"/>
            <a:ext cx="799912" cy="1036378"/>
            <a:chOff x="8146563" y="4008425"/>
            <a:chExt cx="799912" cy="1036378"/>
          </a:xfrm>
        </p:grpSpPr>
        <p:sp>
          <p:nvSpPr>
            <p:cNvPr id="690" name="Google Shape;690;p28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" name="Google Shape;693;p28"/>
          <p:cNvSpPr/>
          <p:nvPr/>
        </p:nvSpPr>
        <p:spPr>
          <a:xfrm>
            <a:off x="201124" y="291742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8"/>
          <p:cNvSpPr/>
          <p:nvPr/>
        </p:nvSpPr>
        <p:spPr>
          <a:xfrm flipH="1">
            <a:off x="-333184" y="2572961"/>
            <a:ext cx="1001841" cy="21015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8"/>
          <p:cNvSpPr txBox="1">
            <a:spLocks noGrp="1"/>
          </p:cNvSpPr>
          <p:nvPr>
            <p:ph type="title" idx="7"/>
          </p:nvPr>
        </p:nvSpPr>
        <p:spPr>
          <a:xfrm>
            <a:off x="5724700" y="1253134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6" name="Google Shape;696;p28"/>
          <p:cNvSpPr txBox="1">
            <a:spLocks noGrp="1"/>
          </p:cNvSpPr>
          <p:nvPr>
            <p:ph type="title" idx="8"/>
          </p:nvPr>
        </p:nvSpPr>
        <p:spPr>
          <a:xfrm>
            <a:off x="5724700" y="2457908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7" name="Google Shape;697;p28"/>
          <p:cNvSpPr txBox="1">
            <a:spLocks noGrp="1"/>
          </p:cNvSpPr>
          <p:nvPr>
            <p:ph type="title" idx="9"/>
          </p:nvPr>
        </p:nvSpPr>
        <p:spPr>
          <a:xfrm>
            <a:off x="5724700" y="3655312"/>
            <a:ext cx="205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accent2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0"/>
          <p:cNvSpPr txBox="1">
            <a:spLocks noGrp="1"/>
          </p:cNvSpPr>
          <p:nvPr>
            <p:ph type="title"/>
          </p:nvPr>
        </p:nvSpPr>
        <p:spPr>
          <a:xfrm>
            <a:off x="720000" y="44296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37" name="Google Shape;737;p30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738" name="Google Shape;738;p30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30"/>
          <p:cNvGrpSpPr/>
          <p:nvPr/>
        </p:nvGrpSpPr>
        <p:grpSpPr>
          <a:xfrm>
            <a:off x="-443" y="4205162"/>
            <a:ext cx="3440889" cy="938689"/>
            <a:chOff x="-9631391" y="6060801"/>
            <a:chExt cx="8540305" cy="2329832"/>
          </a:xfrm>
        </p:grpSpPr>
        <p:sp>
          <p:nvSpPr>
            <p:cNvPr id="744" name="Google Shape;744;p30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6" name="Google Shape;766;p30"/>
          <p:cNvSpPr/>
          <p:nvPr/>
        </p:nvSpPr>
        <p:spPr>
          <a:xfrm>
            <a:off x="-114252" y="1587911"/>
            <a:ext cx="690600" cy="14487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30"/>
          <p:cNvSpPr/>
          <p:nvPr/>
        </p:nvSpPr>
        <p:spPr>
          <a:xfrm>
            <a:off x="108051" y="2079466"/>
            <a:ext cx="1062516" cy="3059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0"/>
          <p:cNvSpPr/>
          <p:nvPr/>
        </p:nvSpPr>
        <p:spPr>
          <a:xfrm>
            <a:off x="8254850" y="1438271"/>
            <a:ext cx="1355896" cy="44412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9" name="Google Shape;769;p30"/>
          <p:cNvGrpSpPr/>
          <p:nvPr/>
        </p:nvGrpSpPr>
        <p:grpSpPr>
          <a:xfrm>
            <a:off x="8211481" y="76895"/>
            <a:ext cx="824457" cy="719455"/>
            <a:chOff x="8094218" y="4205145"/>
            <a:chExt cx="824457" cy="719455"/>
          </a:xfrm>
        </p:grpSpPr>
        <p:sp>
          <p:nvSpPr>
            <p:cNvPr id="770" name="Google Shape;770;p30"/>
            <p:cNvSpPr/>
            <p:nvPr/>
          </p:nvSpPr>
          <p:spPr>
            <a:xfrm>
              <a:off x="8094218" y="42051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8094225" y="47224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8817575" y="48235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720000" y="1076275"/>
            <a:ext cx="7704000" cy="35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flipH="1">
            <a:off x="7396836" y="1478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-300165" y="926423"/>
            <a:ext cx="979238" cy="205400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solidFill>
          <a:schemeClr val="accent2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2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9" name="Google Shape;789;p32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790" name="Google Shape;790;p32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32"/>
          <p:cNvGrpSpPr/>
          <p:nvPr/>
        </p:nvGrpSpPr>
        <p:grpSpPr>
          <a:xfrm>
            <a:off x="238313" y="174150"/>
            <a:ext cx="799912" cy="1036378"/>
            <a:chOff x="8146563" y="4008425"/>
            <a:chExt cx="799912" cy="1036378"/>
          </a:xfrm>
        </p:grpSpPr>
        <p:sp>
          <p:nvSpPr>
            <p:cNvPr id="796" name="Google Shape;796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32"/>
          <p:cNvGrpSpPr/>
          <p:nvPr/>
        </p:nvGrpSpPr>
        <p:grpSpPr>
          <a:xfrm flipH="1">
            <a:off x="8327379" y="4301488"/>
            <a:ext cx="701546" cy="746028"/>
            <a:chOff x="8146563" y="4298775"/>
            <a:chExt cx="701546" cy="746028"/>
          </a:xfrm>
        </p:grpSpPr>
        <p:sp>
          <p:nvSpPr>
            <p:cNvPr id="800" name="Google Shape;800;p32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8366075" y="42987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8645500" y="48530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32"/>
          <p:cNvGrpSpPr/>
          <p:nvPr/>
        </p:nvGrpSpPr>
        <p:grpSpPr>
          <a:xfrm>
            <a:off x="-443" y="4205162"/>
            <a:ext cx="3440889" cy="938689"/>
            <a:chOff x="-9631391" y="6060801"/>
            <a:chExt cx="8540305" cy="2329832"/>
          </a:xfrm>
        </p:grpSpPr>
        <p:sp>
          <p:nvSpPr>
            <p:cNvPr id="804" name="Google Shape;804;p32"/>
            <p:cNvSpPr/>
            <p:nvPr/>
          </p:nvSpPr>
          <p:spPr>
            <a:xfrm>
              <a:off x="-9631391" y="7118106"/>
              <a:ext cx="8540305" cy="127250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-8484000" y="6060801"/>
              <a:ext cx="1253504" cy="121747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-7916611" y="6601164"/>
              <a:ext cx="317757" cy="1031565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-8022423" y="6702554"/>
              <a:ext cx="385404" cy="265835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-9631391" y="6611156"/>
              <a:ext cx="868100" cy="1236470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-9504450" y="7160201"/>
              <a:ext cx="669256" cy="873669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-9525579" y="7192142"/>
              <a:ext cx="317757" cy="286309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-6366937" y="7738402"/>
              <a:ext cx="250111" cy="17378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-6455714" y="7437836"/>
              <a:ext cx="127103" cy="740997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-6879127" y="7065199"/>
              <a:ext cx="846971" cy="595550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-6646373" y="7209176"/>
              <a:ext cx="368533" cy="245525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-8272212" y="8195721"/>
              <a:ext cx="249947" cy="177879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-8043553" y="7894991"/>
              <a:ext cx="89103" cy="49563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-8378024" y="7526614"/>
              <a:ext cx="863842" cy="59718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-8128235" y="7666496"/>
              <a:ext cx="385404" cy="247490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-3153095" y="7789179"/>
              <a:ext cx="245689" cy="194913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-2941471" y="7509743"/>
              <a:ext cx="123008" cy="686127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-3242036" y="7137106"/>
              <a:ext cx="846971" cy="59145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-2996506" y="7270600"/>
              <a:ext cx="372792" cy="252896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-1903987" y="8106780"/>
              <a:ext cx="89103" cy="283852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-2238458" y="7738402"/>
              <a:ext cx="846971" cy="580153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-2009963" y="7864525"/>
              <a:ext cx="389826" cy="248473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32"/>
          <p:cNvSpPr/>
          <p:nvPr/>
        </p:nvSpPr>
        <p:spPr>
          <a:xfrm>
            <a:off x="7948947" y="174149"/>
            <a:ext cx="1458391" cy="41997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2"/>
          <p:cNvSpPr/>
          <p:nvPr/>
        </p:nvSpPr>
        <p:spPr>
          <a:xfrm flipH="1">
            <a:off x="7293317" y="665048"/>
            <a:ext cx="1034056" cy="216899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bg>
      <p:bgPr>
        <a:solidFill>
          <a:schemeClr val="accent2"/>
        </a:solidFill>
        <a:effectLst/>
      </p:bgPr>
    </p:bg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4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3" name="Google Shape;853;p34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854" name="Google Shape;854;p34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34"/>
          <p:cNvGrpSpPr/>
          <p:nvPr/>
        </p:nvGrpSpPr>
        <p:grpSpPr>
          <a:xfrm flipH="1">
            <a:off x="6607209" y="4053372"/>
            <a:ext cx="1905167" cy="1088034"/>
            <a:chOff x="-3763673" y="2607529"/>
            <a:chExt cx="2515736" cy="1436728"/>
          </a:xfrm>
        </p:grpSpPr>
        <p:sp>
          <p:nvSpPr>
            <p:cNvPr id="860" name="Google Shape;860;p3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34"/>
          <p:cNvGrpSpPr/>
          <p:nvPr/>
        </p:nvGrpSpPr>
        <p:grpSpPr>
          <a:xfrm>
            <a:off x="8091068" y="102170"/>
            <a:ext cx="751132" cy="750880"/>
            <a:chOff x="8091068" y="102170"/>
            <a:chExt cx="751132" cy="750880"/>
          </a:xfrm>
        </p:grpSpPr>
        <p:sp>
          <p:nvSpPr>
            <p:cNvPr id="871" name="Google Shape;871;p34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4"/>
          <p:cNvGrpSpPr/>
          <p:nvPr/>
        </p:nvGrpSpPr>
        <p:grpSpPr>
          <a:xfrm>
            <a:off x="207263" y="213188"/>
            <a:ext cx="799912" cy="1036378"/>
            <a:chOff x="8146563" y="4008425"/>
            <a:chExt cx="799912" cy="1036378"/>
          </a:xfrm>
        </p:grpSpPr>
        <p:sp>
          <p:nvSpPr>
            <p:cNvPr id="875" name="Google Shape;875;p34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8" name="Google Shape;878;p34"/>
          <p:cNvSpPr/>
          <p:nvPr/>
        </p:nvSpPr>
        <p:spPr>
          <a:xfrm>
            <a:off x="472424" y="4513251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4"/>
          <p:cNvSpPr/>
          <p:nvPr/>
        </p:nvSpPr>
        <p:spPr>
          <a:xfrm flipH="1">
            <a:off x="8091067" y="984108"/>
            <a:ext cx="1651653" cy="346446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80" name="Google Shape;880;p34"/>
          <p:cNvSpPr/>
          <p:nvPr/>
        </p:nvSpPr>
        <p:spPr>
          <a:xfrm>
            <a:off x="-366327" y="4127173"/>
            <a:ext cx="1090225" cy="22868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25" y="33735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-25" y="1639474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25" y="843910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257625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4912500" y="23793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200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1629325" y="2917150"/>
            <a:ext cx="21648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5312700" y="2917150"/>
            <a:ext cx="21072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715100" y="409182"/>
            <a:ext cx="7713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7686382" y="1251909"/>
            <a:ext cx="2097219" cy="953688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158283" y="2066980"/>
            <a:ext cx="851468" cy="24523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5"/>
          <p:cNvGrpSpPr/>
          <p:nvPr/>
        </p:nvGrpSpPr>
        <p:grpSpPr>
          <a:xfrm>
            <a:off x="6" y="3896701"/>
            <a:ext cx="1713892" cy="1244706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8058087" y="4172316"/>
            <a:ext cx="675692" cy="1002693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158263" y="169850"/>
            <a:ext cx="799912" cy="1036378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378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7" y="1177114"/>
            <a:ext cx="9144057" cy="3280718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7785274" y="1097276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flipH="1">
            <a:off x="6768604" y="553913"/>
            <a:ext cx="1992822" cy="41801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293024" y="1218138"/>
            <a:ext cx="1203135" cy="3464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720000" y="409217"/>
            <a:ext cx="77040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720000" y="1668900"/>
            <a:ext cx="45282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6200662" y="1527753"/>
            <a:ext cx="3629138" cy="1447618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715100" y="1000875"/>
            <a:ext cx="6119100" cy="21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6655559" y="102170"/>
            <a:ext cx="2239616" cy="3280728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564527" y="1125925"/>
            <a:ext cx="8253394" cy="2894833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5" y="1663782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9"/>
          <p:cNvGrpSpPr/>
          <p:nvPr/>
        </p:nvGrpSpPr>
        <p:grpSpPr>
          <a:xfrm flipH="1">
            <a:off x="81098" y="4053372"/>
            <a:ext cx="1905167" cy="1088034"/>
            <a:chOff x="-3763673" y="2607529"/>
            <a:chExt cx="2515736" cy="1436728"/>
          </a:xfrm>
        </p:grpSpPr>
        <p:sp>
          <p:nvSpPr>
            <p:cNvPr id="148" name="Google Shape;148;p9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>
            <a:off x="8430223" y="4259140"/>
            <a:ext cx="713803" cy="882266"/>
            <a:chOff x="1191373" y="4259140"/>
            <a:chExt cx="713803" cy="882266"/>
          </a:xfrm>
        </p:grpSpPr>
        <p:sp>
          <p:nvSpPr>
            <p:cNvPr id="159" name="Google Shape;159;p9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9"/>
          <p:cNvSpPr/>
          <p:nvPr/>
        </p:nvSpPr>
        <p:spPr>
          <a:xfrm flipH="1">
            <a:off x="1986279" y="32020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>
            <a:off x="529310" y="671838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5918649" y="31353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flipH="1">
            <a:off x="7457104" y="67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1920600" y="1561975"/>
            <a:ext cx="5302800" cy="1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flipH="1">
            <a:off x="2649825" y="870675"/>
            <a:ext cx="3844200" cy="7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715100" y="3392850"/>
            <a:ext cx="3103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715100" y="882625"/>
            <a:ext cx="3807600" cy="266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5631246" y="4053372"/>
            <a:ext cx="1905167" cy="1088034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233498" y="4259140"/>
            <a:ext cx="713803" cy="882266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4216912" y="4181850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7579369" y="4259140"/>
            <a:ext cx="1494332" cy="882266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806712" y="4814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60" r:id="rId9"/>
    <p:sldLayoutId id="2147483661" r:id="rId10"/>
    <p:sldLayoutId id="2147483663" r:id="rId11"/>
    <p:sldLayoutId id="2147483666" r:id="rId12"/>
    <p:sldLayoutId id="2147483667" r:id="rId13"/>
    <p:sldLayoutId id="2147483668" r:id="rId14"/>
    <p:sldLayoutId id="2147483669" r:id="rId15"/>
    <p:sldLayoutId id="2147483671" r:id="rId16"/>
    <p:sldLayoutId id="2147483673" r:id="rId17"/>
    <p:sldLayoutId id="2147483674" r:id="rId18"/>
    <p:sldLayoutId id="2147483676" r:id="rId19"/>
    <p:sldLayoutId id="2147483678" r:id="rId20"/>
    <p:sldLayoutId id="2147483680" r:id="rId21"/>
    <p:sldLayoutId id="2147483682" r:id="rId22"/>
    <p:sldLayoutId id="2147483683" r:id="rId23"/>
    <p:sldLayoutId id="2147483684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41"/>
          <p:cNvSpPr txBox="1">
            <a:spLocks noGrp="1"/>
          </p:cNvSpPr>
          <p:nvPr>
            <p:ph type="ctrTitle"/>
          </p:nvPr>
        </p:nvSpPr>
        <p:spPr>
          <a:xfrm>
            <a:off x="505712" y="1056892"/>
            <a:ext cx="5116284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3500" b="1">
                <a:latin typeface="Cambria Math" pitchFamily="18" charset="0"/>
                <a:ea typeface="Cambria Math" pitchFamily="18" charset="0"/>
              </a:rPr>
              <a:t>TỰ NHIÊN &amp; XÃ HỘI</a:t>
            </a:r>
            <a:br>
              <a:rPr lang="en" sz="3500" b="1">
                <a:latin typeface="Cambria Math" pitchFamily="18" charset="0"/>
                <a:ea typeface="Cambria Math" pitchFamily="18" charset="0"/>
              </a:rPr>
            </a:br>
            <a:r>
              <a:rPr lang="en" sz="4200" b="1">
                <a:solidFill>
                  <a:schemeClr val="lt2"/>
                </a:solidFill>
                <a:latin typeface="Cambria Math" pitchFamily="18" charset="0"/>
                <a:ea typeface="Cambria Math" pitchFamily="18" charset="0"/>
              </a:rPr>
              <a:t>TỈNH (THÀNH PHỐ) NƠI BẠN ĐANG SỐNG</a:t>
            </a:r>
            <a:endParaRPr sz="4200" b="1">
              <a:solidFill>
                <a:schemeClr val="lt2"/>
              </a:solidFill>
              <a:latin typeface="Cambria Math" pitchFamily="18" charset="0"/>
              <a:ea typeface="Cambria Math" pitchFamily="18" charset="0"/>
            </a:endParaRPr>
          </a:p>
        </p:txBody>
      </p:sp>
      <p:grpSp>
        <p:nvGrpSpPr>
          <p:cNvPr id="982" name="Google Shape;982;p41"/>
          <p:cNvGrpSpPr/>
          <p:nvPr/>
        </p:nvGrpSpPr>
        <p:grpSpPr>
          <a:xfrm flipH="1">
            <a:off x="4228623" y="2340403"/>
            <a:ext cx="5524975" cy="2803081"/>
            <a:chOff x="5830923" y="477793"/>
            <a:chExt cx="1757475" cy="891650"/>
          </a:xfrm>
        </p:grpSpPr>
        <p:sp>
          <p:nvSpPr>
            <p:cNvPr id="983" name="Google Shape;983;p41"/>
            <p:cNvSpPr/>
            <p:nvPr/>
          </p:nvSpPr>
          <p:spPr>
            <a:xfrm>
              <a:off x="6046501" y="761100"/>
              <a:ext cx="182153" cy="66887"/>
            </a:xfrm>
            <a:custGeom>
              <a:avLst/>
              <a:gdLst/>
              <a:ahLst/>
              <a:cxnLst/>
              <a:rect l="l" t="t" r="r" b="b"/>
              <a:pathLst>
                <a:path w="5482" h="2013" extrusionOk="0">
                  <a:moveTo>
                    <a:pt x="2087" y="0"/>
                  </a:moveTo>
                  <a:cubicBezTo>
                    <a:pt x="1402" y="0"/>
                    <a:pt x="720" y="146"/>
                    <a:pt x="104" y="459"/>
                  </a:cubicBezTo>
                  <a:lnTo>
                    <a:pt x="1" y="562"/>
                  </a:lnTo>
                  <a:lnTo>
                    <a:pt x="104" y="562"/>
                  </a:lnTo>
                  <a:cubicBezTo>
                    <a:pt x="854" y="1208"/>
                    <a:pt x="1604" y="1854"/>
                    <a:pt x="2586" y="1958"/>
                  </a:cubicBezTo>
                  <a:cubicBezTo>
                    <a:pt x="2784" y="1996"/>
                    <a:pt x="2975" y="2013"/>
                    <a:pt x="3160" y="2013"/>
                  </a:cubicBezTo>
                  <a:cubicBezTo>
                    <a:pt x="3987" y="2013"/>
                    <a:pt x="4699" y="1671"/>
                    <a:pt x="5481" y="1312"/>
                  </a:cubicBezTo>
                  <a:cubicBezTo>
                    <a:pt x="4582" y="479"/>
                    <a:pt x="3328" y="0"/>
                    <a:pt x="2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5830923" y="1111293"/>
              <a:ext cx="1732515" cy="258144"/>
            </a:xfrm>
            <a:custGeom>
              <a:avLst/>
              <a:gdLst/>
              <a:ahLst/>
              <a:cxnLst/>
              <a:rect l="l" t="t" r="r" b="b"/>
              <a:pathLst>
                <a:path w="52141" h="7769" extrusionOk="0">
                  <a:moveTo>
                    <a:pt x="27145" y="1"/>
                  </a:moveTo>
                  <a:cubicBezTo>
                    <a:pt x="26792" y="1"/>
                    <a:pt x="26438" y="5"/>
                    <a:pt x="26083" y="13"/>
                  </a:cubicBezTo>
                  <a:cubicBezTo>
                    <a:pt x="24558" y="13"/>
                    <a:pt x="23059" y="117"/>
                    <a:pt x="21560" y="220"/>
                  </a:cubicBezTo>
                  <a:cubicBezTo>
                    <a:pt x="20370" y="453"/>
                    <a:pt x="19181" y="556"/>
                    <a:pt x="17992" y="763"/>
                  </a:cubicBezTo>
                  <a:cubicBezTo>
                    <a:pt x="17889" y="763"/>
                    <a:pt x="17785" y="763"/>
                    <a:pt x="17579" y="866"/>
                  </a:cubicBezTo>
                  <a:lnTo>
                    <a:pt x="17346" y="866"/>
                  </a:lnTo>
                  <a:cubicBezTo>
                    <a:pt x="14994" y="1306"/>
                    <a:pt x="12719" y="1849"/>
                    <a:pt x="10340" y="2598"/>
                  </a:cubicBezTo>
                  <a:cubicBezTo>
                    <a:pt x="10134" y="2702"/>
                    <a:pt x="9927" y="2702"/>
                    <a:pt x="9694" y="2805"/>
                  </a:cubicBezTo>
                  <a:lnTo>
                    <a:pt x="9591" y="2805"/>
                  </a:lnTo>
                  <a:cubicBezTo>
                    <a:pt x="9048" y="3038"/>
                    <a:pt x="8402" y="3245"/>
                    <a:pt x="7885" y="3348"/>
                  </a:cubicBezTo>
                  <a:cubicBezTo>
                    <a:pt x="7238" y="3684"/>
                    <a:pt x="6592" y="3891"/>
                    <a:pt x="5946" y="4098"/>
                  </a:cubicBezTo>
                  <a:lnTo>
                    <a:pt x="5946" y="3787"/>
                  </a:lnTo>
                  <a:cubicBezTo>
                    <a:pt x="5946" y="3555"/>
                    <a:pt x="5946" y="3245"/>
                    <a:pt x="5817" y="3038"/>
                  </a:cubicBezTo>
                  <a:cubicBezTo>
                    <a:pt x="5647" y="2847"/>
                    <a:pt x="5478" y="2674"/>
                    <a:pt x="5295" y="2674"/>
                  </a:cubicBezTo>
                  <a:cubicBezTo>
                    <a:pt x="5254" y="2674"/>
                    <a:pt x="5213" y="2683"/>
                    <a:pt x="5170" y="2702"/>
                  </a:cubicBezTo>
                  <a:cubicBezTo>
                    <a:pt x="4860" y="2702"/>
                    <a:pt x="4653" y="3038"/>
                    <a:pt x="4653" y="3348"/>
                  </a:cubicBezTo>
                  <a:cubicBezTo>
                    <a:pt x="4524" y="3555"/>
                    <a:pt x="4524" y="3787"/>
                    <a:pt x="4524" y="3994"/>
                  </a:cubicBezTo>
                  <a:cubicBezTo>
                    <a:pt x="4445" y="3915"/>
                    <a:pt x="4351" y="3882"/>
                    <a:pt x="4258" y="3882"/>
                  </a:cubicBezTo>
                  <a:cubicBezTo>
                    <a:pt x="4107" y="3882"/>
                    <a:pt x="3958" y="3970"/>
                    <a:pt x="3878" y="4098"/>
                  </a:cubicBezTo>
                  <a:cubicBezTo>
                    <a:pt x="3774" y="4330"/>
                    <a:pt x="3774" y="4537"/>
                    <a:pt x="3878" y="4847"/>
                  </a:cubicBezTo>
                  <a:lnTo>
                    <a:pt x="3878" y="4977"/>
                  </a:lnTo>
                  <a:cubicBezTo>
                    <a:pt x="2585" y="5494"/>
                    <a:pt x="1293" y="6036"/>
                    <a:pt x="0" y="6683"/>
                  </a:cubicBezTo>
                  <a:lnTo>
                    <a:pt x="0" y="7768"/>
                  </a:lnTo>
                  <a:lnTo>
                    <a:pt x="52140" y="7768"/>
                  </a:lnTo>
                  <a:cubicBezTo>
                    <a:pt x="51494" y="7226"/>
                    <a:pt x="50848" y="6786"/>
                    <a:pt x="50098" y="6372"/>
                  </a:cubicBezTo>
                  <a:cubicBezTo>
                    <a:pt x="49659" y="6036"/>
                    <a:pt x="49245" y="5830"/>
                    <a:pt x="48806" y="5494"/>
                  </a:cubicBezTo>
                  <a:cubicBezTo>
                    <a:pt x="48263" y="5287"/>
                    <a:pt x="47617" y="4977"/>
                    <a:pt x="47074" y="4640"/>
                  </a:cubicBezTo>
                  <a:cubicBezTo>
                    <a:pt x="47074" y="4640"/>
                    <a:pt x="46970" y="4640"/>
                    <a:pt x="46970" y="4537"/>
                  </a:cubicBezTo>
                  <a:cubicBezTo>
                    <a:pt x="46970" y="4537"/>
                    <a:pt x="46970" y="4434"/>
                    <a:pt x="47074" y="4434"/>
                  </a:cubicBezTo>
                  <a:cubicBezTo>
                    <a:pt x="47177" y="4201"/>
                    <a:pt x="47177" y="3994"/>
                    <a:pt x="47306" y="3787"/>
                  </a:cubicBezTo>
                  <a:cubicBezTo>
                    <a:pt x="47306" y="3555"/>
                    <a:pt x="47306" y="3348"/>
                    <a:pt x="47074" y="3141"/>
                  </a:cubicBezTo>
                  <a:cubicBezTo>
                    <a:pt x="46955" y="3008"/>
                    <a:pt x="46794" y="2951"/>
                    <a:pt x="46640" y="2951"/>
                  </a:cubicBezTo>
                  <a:cubicBezTo>
                    <a:pt x="46524" y="2951"/>
                    <a:pt x="46412" y="2983"/>
                    <a:pt x="46324" y="3038"/>
                  </a:cubicBezTo>
                  <a:cubicBezTo>
                    <a:pt x="46014" y="3141"/>
                    <a:pt x="45781" y="3245"/>
                    <a:pt x="45575" y="3451"/>
                  </a:cubicBezTo>
                  <a:cubicBezTo>
                    <a:pt x="45471" y="3348"/>
                    <a:pt x="45575" y="3141"/>
                    <a:pt x="45575" y="3038"/>
                  </a:cubicBezTo>
                  <a:cubicBezTo>
                    <a:pt x="45498" y="2866"/>
                    <a:pt x="45352" y="2765"/>
                    <a:pt x="45197" y="2765"/>
                  </a:cubicBezTo>
                  <a:cubicBezTo>
                    <a:pt x="45142" y="2765"/>
                    <a:pt x="45086" y="2778"/>
                    <a:pt x="45032" y="2805"/>
                  </a:cubicBezTo>
                  <a:cubicBezTo>
                    <a:pt x="44928" y="2805"/>
                    <a:pt x="44721" y="2909"/>
                    <a:pt x="44592" y="3141"/>
                  </a:cubicBezTo>
                  <a:lnTo>
                    <a:pt x="44385" y="3348"/>
                  </a:lnTo>
                  <a:cubicBezTo>
                    <a:pt x="44179" y="3348"/>
                    <a:pt x="43946" y="3245"/>
                    <a:pt x="43739" y="3141"/>
                  </a:cubicBezTo>
                  <a:cubicBezTo>
                    <a:pt x="43196" y="2909"/>
                    <a:pt x="42550" y="2702"/>
                    <a:pt x="41904" y="2495"/>
                  </a:cubicBezTo>
                  <a:cubicBezTo>
                    <a:pt x="41594" y="2392"/>
                    <a:pt x="41257" y="2262"/>
                    <a:pt x="40947" y="2159"/>
                  </a:cubicBezTo>
                  <a:cubicBezTo>
                    <a:pt x="40301" y="1952"/>
                    <a:pt x="39655" y="1745"/>
                    <a:pt x="39112" y="1616"/>
                  </a:cubicBezTo>
                  <a:cubicBezTo>
                    <a:pt x="35236" y="546"/>
                    <a:pt x="31207" y="1"/>
                    <a:pt x="27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6063688" y="896804"/>
              <a:ext cx="254290" cy="246980"/>
            </a:xfrm>
            <a:custGeom>
              <a:avLst/>
              <a:gdLst/>
              <a:ahLst/>
              <a:cxnLst/>
              <a:rect l="l" t="t" r="r" b="b"/>
              <a:pathLst>
                <a:path w="7653" h="7433" extrusionOk="0">
                  <a:moveTo>
                    <a:pt x="3795" y="1"/>
                  </a:moveTo>
                  <a:cubicBezTo>
                    <a:pt x="1829" y="1"/>
                    <a:pt x="101" y="1568"/>
                    <a:pt x="1" y="3547"/>
                  </a:cubicBezTo>
                  <a:cubicBezTo>
                    <a:pt x="1" y="5615"/>
                    <a:pt x="1526" y="7321"/>
                    <a:pt x="3568" y="7425"/>
                  </a:cubicBezTo>
                  <a:cubicBezTo>
                    <a:pt x="3653" y="7430"/>
                    <a:pt x="3737" y="7432"/>
                    <a:pt x="3821" y="7432"/>
                  </a:cubicBezTo>
                  <a:cubicBezTo>
                    <a:pt x="5848" y="7432"/>
                    <a:pt x="7450" y="5944"/>
                    <a:pt x="7549" y="3883"/>
                  </a:cubicBezTo>
                  <a:cubicBezTo>
                    <a:pt x="7652" y="1841"/>
                    <a:pt x="6050" y="109"/>
                    <a:pt x="3982" y="6"/>
                  </a:cubicBezTo>
                  <a:cubicBezTo>
                    <a:pt x="3919" y="3"/>
                    <a:pt x="3857" y="1"/>
                    <a:pt x="3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6178791" y="1006424"/>
              <a:ext cx="64461" cy="209267"/>
            </a:xfrm>
            <a:custGeom>
              <a:avLst/>
              <a:gdLst/>
              <a:ahLst/>
              <a:cxnLst/>
              <a:rect l="l" t="t" r="r" b="b"/>
              <a:pathLst>
                <a:path w="1940" h="6298" extrusionOk="0">
                  <a:moveTo>
                    <a:pt x="351" y="1"/>
                  </a:moveTo>
                  <a:cubicBezTo>
                    <a:pt x="311" y="1"/>
                    <a:pt x="263" y="14"/>
                    <a:pt x="207" y="41"/>
                  </a:cubicBezTo>
                  <a:cubicBezTo>
                    <a:pt x="104" y="41"/>
                    <a:pt x="1" y="248"/>
                    <a:pt x="1" y="377"/>
                  </a:cubicBezTo>
                  <a:lnTo>
                    <a:pt x="1397" y="5961"/>
                  </a:lnTo>
                  <a:cubicBezTo>
                    <a:pt x="1397" y="6194"/>
                    <a:pt x="1500" y="6297"/>
                    <a:pt x="1707" y="6297"/>
                  </a:cubicBezTo>
                  <a:cubicBezTo>
                    <a:pt x="1810" y="6194"/>
                    <a:pt x="1939" y="6065"/>
                    <a:pt x="1939" y="5858"/>
                  </a:cubicBezTo>
                  <a:lnTo>
                    <a:pt x="518" y="248"/>
                  </a:lnTo>
                  <a:cubicBezTo>
                    <a:pt x="518" y="97"/>
                    <a:pt x="462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6157325" y="1026993"/>
              <a:ext cx="78184" cy="53928"/>
            </a:xfrm>
            <a:custGeom>
              <a:avLst/>
              <a:gdLst/>
              <a:ahLst/>
              <a:cxnLst/>
              <a:rect l="l" t="t" r="r" b="b"/>
              <a:pathLst>
                <a:path w="2353" h="1623" extrusionOk="0">
                  <a:moveTo>
                    <a:pt x="1969" y="1"/>
                  </a:moveTo>
                  <a:cubicBezTo>
                    <a:pt x="1872" y="1"/>
                    <a:pt x="1767" y="51"/>
                    <a:pt x="1707" y="172"/>
                  </a:cubicBezTo>
                  <a:lnTo>
                    <a:pt x="1293" y="922"/>
                  </a:lnTo>
                  <a:lnTo>
                    <a:pt x="517" y="508"/>
                  </a:lnTo>
                  <a:cubicBezTo>
                    <a:pt x="432" y="465"/>
                    <a:pt x="364" y="440"/>
                    <a:pt x="306" y="440"/>
                  </a:cubicBezTo>
                  <a:cubicBezTo>
                    <a:pt x="225" y="440"/>
                    <a:pt x="164" y="490"/>
                    <a:pt x="104" y="612"/>
                  </a:cubicBezTo>
                  <a:cubicBezTo>
                    <a:pt x="0" y="715"/>
                    <a:pt x="104" y="922"/>
                    <a:pt x="207" y="922"/>
                  </a:cubicBezTo>
                  <a:lnTo>
                    <a:pt x="1164" y="1568"/>
                  </a:lnTo>
                  <a:cubicBezTo>
                    <a:pt x="1202" y="1607"/>
                    <a:pt x="1248" y="1622"/>
                    <a:pt x="1296" y="1622"/>
                  </a:cubicBezTo>
                  <a:cubicBezTo>
                    <a:pt x="1407" y="1622"/>
                    <a:pt x="1531" y="1537"/>
                    <a:pt x="1603" y="1465"/>
                  </a:cubicBezTo>
                  <a:lnTo>
                    <a:pt x="2249" y="508"/>
                  </a:lnTo>
                  <a:cubicBezTo>
                    <a:pt x="2353" y="275"/>
                    <a:pt x="2249" y="172"/>
                    <a:pt x="2146" y="69"/>
                  </a:cubicBezTo>
                  <a:cubicBezTo>
                    <a:pt x="2103" y="26"/>
                    <a:pt x="203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7305765" y="959439"/>
              <a:ext cx="282633" cy="247478"/>
            </a:xfrm>
            <a:custGeom>
              <a:avLst/>
              <a:gdLst/>
              <a:ahLst/>
              <a:cxnLst/>
              <a:rect l="l" t="t" r="r" b="b"/>
              <a:pathLst>
                <a:path w="8506" h="7448" extrusionOk="0">
                  <a:moveTo>
                    <a:pt x="4305" y="1"/>
                  </a:moveTo>
                  <a:cubicBezTo>
                    <a:pt x="3156" y="1"/>
                    <a:pt x="2009" y="531"/>
                    <a:pt x="1293" y="1559"/>
                  </a:cubicBezTo>
                  <a:cubicBezTo>
                    <a:pt x="0" y="3187"/>
                    <a:pt x="440" y="5540"/>
                    <a:pt x="2043" y="6729"/>
                  </a:cubicBezTo>
                  <a:cubicBezTo>
                    <a:pt x="2747" y="7212"/>
                    <a:pt x="3536" y="7448"/>
                    <a:pt x="4312" y="7448"/>
                  </a:cubicBezTo>
                  <a:cubicBezTo>
                    <a:pt x="5445" y="7448"/>
                    <a:pt x="6549" y="6946"/>
                    <a:pt x="7316" y="5979"/>
                  </a:cubicBezTo>
                  <a:cubicBezTo>
                    <a:pt x="8505" y="4247"/>
                    <a:pt x="8195" y="1895"/>
                    <a:pt x="6463" y="706"/>
                  </a:cubicBezTo>
                  <a:cubicBezTo>
                    <a:pt x="5825" y="233"/>
                    <a:pt x="5065" y="1"/>
                    <a:pt x="43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7373617" y="1068761"/>
              <a:ext cx="85926" cy="201525"/>
            </a:xfrm>
            <a:custGeom>
              <a:avLst/>
              <a:gdLst/>
              <a:ahLst/>
              <a:cxnLst/>
              <a:rect l="l" t="t" r="r" b="b"/>
              <a:pathLst>
                <a:path w="2586" h="6065" extrusionOk="0">
                  <a:moveTo>
                    <a:pt x="2379" y="1"/>
                  </a:moveTo>
                  <a:cubicBezTo>
                    <a:pt x="2172" y="1"/>
                    <a:pt x="2043" y="1"/>
                    <a:pt x="1939" y="208"/>
                  </a:cubicBezTo>
                  <a:lnTo>
                    <a:pt x="1" y="5714"/>
                  </a:lnTo>
                  <a:cubicBezTo>
                    <a:pt x="1" y="5817"/>
                    <a:pt x="1" y="6024"/>
                    <a:pt x="233" y="6024"/>
                  </a:cubicBezTo>
                  <a:cubicBezTo>
                    <a:pt x="261" y="6052"/>
                    <a:pt x="296" y="6064"/>
                    <a:pt x="333" y="6064"/>
                  </a:cubicBezTo>
                  <a:cubicBezTo>
                    <a:pt x="433" y="6064"/>
                    <a:pt x="543" y="5968"/>
                    <a:pt x="543" y="5817"/>
                  </a:cubicBezTo>
                  <a:lnTo>
                    <a:pt x="2586" y="440"/>
                  </a:lnTo>
                  <a:cubicBezTo>
                    <a:pt x="2586" y="208"/>
                    <a:pt x="2482" y="104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7402825" y="1086804"/>
              <a:ext cx="74762" cy="53297"/>
            </a:xfrm>
            <a:custGeom>
              <a:avLst/>
              <a:gdLst/>
              <a:ahLst/>
              <a:cxnLst/>
              <a:rect l="l" t="t" r="r" b="b"/>
              <a:pathLst>
                <a:path w="2250" h="1604" extrusionOk="0">
                  <a:moveTo>
                    <a:pt x="207" y="1"/>
                  </a:moveTo>
                  <a:cubicBezTo>
                    <a:pt x="104" y="104"/>
                    <a:pt x="0" y="311"/>
                    <a:pt x="104" y="414"/>
                  </a:cubicBezTo>
                  <a:lnTo>
                    <a:pt x="517" y="1397"/>
                  </a:lnTo>
                  <a:cubicBezTo>
                    <a:pt x="647" y="1603"/>
                    <a:pt x="854" y="1603"/>
                    <a:pt x="957" y="1603"/>
                  </a:cubicBezTo>
                  <a:lnTo>
                    <a:pt x="2043" y="1060"/>
                  </a:lnTo>
                  <a:cubicBezTo>
                    <a:pt x="2249" y="1060"/>
                    <a:pt x="2249" y="854"/>
                    <a:pt x="2249" y="750"/>
                  </a:cubicBezTo>
                  <a:cubicBezTo>
                    <a:pt x="2146" y="543"/>
                    <a:pt x="1939" y="543"/>
                    <a:pt x="1810" y="543"/>
                  </a:cubicBezTo>
                  <a:lnTo>
                    <a:pt x="957" y="957"/>
                  </a:lnTo>
                  <a:lnTo>
                    <a:pt x="647" y="207"/>
                  </a:lnTo>
                  <a:cubicBezTo>
                    <a:pt x="517" y="1"/>
                    <a:pt x="311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5830923" y="1008451"/>
              <a:ext cx="176106" cy="250834"/>
            </a:xfrm>
            <a:custGeom>
              <a:avLst/>
              <a:gdLst/>
              <a:ahLst/>
              <a:cxnLst/>
              <a:rect l="l" t="t" r="r" b="b"/>
              <a:pathLst>
                <a:path w="5300" h="7549" extrusionOk="0">
                  <a:moveTo>
                    <a:pt x="1156" y="0"/>
                  </a:moveTo>
                  <a:cubicBezTo>
                    <a:pt x="771" y="0"/>
                    <a:pt x="381" y="60"/>
                    <a:pt x="0" y="187"/>
                  </a:cubicBezTo>
                  <a:lnTo>
                    <a:pt x="0" y="7296"/>
                  </a:lnTo>
                  <a:cubicBezTo>
                    <a:pt x="388" y="7464"/>
                    <a:pt x="795" y="7548"/>
                    <a:pt x="1212" y="7548"/>
                  </a:cubicBezTo>
                  <a:cubicBezTo>
                    <a:pt x="1629" y="7548"/>
                    <a:pt x="2055" y="7464"/>
                    <a:pt x="2482" y="7296"/>
                  </a:cubicBezTo>
                  <a:cubicBezTo>
                    <a:pt x="2818" y="7193"/>
                    <a:pt x="3128" y="6986"/>
                    <a:pt x="3361" y="6882"/>
                  </a:cubicBezTo>
                  <a:cubicBezTo>
                    <a:pt x="4653" y="5900"/>
                    <a:pt x="5300" y="4194"/>
                    <a:pt x="4757" y="2565"/>
                  </a:cubicBezTo>
                  <a:cubicBezTo>
                    <a:pt x="4237" y="1007"/>
                    <a:pt x="2733" y="0"/>
                    <a:pt x="1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5856675" y="1119833"/>
              <a:ext cx="135768" cy="177235"/>
            </a:xfrm>
            <a:custGeom>
              <a:avLst/>
              <a:gdLst/>
              <a:ahLst/>
              <a:cxnLst/>
              <a:rect l="l" t="t" r="r" b="b"/>
              <a:pathLst>
                <a:path w="4086" h="5334" extrusionOk="0">
                  <a:moveTo>
                    <a:pt x="361" y="0"/>
                  </a:moveTo>
                  <a:cubicBezTo>
                    <a:pt x="307" y="0"/>
                    <a:pt x="249" y="25"/>
                    <a:pt x="208" y="66"/>
                  </a:cubicBezTo>
                  <a:cubicBezTo>
                    <a:pt x="1" y="196"/>
                    <a:pt x="1" y="403"/>
                    <a:pt x="104" y="506"/>
                  </a:cubicBezTo>
                  <a:lnTo>
                    <a:pt x="3439" y="5237"/>
                  </a:lnTo>
                  <a:cubicBezTo>
                    <a:pt x="3491" y="5301"/>
                    <a:pt x="3568" y="5333"/>
                    <a:pt x="3649" y="5333"/>
                  </a:cubicBezTo>
                  <a:cubicBezTo>
                    <a:pt x="3730" y="5333"/>
                    <a:pt x="3814" y="5301"/>
                    <a:pt x="3878" y="5237"/>
                  </a:cubicBezTo>
                  <a:cubicBezTo>
                    <a:pt x="3982" y="5133"/>
                    <a:pt x="4085" y="5030"/>
                    <a:pt x="3982" y="4823"/>
                  </a:cubicBezTo>
                  <a:lnTo>
                    <a:pt x="518" y="196"/>
                  </a:lnTo>
                  <a:cubicBezTo>
                    <a:pt x="518" y="56"/>
                    <a:pt x="443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5852389" y="1126312"/>
              <a:ext cx="64461" cy="58082"/>
            </a:xfrm>
            <a:custGeom>
              <a:avLst/>
              <a:gdLst/>
              <a:ahLst/>
              <a:cxnLst/>
              <a:rect l="l" t="t" r="r" b="b"/>
              <a:pathLst>
                <a:path w="1940" h="1748" extrusionOk="0">
                  <a:moveTo>
                    <a:pt x="1733" y="1"/>
                  </a:moveTo>
                  <a:cubicBezTo>
                    <a:pt x="1526" y="1"/>
                    <a:pt x="1422" y="104"/>
                    <a:pt x="1422" y="208"/>
                  </a:cubicBezTo>
                  <a:lnTo>
                    <a:pt x="1190" y="1164"/>
                  </a:lnTo>
                  <a:lnTo>
                    <a:pt x="337" y="957"/>
                  </a:lnTo>
                  <a:cubicBezTo>
                    <a:pt x="233" y="957"/>
                    <a:pt x="1" y="1061"/>
                    <a:pt x="1" y="1293"/>
                  </a:cubicBezTo>
                  <a:cubicBezTo>
                    <a:pt x="1" y="1397"/>
                    <a:pt x="130" y="1603"/>
                    <a:pt x="233" y="1603"/>
                  </a:cubicBezTo>
                  <a:lnTo>
                    <a:pt x="1422" y="1707"/>
                  </a:lnTo>
                  <a:cubicBezTo>
                    <a:pt x="1450" y="1735"/>
                    <a:pt x="1485" y="1747"/>
                    <a:pt x="1522" y="1747"/>
                  </a:cubicBezTo>
                  <a:cubicBezTo>
                    <a:pt x="1622" y="1747"/>
                    <a:pt x="1733" y="1651"/>
                    <a:pt x="1733" y="1500"/>
                  </a:cubicBezTo>
                  <a:lnTo>
                    <a:pt x="1939" y="311"/>
                  </a:lnTo>
                  <a:cubicBezTo>
                    <a:pt x="1939" y="208"/>
                    <a:pt x="1836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7091010" y="890955"/>
              <a:ext cx="214783" cy="123739"/>
            </a:xfrm>
            <a:custGeom>
              <a:avLst/>
              <a:gdLst/>
              <a:ahLst/>
              <a:cxnLst/>
              <a:rect l="l" t="t" r="r" b="b"/>
              <a:pathLst>
                <a:path w="6464" h="3724" extrusionOk="0">
                  <a:moveTo>
                    <a:pt x="6024" y="1"/>
                  </a:moveTo>
                  <a:cubicBezTo>
                    <a:pt x="5927" y="1"/>
                    <a:pt x="5817" y="27"/>
                    <a:pt x="5714" y="78"/>
                  </a:cubicBezTo>
                  <a:cubicBezTo>
                    <a:pt x="5067" y="931"/>
                    <a:pt x="4318" y="1784"/>
                    <a:pt x="3335" y="2327"/>
                  </a:cubicBezTo>
                  <a:cubicBezTo>
                    <a:pt x="2793" y="2663"/>
                    <a:pt x="2043" y="2974"/>
                    <a:pt x="1293" y="2974"/>
                  </a:cubicBezTo>
                  <a:cubicBezTo>
                    <a:pt x="1087" y="2974"/>
                    <a:pt x="750" y="2870"/>
                    <a:pt x="544" y="2870"/>
                  </a:cubicBezTo>
                  <a:cubicBezTo>
                    <a:pt x="488" y="2842"/>
                    <a:pt x="431" y="2830"/>
                    <a:pt x="375" y="2830"/>
                  </a:cubicBezTo>
                  <a:cubicBezTo>
                    <a:pt x="221" y="2830"/>
                    <a:pt x="76" y="2926"/>
                    <a:pt x="1" y="3077"/>
                  </a:cubicBezTo>
                  <a:cubicBezTo>
                    <a:pt x="1" y="3310"/>
                    <a:pt x="104" y="3516"/>
                    <a:pt x="208" y="3516"/>
                  </a:cubicBezTo>
                  <a:cubicBezTo>
                    <a:pt x="647" y="3620"/>
                    <a:pt x="983" y="3723"/>
                    <a:pt x="1293" y="3723"/>
                  </a:cubicBezTo>
                  <a:cubicBezTo>
                    <a:pt x="2146" y="3723"/>
                    <a:pt x="3025" y="3413"/>
                    <a:pt x="3775" y="2974"/>
                  </a:cubicBezTo>
                  <a:cubicBezTo>
                    <a:pt x="4861" y="2327"/>
                    <a:pt x="5610" y="1371"/>
                    <a:pt x="6360" y="621"/>
                  </a:cubicBezTo>
                  <a:cubicBezTo>
                    <a:pt x="6463" y="388"/>
                    <a:pt x="6463" y="182"/>
                    <a:pt x="6257" y="78"/>
                  </a:cubicBezTo>
                  <a:cubicBezTo>
                    <a:pt x="6205" y="27"/>
                    <a:pt x="6121" y="1"/>
                    <a:pt x="6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7252500" y="832540"/>
              <a:ext cx="103105" cy="96825"/>
            </a:xfrm>
            <a:custGeom>
              <a:avLst/>
              <a:gdLst/>
              <a:ahLst/>
              <a:cxnLst/>
              <a:rect l="l" t="t" r="r" b="b"/>
              <a:pathLst>
                <a:path w="3103" h="2914" extrusionOk="0">
                  <a:moveTo>
                    <a:pt x="2353" y="1"/>
                  </a:moveTo>
                  <a:cubicBezTo>
                    <a:pt x="2146" y="1"/>
                    <a:pt x="2146" y="311"/>
                    <a:pt x="1939" y="647"/>
                  </a:cubicBezTo>
                  <a:cubicBezTo>
                    <a:pt x="1707" y="1087"/>
                    <a:pt x="1707" y="1190"/>
                    <a:pt x="1707" y="1190"/>
                  </a:cubicBezTo>
                  <a:cubicBezTo>
                    <a:pt x="1707" y="1190"/>
                    <a:pt x="1603" y="957"/>
                    <a:pt x="1500" y="854"/>
                  </a:cubicBezTo>
                  <a:cubicBezTo>
                    <a:pt x="1427" y="708"/>
                    <a:pt x="966" y="562"/>
                    <a:pt x="666" y="562"/>
                  </a:cubicBezTo>
                  <a:cubicBezTo>
                    <a:pt x="541" y="562"/>
                    <a:pt x="445" y="587"/>
                    <a:pt x="414" y="647"/>
                  </a:cubicBezTo>
                  <a:cubicBezTo>
                    <a:pt x="311" y="854"/>
                    <a:pt x="1164" y="854"/>
                    <a:pt x="1164" y="1293"/>
                  </a:cubicBezTo>
                  <a:cubicBezTo>
                    <a:pt x="1277" y="1565"/>
                    <a:pt x="955" y="1855"/>
                    <a:pt x="735" y="1855"/>
                  </a:cubicBezTo>
                  <a:cubicBezTo>
                    <a:pt x="703" y="1855"/>
                    <a:pt x="673" y="1849"/>
                    <a:pt x="647" y="1836"/>
                  </a:cubicBezTo>
                  <a:cubicBezTo>
                    <a:pt x="424" y="1836"/>
                    <a:pt x="510" y="744"/>
                    <a:pt x="244" y="744"/>
                  </a:cubicBezTo>
                  <a:cubicBezTo>
                    <a:pt x="233" y="744"/>
                    <a:pt x="220" y="746"/>
                    <a:pt x="207" y="751"/>
                  </a:cubicBezTo>
                  <a:cubicBezTo>
                    <a:pt x="1" y="854"/>
                    <a:pt x="104" y="1500"/>
                    <a:pt x="104" y="1940"/>
                  </a:cubicBezTo>
                  <a:cubicBezTo>
                    <a:pt x="104" y="2483"/>
                    <a:pt x="414" y="2896"/>
                    <a:pt x="414" y="2896"/>
                  </a:cubicBezTo>
                  <a:cubicBezTo>
                    <a:pt x="414" y="2896"/>
                    <a:pt x="535" y="2914"/>
                    <a:pt x="719" y="2914"/>
                  </a:cubicBezTo>
                  <a:cubicBezTo>
                    <a:pt x="1033" y="2914"/>
                    <a:pt x="1533" y="2863"/>
                    <a:pt x="1939" y="2586"/>
                  </a:cubicBezTo>
                  <a:cubicBezTo>
                    <a:pt x="2456" y="2146"/>
                    <a:pt x="3103" y="957"/>
                    <a:pt x="2999" y="854"/>
                  </a:cubicBezTo>
                  <a:cubicBezTo>
                    <a:pt x="2960" y="834"/>
                    <a:pt x="2925" y="826"/>
                    <a:pt x="2892" y="826"/>
                  </a:cubicBezTo>
                  <a:cubicBezTo>
                    <a:pt x="2749" y="826"/>
                    <a:pt x="2645" y="982"/>
                    <a:pt x="2456" y="1087"/>
                  </a:cubicBezTo>
                  <a:cubicBezTo>
                    <a:pt x="2353" y="1293"/>
                    <a:pt x="2146" y="1500"/>
                    <a:pt x="2146" y="1500"/>
                  </a:cubicBezTo>
                  <a:cubicBezTo>
                    <a:pt x="2146" y="1500"/>
                    <a:pt x="2250" y="1087"/>
                    <a:pt x="2353" y="751"/>
                  </a:cubicBezTo>
                  <a:cubicBezTo>
                    <a:pt x="2456" y="440"/>
                    <a:pt x="2456" y="104"/>
                    <a:pt x="2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7269679" y="890091"/>
              <a:ext cx="39541" cy="10367"/>
            </a:xfrm>
            <a:custGeom>
              <a:avLst/>
              <a:gdLst/>
              <a:ahLst/>
              <a:cxnLst/>
              <a:rect l="l" t="t" r="r" b="b"/>
              <a:pathLst>
                <a:path w="1190" h="312" extrusionOk="0">
                  <a:moveTo>
                    <a:pt x="440" y="1"/>
                  </a:moveTo>
                  <a:cubicBezTo>
                    <a:pt x="337" y="1"/>
                    <a:pt x="233" y="1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208"/>
                    <a:pt x="58" y="254"/>
                    <a:pt x="96" y="254"/>
                  </a:cubicBezTo>
                  <a:cubicBezTo>
                    <a:pt x="116" y="254"/>
                    <a:pt x="130" y="242"/>
                    <a:pt x="130" y="208"/>
                  </a:cubicBezTo>
                  <a:lnTo>
                    <a:pt x="440" y="208"/>
                  </a:lnTo>
                  <a:cubicBezTo>
                    <a:pt x="647" y="208"/>
                    <a:pt x="880" y="208"/>
                    <a:pt x="1086" y="311"/>
                  </a:cubicBezTo>
                  <a:lnTo>
                    <a:pt x="1190" y="311"/>
                  </a:lnTo>
                  <a:cubicBezTo>
                    <a:pt x="1190" y="208"/>
                    <a:pt x="1190" y="208"/>
                    <a:pt x="1086" y="208"/>
                  </a:cubicBezTo>
                  <a:cubicBezTo>
                    <a:pt x="983" y="104"/>
                    <a:pt x="776" y="1"/>
                    <a:pt x="440" y="1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1"/>
            <p:cNvSpPr/>
            <p:nvPr/>
          </p:nvSpPr>
          <p:spPr>
            <a:xfrm>
              <a:off x="6894331" y="1158112"/>
              <a:ext cx="160655" cy="148261"/>
            </a:xfrm>
            <a:custGeom>
              <a:avLst/>
              <a:gdLst/>
              <a:ahLst/>
              <a:cxnLst/>
              <a:rect l="l" t="t" r="r" b="b"/>
              <a:pathLst>
                <a:path w="4835" h="4462" extrusionOk="0">
                  <a:moveTo>
                    <a:pt x="2249" y="0"/>
                  </a:moveTo>
                  <a:cubicBezTo>
                    <a:pt x="1499" y="0"/>
                    <a:pt x="853" y="207"/>
                    <a:pt x="310" y="440"/>
                  </a:cubicBezTo>
                  <a:cubicBezTo>
                    <a:pt x="103" y="543"/>
                    <a:pt x="0" y="750"/>
                    <a:pt x="103" y="983"/>
                  </a:cubicBezTo>
                  <a:cubicBezTo>
                    <a:pt x="207" y="1189"/>
                    <a:pt x="440" y="1189"/>
                    <a:pt x="646" y="1189"/>
                  </a:cubicBezTo>
                  <a:cubicBezTo>
                    <a:pt x="1189" y="853"/>
                    <a:pt x="1732" y="750"/>
                    <a:pt x="2249" y="750"/>
                  </a:cubicBezTo>
                  <a:lnTo>
                    <a:pt x="2378" y="750"/>
                  </a:lnTo>
                  <a:cubicBezTo>
                    <a:pt x="3025" y="750"/>
                    <a:pt x="3542" y="1086"/>
                    <a:pt x="3878" y="1500"/>
                  </a:cubicBezTo>
                  <a:cubicBezTo>
                    <a:pt x="4084" y="1836"/>
                    <a:pt x="4188" y="2146"/>
                    <a:pt x="4188" y="2585"/>
                  </a:cubicBezTo>
                  <a:lnTo>
                    <a:pt x="4188" y="2689"/>
                  </a:lnTo>
                  <a:cubicBezTo>
                    <a:pt x="4084" y="3128"/>
                    <a:pt x="3981" y="3568"/>
                    <a:pt x="3878" y="3981"/>
                  </a:cubicBezTo>
                  <a:cubicBezTo>
                    <a:pt x="3774" y="4214"/>
                    <a:pt x="3878" y="4421"/>
                    <a:pt x="4084" y="4421"/>
                  </a:cubicBezTo>
                  <a:cubicBezTo>
                    <a:pt x="4112" y="4448"/>
                    <a:pt x="4149" y="4461"/>
                    <a:pt x="4190" y="4461"/>
                  </a:cubicBezTo>
                  <a:cubicBezTo>
                    <a:pt x="4303" y="4461"/>
                    <a:pt x="4448" y="4365"/>
                    <a:pt x="4524" y="4214"/>
                  </a:cubicBezTo>
                  <a:cubicBezTo>
                    <a:pt x="4731" y="3774"/>
                    <a:pt x="4834" y="3231"/>
                    <a:pt x="4834" y="2689"/>
                  </a:cubicBezTo>
                  <a:lnTo>
                    <a:pt x="4834" y="2585"/>
                  </a:lnTo>
                  <a:cubicBezTo>
                    <a:pt x="4834" y="2042"/>
                    <a:pt x="4731" y="1500"/>
                    <a:pt x="4524" y="1086"/>
                  </a:cubicBezTo>
                  <a:cubicBezTo>
                    <a:pt x="3981" y="440"/>
                    <a:pt x="3231" y="0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1"/>
            <p:cNvSpPr/>
            <p:nvPr/>
          </p:nvSpPr>
          <p:spPr>
            <a:xfrm>
              <a:off x="7030036" y="1265473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629" y="0"/>
                  </a:moveTo>
                  <a:cubicBezTo>
                    <a:pt x="983" y="0"/>
                    <a:pt x="336" y="440"/>
                    <a:pt x="0" y="983"/>
                  </a:cubicBezTo>
                  <a:lnTo>
                    <a:pt x="3335" y="1086"/>
                  </a:lnTo>
                  <a:cubicBezTo>
                    <a:pt x="3025" y="440"/>
                    <a:pt x="2379" y="0"/>
                    <a:pt x="1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1"/>
            <p:cNvSpPr/>
            <p:nvPr/>
          </p:nvSpPr>
          <p:spPr>
            <a:xfrm>
              <a:off x="6382381" y="477793"/>
              <a:ext cx="819457" cy="820321"/>
            </a:xfrm>
            <a:custGeom>
              <a:avLst/>
              <a:gdLst/>
              <a:ahLst/>
              <a:cxnLst/>
              <a:rect l="l" t="t" r="r" b="b"/>
              <a:pathLst>
                <a:path w="24662" h="24688" extrusionOk="0">
                  <a:moveTo>
                    <a:pt x="12279" y="1"/>
                  </a:moveTo>
                  <a:cubicBezTo>
                    <a:pt x="9151" y="1"/>
                    <a:pt x="6359" y="1190"/>
                    <a:pt x="4085" y="3129"/>
                  </a:cubicBezTo>
                  <a:cubicBezTo>
                    <a:pt x="2585" y="4525"/>
                    <a:pt x="1500" y="6153"/>
                    <a:pt x="750" y="8092"/>
                  </a:cubicBezTo>
                  <a:cubicBezTo>
                    <a:pt x="543" y="8635"/>
                    <a:pt x="440" y="9048"/>
                    <a:pt x="336" y="9591"/>
                  </a:cubicBezTo>
                  <a:cubicBezTo>
                    <a:pt x="207" y="9927"/>
                    <a:pt x="207" y="10134"/>
                    <a:pt x="104" y="10470"/>
                  </a:cubicBezTo>
                  <a:cubicBezTo>
                    <a:pt x="0" y="11116"/>
                    <a:pt x="0" y="11763"/>
                    <a:pt x="0" y="12409"/>
                  </a:cubicBezTo>
                  <a:cubicBezTo>
                    <a:pt x="0" y="18871"/>
                    <a:pt x="5067" y="24248"/>
                    <a:pt x="11426" y="24688"/>
                  </a:cubicBezTo>
                  <a:lnTo>
                    <a:pt x="12615" y="24688"/>
                  </a:lnTo>
                  <a:cubicBezTo>
                    <a:pt x="13132" y="24688"/>
                    <a:pt x="13572" y="24688"/>
                    <a:pt x="14011" y="24559"/>
                  </a:cubicBezTo>
                  <a:cubicBezTo>
                    <a:pt x="15847" y="24352"/>
                    <a:pt x="17553" y="23705"/>
                    <a:pt x="19078" y="22749"/>
                  </a:cubicBezTo>
                  <a:cubicBezTo>
                    <a:pt x="19595" y="22310"/>
                    <a:pt x="20034" y="21974"/>
                    <a:pt x="20577" y="21560"/>
                  </a:cubicBezTo>
                  <a:cubicBezTo>
                    <a:pt x="20681" y="21457"/>
                    <a:pt x="20681" y="21327"/>
                    <a:pt x="20784" y="21327"/>
                  </a:cubicBezTo>
                  <a:cubicBezTo>
                    <a:pt x="22180" y="20035"/>
                    <a:pt x="23266" y="18432"/>
                    <a:pt x="23912" y="16597"/>
                  </a:cubicBezTo>
                  <a:cubicBezTo>
                    <a:pt x="24015" y="16157"/>
                    <a:pt x="24119" y="15744"/>
                    <a:pt x="24248" y="15408"/>
                  </a:cubicBezTo>
                  <a:cubicBezTo>
                    <a:pt x="24455" y="14451"/>
                    <a:pt x="24661" y="13365"/>
                    <a:pt x="24661" y="12409"/>
                  </a:cubicBezTo>
                  <a:cubicBezTo>
                    <a:pt x="24661" y="11116"/>
                    <a:pt x="24455" y="9927"/>
                    <a:pt x="24015" y="8738"/>
                  </a:cubicBezTo>
                  <a:cubicBezTo>
                    <a:pt x="23705" y="7549"/>
                    <a:pt x="23162" y="6463"/>
                    <a:pt x="22516" y="5507"/>
                  </a:cubicBezTo>
                  <a:cubicBezTo>
                    <a:pt x="22309" y="5171"/>
                    <a:pt x="22076" y="4757"/>
                    <a:pt x="21766" y="4421"/>
                  </a:cubicBezTo>
                  <a:cubicBezTo>
                    <a:pt x="20241" y="2715"/>
                    <a:pt x="18432" y="1422"/>
                    <a:pt x="16260" y="647"/>
                  </a:cubicBezTo>
                  <a:cubicBezTo>
                    <a:pt x="15717" y="544"/>
                    <a:pt x="15304" y="440"/>
                    <a:pt x="14864" y="337"/>
                  </a:cubicBezTo>
                  <a:lnTo>
                    <a:pt x="14657" y="337"/>
                  </a:lnTo>
                  <a:cubicBezTo>
                    <a:pt x="14554" y="233"/>
                    <a:pt x="14425" y="233"/>
                    <a:pt x="14218" y="233"/>
                  </a:cubicBezTo>
                  <a:cubicBezTo>
                    <a:pt x="13572" y="130"/>
                    <a:pt x="12925" y="1"/>
                    <a:pt x="122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6486320" y="477793"/>
              <a:ext cx="444086" cy="422654"/>
            </a:xfrm>
            <a:custGeom>
              <a:avLst/>
              <a:gdLst/>
              <a:ahLst/>
              <a:cxnLst/>
              <a:rect l="l" t="t" r="r" b="b"/>
              <a:pathLst>
                <a:path w="13365" h="12720" extrusionOk="0">
                  <a:moveTo>
                    <a:pt x="9151" y="1"/>
                  </a:moveTo>
                  <a:cubicBezTo>
                    <a:pt x="6023" y="1"/>
                    <a:pt x="3231" y="1190"/>
                    <a:pt x="957" y="3129"/>
                  </a:cubicBezTo>
                  <a:cubicBezTo>
                    <a:pt x="750" y="3878"/>
                    <a:pt x="646" y="4654"/>
                    <a:pt x="440" y="5403"/>
                  </a:cubicBezTo>
                  <a:cubicBezTo>
                    <a:pt x="310" y="5817"/>
                    <a:pt x="104" y="6153"/>
                    <a:pt x="0" y="6593"/>
                  </a:cubicBezTo>
                  <a:cubicBezTo>
                    <a:pt x="0" y="7006"/>
                    <a:pt x="104" y="7549"/>
                    <a:pt x="543" y="7756"/>
                  </a:cubicBezTo>
                  <a:cubicBezTo>
                    <a:pt x="646" y="7756"/>
                    <a:pt x="750" y="7885"/>
                    <a:pt x="853" y="7885"/>
                  </a:cubicBezTo>
                  <a:cubicBezTo>
                    <a:pt x="1086" y="8092"/>
                    <a:pt x="853" y="8531"/>
                    <a:pt x="957" y="8738"/>
                  </a:cubicBezTo>
                  <a:cubicBezTo>
                    <a:pt x="1028" y="8909"/>
                    <a:pt x="1185" y="8986"/>
                    <a:pt x="1368" y="8986"/>
                  </a:cubicBezTo>
                  <a:cubicBezTo>
                    <a:pt x="1518" y="8986"/>
                    <a:pt x="1684" y="8934"/>
                    <a:pt x="1836" y="8842"/>
                  </a:cubicBezTo>
                  <a:cubicBezTo>
                    <a:pt x="2042" y="8738"/>
                    <a:pt x="2249" y="8402"/>
                    <a:pt x="2585" y="8195"/>
                  </a:cubicBezTo>
                  <a:cubicBezTo>
                    <a:pt x="2585" y="8195"/>
                    <a:pt x="2689" y="8092"/>
                    <a:pt x="2792" y="8092"/>
                  </a:cubicBezTo>
                  <a:cubicBezTo>
                    <a:pt x="3025" y="8092"/>
                    <a:pt x="3128" y="8299"/>
                    <a:pt x="3231" y="8402"/>
                  </a:cubicBezTo>
                  <a:cubicBezTo>
                    <a:pt x="3438" y="8945"/>
                    <a:pt x="3128" y="9695"/>
                    <a:pt x="3438" y="10134"/>
                  </a:cubicBezTo>
                  <a:cubicBezTo>
                    <a:pt x="3774" y="10574"/>
                    <a:pt x="4421" y="10574"/>
                    <a:pt x="4627" y="10987"/>
                  </a:cubicBezTo>
                  <a:cubicBezTo>
                    <a:pt x="4731" y="11116"/>
                    <a:pt x="4731" y="11323"/>
                    <a:pt x="4731" y="11427"/>
                  </a:cubicBezTo>
                  <a:cubicBezTo>
                    <a:pt x="4834" y="11763"/>
                    <a:pt x="4963" y="11969"/>
                    <a:pt x="5067" y="12176"/>
                  </a:cubicBezTo>
                  <a:cubicBezTo>
                    <a:pt x="5170" y="12280"/>
                    <a:pt x="5274" y="12409"/>
                    <a:pt x="5274" y="12512"/>
                  </a:cubicBezTo>
                  <a:cubicBezTo>
                    <a:pt x="5480" y="12616"/>
                    <a:pt x="5610" y="12616"/>
                    <a:pt x="5713" y="12719"/>
                  </a:cubicBezTo>
                  <a:cubicBezTo>
                    <a:pt x="6023" y="12719"/>
                    <a:pt x="6359" y="12616"/>
                    <a:pt x="6359" y="12280"/>
                  </a:cubicBezTo>
                  <a:cubicBezTo>
                    <a:pt x="6359" y="12176"/>
                    <a:pt x="6256" y="12176"/>
                    <a:pt x="6256" y="12073"/>
                  </a:cubicBezTo>
                  <a:cubicBezTo>
                    <a:pt x="6023" y="11763"/>
                    <a:pt x="6023" y="11323"/>
                    <a:pt x="6256" y="10987"/>
                  </a:cubicBezTo>
                  <a:cubicBezTo>
                    <a:pt x="6359" y="10780"/>
                    <a:pt x="6566" y="10677"/>
                    <a:pt x="6566" y="10470"/>
                  </a:cubicBezTo>
                  <a:cubicBezTo>
                    <a:pt x="6463" y="10031"/>
                    <a:pt x="5920" y="9927"/>
                    <a:pt x="5713" y="9591"/>
                  </a:cubicBezTo>
                  <a:cubicBezTo>
                    <a:pt x="5610" y="9178"/>
                    <a:pt x="6127" y="8635"/>
                    <a:pt x="5920" y="8299"/>
                  </a:cubicBezTo>
                  <a:cubicBezTo>
                    <a:pt x="5816" y="8195"/>
                    <a:pt x="5713" y="8195"/>
                    <a:pt x="5610" y="8092"/>
                  </a:cubicBezTo>
                  <a:cubicBezTo>
                    <a:pt x="5610" y="7988"/>
                    <a:pt x="5610" y="7756"/>
                    <a:pt x="5713" y="7652"/>
                  </a:cubicBezTo>
                  <a:cubicBezTo>
                    <a:pt x="5816" y="7549"/>
                    <a:pt x="6023" y="7549"/>
                    <a:pt x="6127" y="7549"/>
                  </a:cubicBezTo>
                  <a:cubicBezTo>
                    <a:pt x="6255" y="7519"/>
                    <a:pt x="6375" y="7506"/>
                    <a:pt x="6488" y="7506"/>
                  </a:cubicBezTo>
                  <a:cubicBezTo>
                    <a:pt x="6761" y="7506"/>
                    <a:pt x="6993" y="7579"/>
                    <a:pt x="7212" y="7652"/>
                  </a:cubicBezTo>
                  <a:cubicBezTo>
                    <a:pt x="7419" y="7756"/>
                    <a:pt x="7652" y="7885"/>
                    <a:pt x="7859" y="7988"/>
                  </a:cubicBezTo>
                  <a:cubicBezTo>
                    <a:pt x="7944" y="8031"/>
                    <a:pt x="8052" y="8056"/>
                    <a:pt x="8164" y="8056"/>
                  </a:cubicBezTo>
                  <a:cubicBezTo>
                    <a:pt x="8322" y="8056"/>
                    <a:pt x="8487" y="8006"/>
                    <a:pt x="8608" y="7885"/>
                  </a:cubicBezTo>
                  <a:cubicBezTo>
                    <a:pt x="8944" y="7652"/>
                    <a:pt x="8712" y="7006"/>
                    <a:pt x="8944" y="6593"/>
                  </a:cubicBezTo>
                  <a:cubicBezTo>
                    <a:pt x="9048" y="6463"/>
                    <a:pt x="9255" y="6360"/>
                    <a:pt x="9358" y="6257"/>
                  </a:cubicBezTo>
                  <a:cubicBezTo>
                    <a:pt x="9901" y="6050"/>
                    <a:pt x="10444" y="5946"/>
                    <a:pt x="10987" y="5714"/>
                  </a:cubicBezTo>
                  <a:cubicBezTo>
                    <a:pt x="11529" y="5403"/>
                    <a:pt x="11943" y="4964"/>
                    <a:pt x="11840" y="4421"/>
                  </a:cubicBezTo>
                  <a:cubicBezTo>
                    <a:pt x="11840" y="4008"/>
                    <a:pt x="11529" y="3568"/>
                    <a:pt x="11840" y="3361"/>
                  </a:cubicBezTo>
                  <a:cubicBezTo>
                    <a:pt x="11840" y="3232"/>
                    <a:pt x="11943" y="3129"/>
                    <a:pt x="12072" y="3129"/>
                  </a:cubicBezTo>
                  <a:cubicBezTo>
                    <a:pt x="12589" y="2818"/>
                    <a:pt x="13132" y="2276"/>
                    <a:pt x="13236" y="1733"/>
                  </a:cubicBezTo>
                  <a:cubicBezTo>
                    <a:pt x="13365" y="1293"/>
                    <a:pt x="13236" y="983"/>
                    <a:pt x="13132" y="647"/>
                  </a:cubicBezTo>
                  <a:cubicBezTo>
                    <a:pt x="12589" y="544"/>
                    <a:pt x="12176" y="440"/>
                    <a:pt x="11736" y="337"/>
                  </a:cubicBezTo>
                  <a:lnTo>
                    <a:pt x="11529" y="337"/>
                  </a:lnTo>
                  <a:cubicBezTo>
                    <a:pt x="11426" y="233"/>
                    <a:pt x="11297" y="233"/>
                    <a:pt x="11090" y="233"/>
                  </a:cubicBezTo>
                  <a:cubicBezTo>
                    <a:pt x="10444" y="130"/>
                    <a:pt x="9797" y="1"/>
                    <a:pt x="9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6586802" y="869855"/>
              <a:ext cx="393447" cy="428269"/>
            </a:xfrm>
            <a:custGeom>
              <a:avLst/>
              <a:gdLst/>
              <a:ahLst/>
              <a:cxnLst/>
              <a:rect l="l" t="t" r="r" b="b"/>
              <a:pathLst>
                <a:path w="11841" h="12889" extrusionOk="0">
                  <a:moveTo>
                    <a:pt x="2859" y="1"/>
                  </a:moveTo>
                  <a:cubicBezTo>
                    <a:pt x="2785" y="1"/>
                    <a:pt x="2699" y="48"/>
                    <a:pt x="2586" y="170"/>
                  </a:cubicBezTo>
                  <a:cubicBezTo>
                    <a:pt x="2456" y="377"/>
                    <a:pt x="2353" y="481"/>
                    <a:pt x="2250" y="713"/>
                  </a:cubicBezTo>
                  <a:cubicBezTo>
                    <a:pt x="2146" y="920"/>
                    <a:pt x="2043" y="1256"/>
                    <a:pt x="1939" y="1566"/>
                  </a:cubicBezTo>
                  <a:cubicBezTo>
                    <a:pt x="1500" y="2109"/>
                    <a:pt x="1060" y="2549"/>
                    <a:pt x="750" y="3195"/>
                  </a:cubicBezTo>
                  <a:cubicBezTo>
                    <a:pt x="647" y="3609"/>
                    <a:pt x="518" y="4151"/>
                    <a:pt x="750" y="4591"/>
                  </a:cubicBezTo>
                  <a:cubicBezTo>
                    <a:pt x="854" y="4798"/>
                    <a:pt x="957" y="4901"/>
                    <a:pt x="1060" y="5134"/>
                  </a:cubicBezTo>
                  <a:cubicBezTo>
                    <a:pt x="1164" y="5444"/>
                    <a:pt x="1164" y="5780"/>
                    <a:pt x="957" y="6090"/>
                  </a:cubicBezTo>
                  <a:lnTo>
                    <a:pt x="957" y="6194"/>
                  </a:lnTo>
                  <a:cubicBezTo>
                    <a:pt x="750" y="6633"/>
                    <a:pt x="518" y="6943"/>
                    <a:pt x="311" y="7279"/>
                  </a:cubicBezTo>
                  <a:cubicBezTo>
                    <a:pt x="1" y="8365"/>
                    <a:pt x="518" y="9761"/>
                    <a:pt x="1707" y="10071"/>
                  </a:cubicBezTo>
                  <a:cubicBezTo>
                    <a:pt x="2353" y="10304"/>
                    <a:pt x="3335" y="10175"/>
                    <a:pt x="3749" y="10821"/>
                  </a:cubicBezTo>
                  <a:cubicBezTo>
                    <a:pt x="3982" y="11053"/>
                    <a:pt x="4085" y="11467"/>
                    <a:pt x="4188" y="11700"/>
                  </a:cubicBezTo>
                  <a:cubicBezTo>
                    <a:pt x="4395" y="12010"/>
                    <a:pt x="4628" y="12346"/>
                    <a:pt x="4938" y="12449"/>
                  </a:cubicBezTo>
                  <a:lnTo>
                    <a:pt x="5377" y="12449"/>
                  </a:lnTo>
                  <a:cubicBezTo>
                    <a:pt x="5584" y="12449"/>
                    <a:pt x="5817" y="12656"/>
                    <a:pt x="5920" y="12889"/>
                  </a:cubicBezTo>
                  <a:lnTo>
                    <a:pt x="6463" y="12889"/>
                  </a:lnTo>
                  <a:cubicBezTo>
                    <a:pt x="6980" y="12889"/>
                    <a:pt x="7420" y="12889"/>
                    <a:pt x="7859" y="12760"/>
                  </a:cubicBezTo>
                  <a:lnTo>
                    <a:pt x="7963" y="12656"/>
                  </a:lnTo>
                  <a:cubicBezTo>
                    <a:pt x="8273" y="12346"/>
                    <a:pt x="8712" y="12346"/>
                    <a:pt x="9152" y="12113"/>
                  </a:cubicBezTo>
                  <a:cubicBezTo>
                    <a:pt x="9695" y="12010"/>
                    <a:pt x="10108" y="11596"/>
                    <a:pt x="10212" y="11053"/>
                  </a:cubicBezTo>
                  <a:lnTo>
                    <a:pt x="10212" y="10511"/>
                  </a:lnTo>
                  <a:cubicBezTo>
                    <a:pt x="10212" y="10511"/>
                    <a:pt x="10212" y="10407"/>
                    <a:pt x="10341" y="10407"/>
                  </a:cubicBezTo>
                  <a:cubicBezTo>
                    <a:pt x="10444" y="9864"/>
                    <a:pt x="10987" y="9658"/>
                    <a:pt x="11297" y="9218"/>
                  </a:cubicBezTo>
                  <a:cubicBezTo>
                    <a:pt x="11401" y="9011"/>
                    <a:pt x="11504" y="8779"/>
                    <a:pt x="11633" y="8572"/>
                  </a:cubicBezTo>
                  <a:cubicBezTo>
                    <a:pt x="11737" y="8132"/>
                    <a:pt x="11840" y="7719"/>
                    <a:pt x="11737" y="7279"/>
                  </a:cubicBezTo>
                  <a:cubicBezTo>
                    <a:pt x="11737" y="6736"/>
                    <a:pt x="11401" y="6297"/>
                    <a:pt x="10987" y="6090"/>
                  </a:cubicBezTo>
                  <a:cubicBezTo>
                    <a:pt x="10651" y="5987"/>
                    <a:pt x="10212" y="5883"/>
                    <a:pt x="10005" y="5651"/>
                  </a:cubicBezTo>
                  <a:cubicBezTo>
                    <a:pt x="9901" y="5444"/>
                    <a:pt x="9901" y="5134"/>
                    <a:pt x="9798" y="4901"/>
                  </a:cubicBezTo>
                  <a:cubicBezTo>
                    <a:pt x="9798" y="4487"/>
                    <a:pt x="9798" y="4151"/>
                    <a:pt x="9695" y="3841"/>
                  </a:cubicBezTo>
                  <a:cubicBezTo>
                    <a:pt x="9462" y="3505"/>
                    <a:pt x="9255" y="3195"/>
                    <a:pt x="8816" y="3066"/>
                  </a:cubicBezTo>
                  <a:lnTo>
                    <a:pt x="8505" y="3066"/>
                  </a:lnTo>
                  <a:cubicBezTo>
                    <a:pt x="8350" y="3066"/>
                    <a:pt x="8253" y="3123"/>
                    <a:pt x="8174" y="3123"/>
                  </a:cubicBezTo>
                  <a:cubicBezTo>
                    <a:pt x="8135" y="3123"/>
                    <a:pt x="8100" y="3109"/>
                    <a:pt x="8066" y="3066"/>
                  </a:cubicBezTo>
                  <a:cubicBezTo>
                    <a:pt x="7213" y="2962"/>
                    <a:pt x="7109" y="1773"/>
                    <a:pt x="6463" y="1463"/>
                  </a:cubicBezTo>
                  <a:cubicBezTo>
                    <a:pt x="6351" y="1428"/>
                    <a:pt x="6242" y="1417"/>
                    <a:pt x="6134" y="1417"/>
                  </a:cubicBezTo>
                  <a:cubicBezTo>
                    <a:pt x="5917" y="1417"/>
                    <a:pt x="5705" y="1463"/>
                    <a:pt x="5481" y="1463"/>
                  </a:cubicBezTo>
                  <a:cubicBezTo>
                    <a:pt x="5171" y="1566"/>
                    <a:pt x="4938" y="1566"/>
                    <a:pt x="4731" y="1566"/>
                  </a:cubicBezTo>
                  <a:cubicBezTo>
                    <a:pt x="4085" y="1463"/>
                    <a:pt x="3646" y="920"/>
                    <a:pt x="3335" y="377"/>
                  </a:cubicBezTo>
                  <a:cubicBezTo>
                    <a:pt x="3335" y="377"/>
                    <a:pt x="3232" y="377"/>
                    <a:pt x="3232" y="274"/>
                  </a:cubicBezTo>
                  <a:cubicBezTo>
                    <a:pt x="3084" y="143"/>
                    <a:pt x="2989" y="1"/>
                    <a:pt x="28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1"/>
            <p:cNvSpPr/>
            <p:nvPr/>
          </p:nvSpPr>
          <p:spPr>
            <a:xfrm>
              <a:off x="6962184" y="660749"/>
              <a:ext cx="239670" cy="329019"/>
            </a:xfrm>
            <a:custGeom>
              <a:avLst/>
              <a:gdLst/>
              <a:ahLst/>
              <a:cxnLst/>
              <a:rect l="l" t="t" r="r" b="b"/>
              <a:pathLst>
                <a:path w="7213" h="9902" extrusionOk="0">
                  <a:moveTo>
                    <a:pt x="5067" y="1"/>
                  </a:moveTo>
                  <a:cubicBezTo>
                    <a:pt x="5067" y="1"/>
                    <a:pt x="4964" y="104"/>
                    <a:pt x="4860" y="104"/>
                  </a:cubicBezTo>
                  <a:cubicBezTo>
                    <a:pt x="4085" y="311"/>
                    <a:pt x="3981" y="751"/>
                    <a:pt x="3438" y="1293"/>
                  </a:cubicBezTo>
                  <a:cubicBezTo>
                    <a:pt x="3025" y="1836"/>
                    <a:pt x="2275" y="1940"/>
                    <a:pt x="1836" y="2379"/>
                  </a:cubicBezTo>
                  <a:cubicBezTo>
                    <a:pt x="1500" y="2689"/>
                    <a:pt x="1396" y="3129"/>
                    <a:pt x="1086" y="3439"/>
                  </a:cubicBezTo>
                  <a:cubicBezTo>
                    <a:pt x="853" y="3672"/>
                    <a:pt x="543" y="3775"/>
                    <a:pt x="336" y="4085"/>
                  </a:cubicBezTo>
                  <a:cubicBezTo>
                    <a:pt x="0" y="4421"/>
                    <a:pt x="104" y="5068"/>
                    <a:pt x="336" y="5378"/>
                  </a:cubicBezTo>
                  <a:cubicBezTo>
                    <a:pt x="646" y="5817"/>
                    <a:pt x="1189" y="6024"/>
                    <a:pt x="1732" y="6024"/>
                  </a:cubicBezTo>
                  <a:cubicBezTo>
                    <a:pt x="1939" y="6024"/>
                    <a:pt x="2146" y="6024"/>
                    <a:pt x="2482" y="6127"/>
                  </a:cubicBezTo>
                  <a:cubicBezTo>
                    <a:pt x="2792" y="6257"/>
                    <a:pt x="2921" y="6567"/>
                    <a:pt x="3025" y="6903"/>
                  </a:cubicBezTo>
                  <a:cubicBezTo>
                    <a:pt x="3128" y="7316"/>
                    <a:pt x="3232" y="7653"/>
                    <a:pt x="3335" y="7963"/>
                  </a:cubicBezTo>
                  <a:cubicBezTo>
                    <a:pt x="3568" y="8402"/>
                    <a:pt x="3878" y="8712"/>
                    <a:pt x="4421" y="8842"/>
                  </a:cubicBezTo>
                  <a:cubicBezTo>
                    <a:pt x="4539" y="8864"/>
                    <a:pt x="4662" y="8871"/>
                    <a:pt x="4788" y="8871"/>
                  </a:cubicBezTo>
                  <a:cubicBezTo>
                    <a:pt x="4965" y="8871"/>
                    <a:pt x="5149" y="8858"/>
                    <a:pt x="5332" y="8858"/>
                  </a:cubicBezTo>
                  <a:cubicBezTo>
                    <a:pt x="5614" y="8858"/>
                    <a:pt x="5895" y="8889"/>
                    <a:pt x="6153" y="9048"/>
                  </a:cubicBezTo>
                  <a:cubicBezTo>
                    <a:pt x="6463" y="9255"/>
                    <a:pt x="6566" y="9591"/>
                    <a:pt x="6799" y="9902"/>
                  </a:cubicBezTo>
                  <a:cubicBezTo>
                    <a:pt x="7006" y="8945"/>
                    <a:pt x="7212" y="7859"/>
                    <a:pt x="7212" y="6903"/>
                  </a:cubicBezTo>
                  <a:cubicBezTo>
                    <a:pt x="7212" y="5610"/>
                    <a:pt x="7006" y="4421"/>
                    <a:pt x="6566" y="3232"/>
                  </a:cubicBezTo>
                  <a:cubicBezTo>
                    <a:pt x="6256" y="2043"/>
                    <a:pt x="5713" y="957"/>
                    <a:pt x="5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1"/>
            <p:cNvSpPr/>
            <p:nvPr/>
          </p:nvSpPr>
          <p:spPr>
            <a:xfrm>
              <a:off x="6747428" y="834101"/>
              <a:ext cx="82504" cy="70675"/>
            </a:xfrm>
            <a:custGeom>
              <a:avLst/>
              <a:gdLst/>
              <a:ahLst/>
              <a:cxnLst/>
              <a:rect l="l" t="t" r="r" b="b"/>
              <a:pathLst>
                <a:path w="2483" h="2127" extrusionOk="0">
                  <a:moveTo>
                    <a:pt x="991" y="0"/>
                  </a:moveTo>
                  <a:cubicBezTo>
                    <a:pt x="584" y="0"/>
                    <a:pt x="209" y="244"/>
                    <a:pt x="1" y="807"/>
                  </a:cubicBezTo>
                  <a:cubicBezTo>
                    <a:pt x="1" y="1040"/>
                    <a:pt x="1" y="1143"/>
                    <a:pt x="104" y="1350"/>
                  </a:cubicBezTo>
                  <a:cubicBezTo>
                    <a:pt x="207" y="1557"/>
                    <a:pt x="647" y="1453"/>
                    <a:pt x="983" y="1686"/>
                  </a:cubicBezTo>
                  <a:cubicBezTo>
                    <a:pt x="1190" y="1789"/>
                    <a:pt x="1397" y="1996"/>
                    <a:pt x="1629" y="2099"/>
                  </a:cubicBezTo>
                  <a:cubicBezTo>
                    <a:pt x="1684" y="2118"/>
                    <a:pt x="1740" y="2126"/>
                    <a:pt x="1795" y="2126"/>
                  </a:cubicBezTo>
                  <a:cubicBezTo>
                    <a:pt x="2051" y="2126"/>
                    <a:pt x="2294" y="1941"/>
                    <a:pt x="2379" y="1686"/>
                  </a:cubicBezTo>
                  <a:cubicBezTo>
                    <a:pt x="2482" y="1350"/>
                    <a:pt x="2379" y="1040"/>
                    <a:pt x="2275" y="807"/>
                  </a:cubicBezTo>
                  <a:cubicBezTo>
                    <a:pt x="1935" y="303"/>
                    <a:pt x="1444" y="0"/>
                    <a:pt x="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6722507" y="762660"/>
              <a:ext cx="71339" cy="63066"/>
            </a:xfrm>
            <a:custGeom>
              <a:avLst/>
              <a:gdLst/>
              <a:ahLst/>
              <a:cxnLst/>
              <a:rect l="l" t="t" r="r" b="b"/>
              <a:pathLst>
                <a:path w="2147" h="1898" extrusionOk="0">
                  <a:moveTo>
                    <a:pt x="1005" y="0"/>
                  </a:moveTo>
                  <a:cubicBezTo>
                    <a:pt x="815" y="0"/>
                    <a:pt x="598" y="111"/>
                    <a:pt x="440" y="269"/>
                  </a:cubicBezTo>
                  <a:cubicBezTo>
                    <a:pt x="208" y="605"/>
                    <a:pt x="1" y="1354"/>
                    <a:pt x="208" y="1768"/>
                  </a:cubicBezTo>
                  <a:lnTo>
                    <a:pt x="311" y="1897"/>
                  </a:lnTo>
                  <a:cubicBezTo>
                    <a:pt x="440" y="1897"/>
                    <a:pt x="544" y="1897"/>
                    <a:pt x="544" y="1768"/>
                  </a:cubicBezTo>
                  <a:cubicBezTo>
                    <a:pt x="647" y="1664"/>
                    <a:pt x="647" y="1561"/>
                    <a:pt x="751" y="1458"/>
                  </a:cubicBezTo>
                  <a:cubicBezTo>
                    <a:pt x="854" y="1458"/>
                    <a:pt x="1087" y="1561"/>
                    <a:pt x="1293" y="1561"/>
                  </a:cubicBezTo>
                  <a:cubicBezTo>
                    <a:pt x="1349" y="1589"/>
                    <a:pt x="1414" y="1602"/>
                    <a:pt x="1483" y="1602"/>
                  </a:cubicBezTo>
                  <a:cubicBezTo>
                    <a:pt x="1671" y="1602"/>
                    <a:pt x="1892" y="1506"/>
                    <a:pt x="2043" y="1354"/>
                  </a:cubicBezTo>
                  <a:cubicBezTo>
                    <a:pt x="2147" y="1122"/>
                    <a:pt x="2043" y="811"/>
                    <a:pt x="1836" y="708"/>
                  </a:cubicBezTo>
                  <a:cubicBezTo>
                    <a:pt x="1733" y="605"/>
                    <a:pt x="1500" y="605"/>
                    <a:pt x="1500" y="475"/>
                  </a:cubicBezTo>
                  <a:cubicBezTo>
                    <a:pt x="1500" y="475"/>
                    <a:pt x="1500" y="372"/>
                    <a:pt x="1397" y="372"/>
                  </a:cubicBezTo>
                  <a:cubicBezTo>
                    <a:pt x="1346" y="105"/>
                    <a:pt x="1188" y="0"/>
                    <a:pt x="10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6382381" y="746644"/>
              <a:ext cx="633914" cy="551477"/>
            </a:xfrm>
            <a:custGeom>
              <a:avLst/>
              <a:gdLst/>
              <a:ahLst/>
              <a:cxnLst/>
              <a:rect l="l" t="t" r="r" b="b"/>
              <a:pathLst>
                <a:path w="19078" h="16597" extrusionOk="0">
                  <a:moveTo>
                    <a:pt x="16364" y="14219"/>
                  </a:moveTo>
                  <a:lnTo>
                    <a:pt x="16364" y="14761"/>
                  </a:lnTo>
                  <a:cubicBezTo>
                    <a:pt x="16260" y="15304"/>
                    <a:pt x="15847" y="15718"/>
                    <a:pt x="15304" y="15821"/>
                  </a:cubicBezTo>
                  <a:cubicBezTo>
                    <a:pt x="14864" y="16054"/>
                    <a:pt x="14425" y="16054"/>
                    <a:pt x="14115" y="16364"/>
                  </a:cubicBezTo>
                  <a:lnTo>
                    <a:pt x="14011" y="16468"/>
                  </a:lnTo>
                  <a:cubicBezTo>
                    <a:pt x="15847" y="16261"/>
                    <a:pt x="17553" y="15614"/>
                    <a:pt x="19078" y="14658"/>
                  </a:cubicBezTo>
                  <a:cubicBezTo>
                    <a:pt x="18095" y="14529"/>
                    <a:pt x="17242" y="14425"/>
                    <a:pt x="16364" y="14219"/>
                  </a:cubicBezTo>
                  <a:close/>
                  <a:moveTo>
                    <a:pt x="750" y="1"/>
                  </a:moveTo>
                  <a:cubicBezTo>
                    <a:pt x="543" y="544"/>
                    <a:pt x="440" y="957"/>
                    <a:pt x="336" y="1500"/>
                  </a:cubicBezTo>
                  <a:cubicBezTo>
                    <a:pt x="207" y="1836"/>
                    <a:pt x="207" y="2043"/>
                    <a:pt x="104" y="2379"/>
                  </a:cubicBezTo>
                  <a:cubicBezTo>
                    <a:pt x="0" y="3025"/>
                    <a:pt x="0" y="3672"/>
                    <a:pt x="0" y="4318"/>
                  </a:cubicBezTo>
                  <a:cubicBezTo>
                    <a:pt x="0" y="10780"/>
                    <a:pt x="5067" y="16157"/>
                    <a:pt x="11426" y="16597"/>
                  </a:cubicBezTo>
                  <a:lnTo>
                    <a:pt x="12072" y="16597"/>
                  </a:lnTo>
                  <a:cubicBezTo>
                    <a:pt x="11969" y="16364"/>
                    <a:pt x="11736" y="16157"/>
                    <a:pt x="11529" y="16157"/>
                  </a:cubicBezTo>
                  <a:lnTo>
                    <a:pt x="11090" y="16157"/>
                  </a:lnTo>
                  <a:cubicBezTo>
                    <a:pt x="10780" y="16054"/>
                    <a:pt x="10547" y="15718"/>
                    <a:pt x="10340" y="15408"/>
                  </a:cubicBezTo>
                  <a:cubicBezTo>
                    <a:pt x="10237" y="15175"/>
                    <a:pt x="10134" y="14761"/>
                    <a:pt x="9901" y="14529"/>
                  </a:cubicBezTo>
                  <a:cubicBezTo>
                    <a:pt x="9487" y="13883"/>
                    <a:pt x="8505" y="14012"/>
                    <a:pt x="7859" y="13779"/>
                  </a:cubicBezTo>
                  <a:cubicBezTo>
                    <a:pt x="6670" y="13469"/>
                    <a:pt x="6153" y="12073"/>
                    <a:pt x="6463" y="10987"/>
                  </a:cubicBezTo>
                  <a:cubicBezTo>
                    <a:pt x="6670" y="10651"/>
                    <a:pt x="6902" y="10341"/>
                    <a:pt x="7109" y="9902"/>
                  </a:cubicBezTo>
                  <a:lnTo>
                    <a:pt x="7109" y="9798"/>
                  </a:lnTo>
                  <a:cubicBezTo>
                    <a:pt x="6153" y="9049"/>
                    <a:pt x="5170" y="8066"/>
                    <a:pt x="4421" y="7110"/>
                  </a:cubicBezTo>
                  <a:cubicBezTo>
                    <a:pt x="3438" y="5921"/>
                    <a:pt x="2585" y="4628"/>
                    <a:pt x="1939" y="3232"/>
                  </a:cubicBezTo>
                  <a:cubicBezTo>
                    <a:pt x="1629" y="2586"/>
                    <a:pt x="1293" y="1836"/>
                    <a:pt x="983" y="1087"/>
                  </a:cubicBezTo>
                  <a:cubicBezTo>
                    <a:pt x="983" y="854"/>
                    <a:pt x="853" y="440"/>
                    <a:pt x="750" y="1"/>
                  </a:cubicBezTo>
                  <a:close/>
                </a:path>
              </a:pathLst>
            </a:custGeom>
            <a:solidFill>
              <a:srgbClr val="1C0505">
                <a:alpha val="20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1"/>
            <p:cNvSpPr/>
            <p:nvPr/>
          </p:nvSpPr>
          <p:spPr>
            <a:xfrm>
              <a:off x="6586802" y="1072216"/>
              <a:ext cx="339319" cy="225914"/>
            </a:xfrm>
            <a:custGeom>
              <a:avLst/>
              <a:gdLst/>
              <a:ahLst/>
              <a:cxnLst/>
              <a:rect l="l" t="t" r="r" b="b"/>
              <a:pathLst>
                <a:path w="10212" h="6799" extrusionOk="0">
                  <a:moveTo>
                    <a:pt x="957" y="0"/>
                  </a:moveTo>
                  <a:lnTo>
                    <a:pt x="957" y="104"/>
                  </a:lnTo>
                  <a:cubicBezTo>
                    <a:pt x="750" y="543"/>
                    <a:pt x="518" y="853"/>
                    <a:pt x="311" y="1189"/>
                  </a:cubicBezTo>
                  <a:cubicBezTo>
                    <a:pt x="1" y="2275"/>
                    <a:pt x="518" y="3671"/>
                    <a:pt x="1707" y="3981"/>
                  </a:cubicBezTo>
                  <a:cubicBezTo>
                    <a:pt x="2353" y="4214"/>
                    <a:pt x="3335" y="4085"/>
                    <a:pt x="3749" y="4731"/>
                  </a:cubicBezTo>
                  <a:cubicBezTo>
                    <a:pt x="3982" y="4963"/>
                    <a:pt x="4085" y="5377"/>
                    <a:pt x="4188" y="5610"/>
                  </a:cubicBezTo>
                  <a:cubicBezTo>
                    <a:pt x="4395" y="5920"/>
                    <a:pt x="4628" y="6256"/>
                    <a:pt x="4938" y="6359"/>
                  </a:cubicBezTo>
                  <a:lnTo>
                    <a:pt x="5377" y="6359"/>
                  </a:lnTo>
                  <a:cubicBezTo>
                    <a:pt x="5584" y="6359"/>
                    <a:pt x="5817" y="6566"/>
                    <a:pt x="5920" y="6799"/>
                  </a:cubicBezTo>
                  <a:lnTo>
                    <a:pt x="6463" y="6799"/>
                  </a:lnTo>
                  <a:cubicBezTo>
                    <a:pt x="6980" y="6799"/>
                    <a:pt x="7420" y="6799"/>
                    <a:pt x="7859" y="6670"/>
                  </a:cubicBezTo>
                  <a:lnTo>
                    <a:pt x="7963" y="6566"/>
                  </a:lnTo>
                  <a:cubicBezTo>
                    <a:pt x="8273" y="6256"/>
                    <a:pt x="8712" y="6256"/>
                    <a:pt x="9152" y="6023"/>
                  </a:cubicBezTo>
                  <a:cubicBezTo>
                    <a:pt x="9695" y="5920"/>
                    <a:pt x="10108" y="5506"/>
                    <a:pt x="10212" y="4963"/>
                  </a:cubicBezTo>
                  <a:lnTo>
                    <a:pt x="10212" y="4421"/>
                  </a:lnTo>
                  <a:cubicBezTo>
                    <a:pt x="7316" y="3774"/>
                    <a:pt x="4524" y="2585"/>
                    <a:pt x="2043" y="853"/>
                  </a:cubicBezTo>
                  <a:cubicBezTo>
                    <a:pt x="1707" y="646"/>
                    <a:pt x="1293" y="336"/>
                    <a:pt x="957" y="0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1"/>
            <p:cNvSpPr/>
            <p:nvPr/>
          </p:nvSpPr>
          <p:spPr>
            <a:xfrm>
              <a:off x="6694163" y="921891"/>
              <a:ext cx="71339" cy="75626"/>
            </a:xfrm>
            <a:custGeom>
              <a:avLst/>
              <a:gdLst/>
              <a:ahLst/>
              <a:cxnLst/>
              <a:rect l="l" t="t" r="r" b="b"/>
              <a:pathLst>
                <a:path w="2147" h="2276" extrusionOk="0">
                  <a:moveTo>
                    <a:pt x="1061" y="0"/>
                  </a:moveTo>
                  <a:cubicBezTo>
                    <a:pt x="415" y="0"/>
                    <a:pt x="1" y="543"/>
                    <a:pt x="1" y="1086"/>
                  </a:cubicBezTo>
                  <a:cubicBezTo>
                    <a:pt x="1" y="1732"/>
                    <a:pt x="415" y="2275"/>
                    <a:pt x="1061" y="2275"/>
                  </a:cubicBezTo>
                  <a:cubicBezTo>
                    <a:pt x="1604" y="2275"/>
                    <a:pt x="2146" y="1732"/>
                    <a:pt x="2146" y="1086"/>
                  </a:cubicBezTo>
                  <a:cubicBezTo>
                    <a:pt x="2146" y="543"/>
                    <a:pt x="160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6990527" y="903848"/>
              <a:ext cx="72170" cy="75626"/>
            </a:xfrm>
            <a:custGeom>
              <a:avLst/>
              <a:gdLst/>
              <a:ahLst/>
              <a:cxnLst/>
              <a:rect l="l" t="t" r="r" b="b"/>
              <a:pathLst>
                <a:path w="2172" h="2276" extrusionOk="0">
                  <a:moveTo>
                    <a:pt x="1086" y="0"/>
                  </a:moveTo>
                  <a:cubicBezTo>
                    <a:pt x="440" y="0"/>
                    <a:pt x="0" y="543"/>
                    <a:pt x="0" y="1190"/>
                  </a:cubicBezTo>
                  <a:cubicBezTo>
                    <a:pt x="0" y="1732"/>
                    <a:pt x="440" y="2275"/>
                    <a:pt x="1086" y="2275"/>
                  </a:cubicBezTo>
                  <a:cubicBezTo>
                    <a:pt x="1629" y="2275"/>
                    <a:pt x="2172" y="1732"/>
                    <a:pt x="2172" y="1190"/>
                  </a:cubicBezTo>
                  <a:cubicBezTo>
                    <a:pt x="2172" y="543"/>
                    <a:pt x="1629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1"/>
            <p:cNvSpPr/>
            <p:nvPr/>
          </p:nvSpPr>
          <p:spPr>
            <a:xfrm>
              <a:off x="6829901" y="963493"/>
              <a:ext cx="110814" cy="51204"/>
            </a:xfrm>
            <a:custGeom>
              <a:avLst/>
              <a:gdLst/>
              <a:ahLst/>
              <a:cxnLst/>
              <a:rect l="l" t="t" r="r" b="b"/>
              <a:pathLst>
                <a:path w="3335" h="1541" extrusionOk="0">
                  <a:moveTo>
                    <a:pt x="2908" y="0"/>
                  </a:moveTo>
                  <a:cubicBezTo>
                    <a:pt x="2792" y="0"/>
                    <a:pt x="2661" y="96"/>
                    <a:pt x="2585" y="248"/>
                  </a:cubicBezTo>
                  <a:cubicBezTo>
                    <a:pt x="2482" y="584"/>
                    <a:pt x="2042" y="894"/>
                    <a:pt x="1732" y="894"/>
                  </a:cubicBezTo>
                  <a:lnTo>
                    <a:pt x="1603" y="894"/>
                  </a:lnTo>
                  <a:cubicBezTo>
                    <a:pt x="1293" y="894"/>
                    <a:pt x="853" y="584"/>
                    <a:pt x="750" y="248"/>
                  </a:cubicBezTo>
                  <a:cubicBezTo>
                    <a:pt x="677" y="175"/>
                    <a:pt x="552" y="101"/>
                    <a:pt x="403" y="101"/>
                  </a:cubicBezTo>
                  <a:cubicBezTo>
                    <a:pt x="341" y="101"/>
                    <a:pt x="275" y="114"/>
                    <a:pt x="207" y="144"/>
                  </a:cubicBezTo>
                  <a:cubicBezTo>
                    <a:pt x="104" y="248"/>
                    <a:pt x="0" y="480"/>
                    <a:pt x="104" y="584"/>
                  </a:cubicBezTo>
                  <a:cubicBezTo>
                    <a:pt x="440" y="1230"/>
                    <a:pt x="957" y="1540"/>
                    <a:pt x="1603" y="1540"/>
                  </a:cubicBezTo>
                  <a:lnTo>
                    <a:pt x="1732" y="1540"/>
                  </a:lnTo>
                  <a:cubicBezTo>
                    <a:pt x="2379" y="1540"/>
                    <a:pt x="3025" y="1127"/>
                    <a:pt x="3232" y="480"/>
                  </a:cubicBezTo>
                  <a:cubicBezTo>
                    <a:pt x="3335" y="377"/>
                    <a:pt x="3232" y="144"/>
                    <a:pt x="3025" y="41"/>
                  </a:cubicBezTo>
                  <a:cubicBezTo>
                    <a:pt x="2990" y="13"/>
                    <a:pt x="2950" y="0"/>
                    <a:pt x="2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1"/>
            <p:cNvSpPr/>
            <p:nvPr/>
          </p:nvSpPr>
          <p:spPr>
            <a:xfrm>
              <a:off x="6646946" y="1197621"/>
              <a:ext cx="161519" cy="148228"/>
            </a:xfrm>
            <a:custGeom>
              <a:avLst/>
              <a:gdLst/>
              <a:ahLst/>
              <a:cxnLst/>
              <a:rect l="l" t="t" r="r" b="b"/>
              <a:pathLst>
                <a:path w="4861" h="4461" extrusionOk="0">
                  <a:moveTo>
                    <a:pt x="2172" y="0"/>
                  </a:moveTo>
                  <a:cubicBezTo>
                    <a:pt x="1525" y="0"/>
                    <a:pt x="776" y="207"/>
                    <a:pt x="233" y="440"/>
                  </a:cubicBezTo>
                  <a:cubicBezTo>
                    <a:pt x="0" y="543"/>
                    <a:pt x="0" y="750"/>
                    <a:pt x="0" y="957"/>
                  </a:cubicBezTo>
                  <a:cubicBezTo>
                    <a:pt x="129" y="1189"/>
                    <a:pt x="336" y="1189"/>
                    <a:pt x="543" y="1189"/>
                  </a:cubicBezTo>
                  <a:cubicBezTo>
                    <a:pt x="1086" y="853"/>
                    <a:pt x="1629" y="750"/>
                    <a:pt x="2172" y="750"/>
                  </a:cubicBezTo>
                  <a:lnTo>
                    <a:pt x="2378" y="750"/>
                  </a:lnTo>
                  <a:cubicBezTo>
                    <a:pt x="2921" y="750"/>
                    <a:pt x="3464" y="1086"/>
                    <a:pt x="3774" y="1500"/>
                  </a:cubicBezTo>
                  <a:cubicBezTo>
                    <a:pt x="4007" y="1836"/>
                    <a:pt x="4110" y="2146"/>
                    <a:pt x="4110" y="2585"/>
                  </a:cubicBezTo>
                  <a:lnTo>
                    <a:pt x="4110" y="2689"/>
                  </a:lnTo>
                  <a:cubicBezTo>
                    <a:pt x="4110" y="3128"/>
                    <a:pt x="3878" y="3542"/>
                    <a:pt x="3774" y="3981"/>
                  </a:cubicBezTo>
                  <a:cubicBezTo>
                    <a:pt x="3671" y="4188"/>
                    <a:pt x="3774" y="4421"/>
                    <a:pt x="4007" y="4421"/>
                  </a:cubicBezTo>
                  <a:cubicBezTo>
                    <a:pt x="4061" y="4448"/>
                    <a:pt x="4116" y="4461"/>
                    <a:pt x="4166" y="4461"/>
                  </a:cubicBezTo>
                  <a:cubicBezTo>
                    <a:pt x="4308" y="4461"/>
                    <a:pt x="4421" y="4360"/>
                    <a:pt x="4421" y="4188"/>
                  </a:cubicBezTo>
                  <a:cubicBezTo>
                    <a:pt x="4653" y="3774"/>
                    <a:pt x="4757" y="3232"/>
                    <a:pt x="4860" y="2689"/>
                  </a:cubicBezTo>
                  <a:lnTo>
                    <a:pt x="4860" y="2585"/>
                  </a:lnTo>
                  <a:cubicBezTo>
                    <a:pt x="4860" y="2042"/>
                    <a:pt x="4757" y="1500"/>
                    <a:pt x="4421" y="1086"/>
                  </a:cubicBezTo>
                  <a:cubicBezTo>
                    <a:pt x="4007" y="440"/>
                    <a:pt x="3128" y="104"/>
                    <a:pt x="2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1"/>
            <p:cNvSpPr/>
            <p:nvPr/>
          </p:nvSpPr>
          <p:spPr>
            <a:xfrm>
              <a:off x="6780059" y="1304982"/>
              <a:ext cx="110847" cy="36118"/>
            </a:xfrm>
            <a:custGeom>
              <a:avLst/>
              <a:gdLst/>
              <a:ahLst/>
              <a:cxnLst/>
              <a:rect l="l" t="t" r="r" b="b"/>
              <a:pathLst>
                <a:path w="3336" h="1087" extrusionOk="0">
                  <a:moveTo>
                    <a:pt x="1707" y="1"/>
                  </a:moveTo>
                  <a:cubicBezTo>
                    <a:pt x="957" y="1"/>
                    <a:pt x="311" y="440"/>
                    <a:pt x="1" y="1086"/>
                  </a:cubicBezTo>
                  <a:lnTo>
                    <a:pt x="3336" y="1086"/>
                  </a:lnTo>
                  <a:cubicBezTo>
                    <a:pt x="3000" y="440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1"/>
            <p:cNvSpPr/>
            <p:nvPr/>
          </p:nvSpPr>
          <p:spPr>
            <a:xfrm>
              <a:off x="6307651" y="959672"/>
              <a:ext cx="196707" cy="236779"/>
            </a:xfrm>
            <a:custGeom>
              <a:avLst/>
              <a:gdLst/>
              <a:ahLst/>
              <a:cxnLst/>
              <a:rect l="l" t="t" r="r" b="b"/>
              <a:pathLst>
                <a:path w="5920" h="7126" extrusionOk="0">
                  <a:moveTo>
                    <a:pt x="5574" y="1"/>
                  </a:moveTo>
                  <a:cubicBezTo>
                    <a:pt x="5481" y="1"/>
                    <a:pt x="5377" y="52"/>
                    <a:pt x="5274" y="156"/>
                  </a:cubicBezTo>
                  <a:cubicBezTo>
                    <a:pt x="3335" y="2095"/>
                    <a:pt x="1603" y="4240"/>
                    <a:pt x="104" y="6515"/>
                  </a:cubicBezTo>
                  <a:cubicBezTo>
                    <a:pt x="0" y="6722"/>
                    <a:pt x="104" y="6955"/>
                    <a:pt x="207" y="7058"/>
                  </a:cubicBezTo>
                  <a:cubicBezTo>
                    <a:pt x="293" y="7101"/>
                    <a:pt x="383" y="7126"/>
                    <a:pt x="466" y="7126"/>
                  </a:cubicBezTo>
                  <a:cubicBezTo>
                    <a:pt x="584" y="7126"/>
                    <a:pt x="689" y="7076"/>
                    <a:pt x="750" y="6955"/>
                  </a:cubicBezTo>
                  <a:cubicBezTo>
                    <a:pt x="2249" y="4680"/>
                    <a:pt x="3981" y="2638"/>
                    <a:pt x="5817" y="699"/>
                  </a:cubicBezTo>
                  <a:cubicBezTo>
                    <a:pt x="5920" y="492"/>
                    <a:pt x="5920" y="259"/>
                    <a:pt x="5817" y="156"/>
                  </a:cubicBezTo>
                  <a:cubicBezTo>
                    <a:pt x="5752" y="52"/>
                    <a:pt x="5668" y="1"/>
                    <a:pt x="5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1"/>
            <p:cNvSpPr/>
            <p:nvPr/>
          </p:nvSpPr>
          <p:spPr>
            <a:xfrm>
              <a:off x="6250099" y="1169277"/>
              <a:ext cx="132312" cy="81839"/>
            </a:xfrm>
            <a:custGeom>
              <a:avLst/>
              <a:gdLst/>
              <a:ahLst/>
              <a:cxnLst/>
              <a:rect l="l" t="t" r="r" b="b"/>
              <a:pathLst>
                <a:path w="3982" h="2463" extrusionOk="0">
                  <a:moveTo>
                    <a:pt x="2379" y="0"/>
                  </a:moveTo>
                  <a:cubicBezTo>
                    <a:pt x="2379" y="0"/>
                    <a:pt x="0" y="957"/>
                    <a:pt x="0" y="1164"/>
                  </a:cubicBezTo>
                  <a:cubicBezTo>
                    <a:pt x="0" y="1212"/>
                    <a:pt x="52" y="1231"/>
                    <a:pt x="135" y="1231"/>
                  </a:cubicBezTo>
                  <a:cubicBezTo>
                    <a:pt x="446" y="1231"/>
                    <a:pt x="1189" y="957"/>
                    <a:pt x="1189" y="957"/>
                  </a:cubicBezTo>
                  <a:lnTo>
                    <a:pt x="1189" y="957"/>
                  </a:lnTo>
                  <a:cubicBezTo>
                    <a:pt x="1189" y="957"/>
                    <a:pt x="104" y="1939"/>
                    <a:pt x="310" y="2146"/>
                  </a:cubicBezTo>
                  <a:cubicBezTo>
                    <a:pt x="322" y="2164"/>
                    <a:pt x="343" y="2173"/>
                    <a:pt x="371" y="2173"/>
                  </a:cubicBezTo>
                  <a:cubicBezTo>
                    <a:pt x="659" y="2173"/>
                    <a:pt x="1732" y="1293"/>
                    <a:pt x="1732" y="1293"/>
                  </a:cubicBezTo>
                  <a:lnTo>
                    <a:pt x="1732" y="1293"/>
                  </a:lnTo>
                  <a:cubicBezTo>
                    <a:pt x="1732" y="1293"/>
                    <a:pt x="1189" y="2456"/>
                    <a:pt x="1500" y="2456"/>
                  </a:cubicBezTo>
                  <a:cubicBezTo>
                    <a:pt x="1508" y="2461"/>
                    <a:pt x="1517" y="2463"/>
                    <a:pt x="1527" y="2463"/>
                  </a:cubicBezTo>
                  <a:cubicBezTo>
                    <a:pt x="1793" y="2463"/>
                    <a:pt x="2585" y="853"/>
                    <a:pt x="2585" y="853"/>
                  </a:cubicBezTo>
                  <a:cubicBezTo>
                    <a:pt x="2585" y="853"/>
                    <a:pt x="3392" y="1221"/>
                    <a:pt x="3734" y="1221"/>
                  </a:cubicBezTo>
                  <a:cubicBezTo>
                    <a:pt x="3808" y="1221"/>
                    <a:pt x="3860" y="1205"/>
                    <a:pt x="3878" y="1164"/>
                  </a:cubicBezTo>
                  <a:cubicBezTo>
                    <a:pt x="3981" y="1060"/>
                    <a:pt x="2379" y="0"/>
                    <a:pt x="2379" y="0"/>
                  </a:cubicBezTo>
                  <a:close/>
                </a:path>
              </a:pathLst>
            </a:custGeom>
            <a:solidFill>
              <a:srgbClr val="3D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1"/>
            <p:cNvSpPr/>
            <p:nvPr/>
          </p:nvSpPr>
          <p:spPr>
            <a:xfrm>
              <a:off x="7219870" y="804196"/>
              <a:ext cx="125434" cy="228539"/>
            </a:xfrm>
            <a:custGeom>
              <a:avLst/>
              <a:gdLst/>
              <a:ahLst/>
              <a:cxnLst/>
              <a:rect l="l" t="t" r="r" b="b"/>
              <a:pathLst>
                <a:path w="3775" h="6878" extrusionOk="0">
                  <a:moveTo>
                    <a:pt x="207" y="1"/>
                  </a:moveTo>
                  <a:cubicBezTo>
                    <a:pt x="207" y="1"/>
                    <a:pt x="104" y="1"/>
                    <a:pt x="0" y="104"/>
                  </a:cubicBezTo>
                  <a:lnTo>
                    <a:pt x="0" y="208"/>
                  </a:lnTo>
                  <a:cubicBezTo>
                    <a:pt x="1189" y="1293"/>
                    <a:pt x="1939" y="2793"/>
                    <a:pt x="2585" y="4292"/>
                  </a:cubicBezTo>
                  <a:cubicBezTo>
                    <a:pt x="2921" y="5171"/>
                    <a:pt x="3232" y="5921"/>
                    <a:pt x="3438" y="6774"/>
                  </a:cubicBezTo>
                  <a:cubicBezTo>
                    <a:pt x="3568" y="6774"/>
                    <a:pt x="3568" y="6877"/>
                    <a:pt x="3671" y="6877"/>
                  </a:cubicBezTo>
                  <a:cubicBezTo>
                    <a:pt x="3775" y="6774"/>
                    <a:pt x="3775" y="6774"/>
                    <a:pt x="3775" y="6670"/>
                  </a:cubicBezTo>
                  <a:cubicBezTo>
                    <a:pt x="3438" y="5817"/>
                    <a:pt x="3128" y="5042"/>
                    <a:pt x="2792" y="4189"/>
                  </a:cubicBezTo>
                  <a:cubicBezTo>
                    <a:pt x="2146" y="2689"/>
                    <a:pt x="1500" y="1164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1"/>
            <p:cNvSpPr/>
            <p:nvPr/>
          </p:nvSpPr>
          <p:spPr>
            <a:xfrm>
              <a:off x="7280844" y="799909"/>
              <a:ext cx="53297" cy="90213"/>
            </a:xfrm>
            <a:custGeom>
              <a:avLst/>
              <a:gdLst/>
              <a:ahLst/>
              <a:cxnLst/>
              <a:rect l="l" t="t" r="r" b="b"/>
              <a:pathLst>
                <a:path w="1604" h="2715" extrusionOk="0">
                  <a:moveTo>
                    <a:pt x="1397" y="1"/>
                  </a:moveTo>
                  <a:lnTo>
                    <a:pt x="1397" y="1"/>
                  </a:lnTo>
                  <a:cubicBezTo>
                    <a:pt x="957" y="233"/>
                    <a:pt x="544" y="647"/>
                    <a:pt x="311" y="1190"/>
                  </a:cubicBezTo>
                  <a:cubicBezTo>
                    <a:pt x="104" y="1629"/>
                    <a:pt x="1" y="2172"/>
                    <a:pt x="104" y="2715"/>
                  </a:cubicBezTo>
                  <a:cubicBezTo>
                    <a:pt x="647" y="2482"/>
                    <a:pt x="1086" y="1939"/>
                    <a:pt x="1293" y="1526"/>
                  </a:cubicBezTo>
                  <a:cubicBezTo>
                    <a:pt x="1500" y="983"/>
                    <a:pt x="1603" y="543"/>
                    <a:pt x="1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1"/>
            <p:cNvSpPr/>
            <p:nvPr/>
          </p:nvSpPr>
          <p:spPr>
            <a:xfrm>
              <a:off x="7280844" y="796487"/>
              <a:ext cx="49874" cy="97091"/>
            </a:xfrm>
            <a:custGeom>
              <a:avLst/>
              <a:gdLst/>
              <a:ahLst/>
              <a:cxnLst/>
              <a:rect l="l" t="t" r="r" b="b"/>
              <a:pathLst>
                <a:path w="1501" h="2922" extrusionOk="0">
                  <a:moveTo>
                    <a:pt x="1500" y="0"/>
                  </a:moveTo>
                  <a:cubicBezTo>
                    <a:pt x="1397" y="0"/>
                    <a:pt x="1397" y="0"/>
                    <a:pt x="1293" y="104"/>
                  </a:cubicBezTo>
                  <a:cubicBezTo>
                    <a:pt x="750" y="879"/>
                    <a:pt x="208" y="1836"/>
                    <a:pt x="1" y="2818"/>
                  </a:cubicBezTo>
                  <a:cubicBezTo>
                    <a:pt x="1" y="2921"/>
                    <a:pt x="104" y="2921"/>
                    <a:pt x="104" y="2921"/>
                  </a:cubicBezTo>
                  <a:lnTo>
                    <a:pt x="208" y="2921"/>
                  </a:lnTo>
                  <a:cubicBezTo>
                    <a:pt x="440" y="1939"/>
                    <a:pt x="854" y="983"/>
                    <a:pt x="1500" y="23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1"/>
            <p:cNvSpPr/>
            <p:nvPr/>
          </p:nvSpPr>
          <p:spPr>
            <a:xfrm>
              <a:off x="7145139" y="750100"/>
              <a:ext cx="157199" cy="114269"/>
            </a:xfrm>
            <a:custGeom>
              <a:avLst/>
              <a:gdLst/>
              <a:ahLst/>
              <a:cxnLst/>
              <a:rect l="l" t="t" r="r" b="b"/>
              <a:pathLst>
                <a:path w="4731" h="3439" extrusionOk="0">
                  <a:moveTo>
                    <a:pt x="3438" y="0"/>
                  </a:moveTo>
                  <a:lnTo>
                    <a:pt x="2896" y="543"/>
                  </a:lnTo>
                  <a:lnTo>
                    <a:pt x="3232" y="0"/>
                  </a:lnTo>
                  <a:lnTo>
                    <a:pt x="3232" y="0"/>
                  </a:lnTo>
                  <a:cubicBezTo>
                    <a:pt x="2896" y="104"/>
                    <a:pt x="2456" y="207"/>
                    <a:pt x="2043" y="440"/>
                  </a:cubicBezTo>
                  <a:lnTo>
                    <a:pt x="2146" y="1189"/>
                  </a:lnTo>
                  <a:lnTo>
                    <a:pt x="1810" y="543"/>
                  </a:lnTo>
                  <a:cubicBezTo>
                    <a:pt x="1500" y="750"/>
                    <a:pt x="1164" y="983"/>
                    <a:pt x="957" y="1189"/>
                  </a:cubicBezTo>
                  <a:lnTo>
                    <a:pt x="1500" y="1396"/>
                  </a:lnTo>
                  <a:lnTo>
                    <a:pt x="750" y="1396"/>
                  </a:lnTo>
                  <a:cubicBezTo>
                    <a:pt x="207" y="1939"/>
                    <a:pt x="0" y="2482"/>
                    <a:pt x="104" y="2921"/>
                  </a:cubicBezTo>
                  <a:cubicBezTo>
                    <a:pt x="517" y="2585"/>
                    <a:pt x="1163" y="2146"/>
                    <a:pt x="1164" y="2146"/>
                  </a:cubicBezTo>
                  <a:lnTo>
                    <a:pt x="1164" y="2146"/>
                  </a:lnTo>
                  <a:lnTo>
                    <a:pt x="207" y="3128"/>
                  </a:lnTo>
                  <a:cubicBezTo>
                    <a:pt x="414" y="3335"/>
                    <a:pt x="750" y="3438"/>
                    <a:pt x="1164" y="3438"/>
                  </a:cubicBezTo>
                  <a:lnTo>
                    <a:pt x="1706" y="2585"/>
                  </a:lnTo>
                  <a:lnTo>
                    <a:pt x="1500" y="3438"/>
                  </a:lnTo>
                  <a:cubicBezTo>
                    <a:pt x="1939" y="3335"/>
                    <a:pt x="2353" y="3232"/>
                    <a:pt x="2792" y="3025"/>
                  </a:cubicBezTo>
                  <a:cubicBezTo>
                    <a:pt x="3232" y="2689"/>
                    <a:pt x="3645" y="2379"/>
                    <a:pt x="3981" y="2042"/>
                  </a:cubicBezTo>
                  <a:lnTo>
                    <a:pt x="3335" y="1732"/>
                  </a:lnTo>
                  <a:lnTo>
                    <a:pt x="4188" y="1836"/>
                  </a:lnTo>
                  <a:cubicBezTo>
                    <a:pt x="4524" y="1293"/>
                    <a:pt x="4731" y="853"/>
                    <a:pt x="4524" y="543"/>
                  </a:cubicBezTo>
                  <a:lnTo>
                    <a:pt x="4524" y="440"/>
                  </a:lnTo>
                  <a:lnTo>
                    <a:pt x="3438" y="853"/>
                  </a:lnTo>
                  <a:lnTo>
                    <a:pt x="4292" y="207"/>
                  </a:lnTo>
                  <a:cubicBezTo>
                    <a:pt x="4085" y="0"/>
                    <a:pt x="3749" y="0"/>
                    <a:pt x="3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1"/>
            <p:cNvSpPr/>
            <p:nvPr/>
          </p:nvSpPr>
          <p:spPr>
            <a:xfrm>
              <a:off x="7188070" y="777779"/>
              <a:ext cx="67917" cy="49077"/>
            </a:xfrm>
            <a:custGeom>
              <a:avLst/>
              <a:gdLst/>
              <a:ahLst/>
              <a:cxnLst/>
              <a:rect l="l" t="t" r="r" b="b"/>
              <a:pathLst>
                <a:path w="2044" h="1477" extrusionOk="0">
                  <a:moveTo>
                    <a:pt x="1500" y="1"/>
                  </a:moveTo>
                  <a:cubicBezTo>
                    <a:pt x="1287" y="1"/>
                    <a:pt x="1022" y="85"/>
                    <a:pt x="751" y="253"/>
                  </a:cubicBezTo>
                  <a:cubicBezTo>
                    <a:pt x="311" y="563"/>
                    <a:pt x="1" y="1003"/>
                    <a:pt x="1" y="1209"/>
                  </a:cubicBezTo>
                  <a:cubicBezTo>
                    <a:pt x="57" y="1393"/>
                    <a:pt x="245" y="1476"/>
                    <a:pt x="487" y="1476"/>
                  </a:cubicBezTo>
                  <a:cubicBezTo>
                    <a:pt x="689" y="1476"/>
                    <a:pt x="929" y="1419"/>
                    <a:pt x="1164" y="1313"/>
                  </a:cubicBezTo>
                  <a:cubicBezTo>
                    <a:pt x="1707" y="1003"/>
                    <a:pt x="2043" y="563"/>
                    <a:pt x="1940" y="253"/>
                  </a:cubicBezTo>
                  <a:cubicBezTo>
                    <a:pt x="1875" y="85"/>
                    <a:pt x="1713" y="1"/>
                    <a:pt x="1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1"/>
            <p:cNvSpPr/>
            <p:nvPr/>
          </p:nvSpPr>
          <p:spPr>
            <a:xfrm>
              <a:off x="6557595" y="660749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04"/>
                    <a:pt x="1" y="440"/>
                    <a:pt x="1" y="751"/>
                  </a:cubicBezTo>
                  <a:cubicBezTo>
                    <a:pt x="1" y="1190"/>
                    <a:pt x="337" y="1397"/>
                    <a:pt x="750" y="1397"/>
                  </a:cubicBezTo>
                  <a:cubicBezTo>
                    <a:pt x="1086" y="1397"/>
                    <a:pt x="1397" y="1087"/>
                    <a:pt x="1397" y="647"/>
                  </a:cubicBezTo>
                  <a:cubicBezTo>
                    <a:pt x="1397" y="311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1"/>
            <p:cNvSpPr/>
            <p:nvPr/>
          </p:nvSpPr>
          <p:spPr>
            <a:xfrm>
              <a:off x="6489742" y="642706"/>
              <a:ext cx="46419" cy="46419"/>
            </a:xfrm>
            <a:custGeom>
              <a:avLst/>
              <a:gdLst/>
              <a:ahLst/>
              <a:cxnLst/>
              <a:rect l="l" t="t" r="r" b="b"/>
              <a:pathLst>
                <a:path w="1397" h="1397" extrusionOk="0">
                  <a:moveTo>
                    <a:pt x="647" y="1"/>
                  </a:moveTo>
                  <a:cubicBezTo>
                    <a:pt x="337" y="1"/>
                    <a:pt x="1" y="337"/>
                    <a:pt x="1" y="751"/>
                  </a:cubicBezTo>
                  <a:cubicBezTo>
                    <a:pt x="104" y="1087"/>
                    <a:pt x="440" y="1397"/>
                    <a:pt x="750" y="1397"/>
                  </a:cubicBezTo>
                  <a:cubicBezTo>
                    <a:pt x="1190" y="1397"/>
                    <a:pt x="1396" y="1087"/>
                    <a:pt x="1396" y="647"/>
                  </a:cubicBezTo>
                  <a:cubicBezTo>
                    <a:pt x="1396" y="337"/>
                    <a:pt x="1086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1"/>
            <p:cNvSpPr/>
            <p:nvPr/>
          </p:nvSpPr>
          <p:spPr>
            <a:xfrm>
              <a:off x="6511208" y="699593"/>
              <a:ext cx="46419" cy="43661"/>
            </a:xfrm>
            <a:custGeom>
              <a:avLst/>
              <a:gdLst/>
              <a:ahLst/>
              <a:cxnLst/>
              <a:rect l="l" t="t" r="r" b="b"/>
              <a:pathLst>
                <a:path w="1397" h="1314" extrusionOk="0">
                  <a:moveTo>
                    <a:pt x="777" y="1"/>
                  </a:moveTo>
                  <a:cubicBezTo>
                    <a:pt x="735" y="1"/>
                    <a:pt x="691" y="7"/>
                    <a:pt x="647" y="21"/>
                  </a:cubicBezTo>
                  <a:cubicBezTo>
                    <a:pt x="208" y="21"/>
                    <a:pt x="1" y="331"/>
                    <a:pt x="1" y="667"/>
                  </a:cubicBezTo>
                  <a:cubicBezTo>
                    <a:pt x="1" y="1081"/>
                    <a:pt x="337" y="1313"/>
                    <a:pt x="750" y="1313"/>
                  </a:cubicBezTo>
                  <a:cubicBezTo>
                    <a:pt x="1087" y="1313"/>
                    <a:pt x="1397" y="977"/>
                    <a:pt x="1397" y="667"/>
                  </a:cubicBezTo>
                  <a:cubicBezTo>
                    <a:pt x="1307" y="285"/>
                    <a:pt x="1061" y="1"/>
                    <a:pt x="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1"/>
            <p:cNvSpPr/>
            <p:nvPr/>
          </p:nvSpPr>
          <p:spPr>
            <a:xfrm>
              <a:off x="6597103" y="659885"/>
              <a:ext cx="85926" cy="65325"/>
            </a:xfrm>
            <a:custGeom>
              <a:avLst/>
              <a:gdLst/>
              <a:ahLst/>
              <a:cxnLst/>
              <a:rect l="l" t="t" r="r" b="b"/>
              <a:pathLst>
                <a:path w="2586" h="1966" extrusionOk="0">
                  <a:moveTo>
                    <a:pt x="2265" y="1"/>
                  </a:moveTo>
                  <a:cubicBezTo>
                    <a:pt x="1758" y="1"/>
                    <a:pt x="1326" y="205"/>
                    <a:pt x="983" y="570"/>
                  </a:cubicBezTo>
                  <a:cubicBezTo>
                    <a:pt x="544" y="880"/>
                    <a:pt x="208" y="1423"/>
                    <a:pt x="1" y="1966"/>
                  </a:cubicBezTo>
                  <a:cubicBezTo>
                    <a:pt x="647" y="1966"/>
                    <a:pt x="1397" y="1862"/>
                    <a:pt x="1836" y="1423"/>
                  </a:cubicBezTo>
                  <a:cubicBezTo>
                    <a:pt x="2276" y="983"/>
                    <a:pt x="2379" y="570"/>
                    <a:pt x="2586" y="27"/>
                  </a:cubicBezTo>
                  <a:cubicBezTo>
                    <a:pt x="2476" y="9"/>
                    <a:pt x="2369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1"/>
            <p:cNvSpPr/>
            <p:nvPr/>
          </p:nvSpPr>
          <p:spPr>
            <a:xfrm>
              <a:off x="6428768" y="610939"/>
              <a:ext cx="54128" cy="99682"/>
            </a:xfrm>
            <a:custGeom>
              <a:avLst/>
              <a:gdLst/>
              <a:ahLst/>
              <a:cxnLst/>
              <a:rect l="l" t="t" r="r" b="b"/>
              <a:pathLst>
                <a:path w="1629" h="3000" extrusionOk="0">
                  <a:moveTo>
                    <a:pt x="336" y="1"/>
                  </a:moveTo>
                  <a:cubicBezTo>
                    <a:pt x="104" y="647"/>
                    <a:pt x="0" y="1293"/>
                    <a:pt x="233" y="1939"/>
                  </a:cubicBezTo>
                  <a:cubicBezTo>
                    <a:pt x="440" y="2456"/>
                    <a:pt x="982" y="2689"/>
                    <a:pt x="1396" y="2999"/>
                  </a:cubicBezTo>
                  <a:cubicBezTo>
                    <a:pt x="1629" y="2586"/>
                    <a:pt x="1629" y="1939"/>
                    <a:pt x="1396" y="1396"/>
                  </a:cubicBezTo>
                  <a:cubicBezTo>
                    <a:pt x="1189" y="854"/>
                    <a:pt x="750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1"/>
            <p:cNvSpPr/>
            <p:nvPr/>
          </p:nvSpPr>
          <p:spPr>
            <a:xfrm>
              <a:off x="6840202" y="652242"/>
              <a:ext cx="47283" cy="46519"/>
            </a:xfrm>
            <a:custGeom>
              <a:avLst/>
              <a:gdLst/>
              <a:ahLst/>
              <a:cxnLst/>
              <a:rect l="l" t="t" r="r" b="b"/>
              <a:pathLst>
                <a:path w="1423" h="1400" extrusionOk="0">
                  <a:moveTo>
                    <a:pt x="654" y="0"/>
                  </a:moveTo>
                  <a:cubicBezTo>
                    <a:pt x="556" y="0"/>
                    <a:pt x="451" y="16"/>
                    <a:pt x="337" y="50"/>
                  </a:cubicBezTo>
                  <a:cubicBezTo>
                    <a:pt x="0" y="153"/>
                    <a:pt x="0" y="696"/>
                    <a:pt x="130" y="1007"/>
                  </a:cubicBezTo>
                  <a:cubicBezTo>
                    <a:pt x="199" y="1302"/>
                    <a:pt x="363" y="1399"/>
                    <a:pt x="565" y="1399"/>
                  </a:cubicBezTo>
                  <a:cubicBezTo>
                    <a:pt x="663" y="1399"/>
                    <a:pt x="770" y="1376"/>
                    <a:pt x="879" y="1343"/>
                  </a:cubicBezTo>
                  <a:cubicBezTo>
                    <a:pt x="1190" y="1110"/>
                    <a:pt x="1422" y="800"/>
                    <a:pt x="1293" y="360"/>
                  </a:cubicBezTo>
                  <a:cubicBezTo>
                    <a:pt x="1140" y="131"/>
                    <a:pt x="930" y="0"/>
                    <a:pt x="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1"/>
            <p:cNvSpPr/>
            <p:nvPr/>
          </p:nvSpPr>
          <p:spPr>
            <a:xfrm>
              <a:off x="6772350" y="659885"/>
              <a:ext cx="50705" cy="45123"/>
            </a:xfrm>
            <a:custGeom>
              <a:avLst/>
              <a:gdLst/>
              <a:ahLst/>
              <a:cxnLst/>
              <a:rect l="l" t="t" r="r" b="b"/>
              <a:pathLst>
                <a:path w="1526" h="1358" extrusionOk="0">
                  <a:moveTo>
                    <a:pt x="725" y="0"/>
                  </a:moveTo>
                  <a:cubicBezTo>
                    <a:pt x="664" y="0"/>
                    <a:pt x="602" y="9"/>
                    <a:pt x="543" y="27"/>
                  </a:cubicBezTo>
                  <a:cubicBezTo>
                    <a:pt x="104" y="234"/>
                    <a:pt x="0" y="673"/>
                    <a:pt x="104" y="983"/>
                  </a:cubicBezTo>
                  <a:cubicBezTo>
                    <a:pt x="279" y="1237"/>
                    <a:pt x="499" y="1358"/>
                    <a:pt x="784" y="1358"/>
                  </a:cubicBezTo>
                  <a:cubicBezTo>
                    <a:pt x="877" y="1358"/>
                    <a:pt x="978" y="1345"/>
                    <a:pt x="1086" y="1319"/>
                  </a:cubicBezTo>
                  <a:cubicBezTo>
                    <a:pt x="1396" y="1216"/>
                    <a:pt x="1525" y="777"/>
                    <a:pt x="1396" y="466"/>
                  </a:cubicBezTo>
                  <a:cubicBezTo>
                    <a:pt x="1311" y="189"/>
                    <a:pt x="1015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1"/>
            <p:cNvSpPr/>
            <p:nvPr/>
          </p:nvSpPr>
          <p:spPr>
            <a:xfrm>
              <a:off x="6801557" y="702417"/>
              <a:ext cx="53264" cy="45488"/>
            </a:xfrm>
            <a:custGeom>
              <a:avLst/>
              <a:gdLst/>
              <a:ahLst/>
              <a:cxnLst/>
              <a:rect l="l" t="t" r="r" b="b"/>
              <a:pathLst>
                <a:path w="1603" h="1369" extrusionOk="0">
                  <a:moveTo>
                    <a:pt x="783" y="1"/>
                  </a:moveTo>
                  <a:cubicBezTo>
                    <a:pt x="692" y="1"/>
                    <a:pt x="601" y="14"/>
                    <a:pt x="517" y="39"/>
                  </a:cubicBezTo>
                  <a:cubicBezTo>
                    <a:pt x="207" y="143"/>
                    <a:pt x="0" y="582"/>
                    <a:pt x="207" y="892"/>
                  </a:cubicBezTo>
                  <a:cubicBezTo>
                    <a:pt x="286" y="1229"/>
                    <a:pt x="563" y="1369"/>
                    <a:pt x="828" y="1369"/>
                  </a:cubicBezTo>
                  <a:cubicBezTo>
                    <a:pt x="908" y="1369"/>
                    <a:pt x="988" y="1356"/>
                    <a:pt x="1060" y="1332"/>
                  </a:cubicBezTo>
                  <a:cubicBezTo>
                    <a:pt x="1396" y="1125"/>
                    <a:pt x="1603" y="789"/>
                    <a:pt x="1500" y="350"/>
                  </a:cubicBezTo>
                  <a:cubicBezTo>
                    <a:pt x="1344" y="117"/>
                    <a:pt x="1058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1"/>
            <p:cNvSpPr/>
            <p:nvPr/>
          </p:nvSpPr>
          <p:spPr>
            <a:xfrm>
              <a:off x="6890875" y="617817"/>
              <a:ext cx="61039" cy="89349"/>
            </a:xfrm>
            <a:custGeom>
              <a:avLst/>
              <a:gdLst/>
              <a:ahLst/>
              <a:cxnLst/>
              <a:rect l="l" t="t" r="r" b="b"/>
              <a:pathLst>
                <a:path w="1837" h="2689" extrusionOk="0">
                  <a:moveTo>
                    <a:pt x="1707" y="0"/>
                  </a:moveTo>
                  <a:lnTo>
                    <a:pt x="1707" y="0"/>
                  </a:lnTo>
                  <a:cubicBezTo>
                    <a:pt x="1190" y="104"/>
                    <a:pt x="750" y="543"/>
                    <a:pt x="414" y="957"/>
                  </a:cubicBezTo>
                  <a:cubicBezTo>
                    <a:pt x="207" y="1500"/>
                    <a:pt x="104" y="2043"/>
                    <a:pt x="1" y="2689"/>
                  </a:cubicBezTo>
                  <a:cubicBezTo>
                    <a:pt x="647" y="2482"/>
                    <a:pt x="1190" y="2146"/>
                    <a:pt x="1500" y="1500"/>
                  </a:cubicBezTo>
                  <a:cubicBezTo>
                    <a:pt x="1836" y="1086"/>
                    <a:pt x="1707" y="543"/>
                    <a:pt x="1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1"/>
            <p:cNvSpPr/>
            <p:nvPr/>
          </p:nvSpPr>
          <p:spPr>
            <a:xfrm>
              <a:off x="6704497" y="653904"/>
              <a:ext cx="67884" cy="81607"/>
            </a:xfrm>
            <a:custGeom>
              <a:avLst/>
              <a:gdLst/>
              <a:ahLst/>
              <a:cxnLst/>
              <a:rect l="l" t="t" r="r" b="b"/>
              <a:pathLst>
                <a:path w="2043" h="2456" extrusionOk="0">
                  <a:moveTo>
                    <a:pt x="0" y="0"/>
                  </a:moveTo>
                  <a:cubicBezTo>
                    <a:pt x="0" y="646"/>
                    <a:pt x="104" y="1293"/>
                    <a:pt x="543" y="1706"/>
                  </a:cubicBezTo>
                  <a:cubicBezTo>
                    <a:pt x="982" y="2146"/>
                    <a:pt x="1499" y="2249"/>
                    <a:pt x="2042" y="2456"/>
                  </a:cubicBezTo>
                  <a:cubicBezTo>
                    <a:pt x="2042" y="1939"/>
                    <a:pt x="1835" y="1293"/>
                    <a:pt x="1396" y="853"/>
                  </a:cubicBezTo>
                  <a:cubicBezTo>
                    <a:pt x="1086" y="414"/>
                    <a:pt x="543" y="20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1"/>
            <p:cNvSpPr/>
            <p:nvPr/>
          </p:nvSpPr>
          <p:spPr>
            <a:xfrm>
              <a:off x="7094466" y="609743"/>
              <a:ext cx="50705" cy="40405"/>
            </a:xfrm>
            <a:custGeom>
              <a:avLst/>
              <a:gdLst/>
              <a:ahLst/>
              <a:cxnLst/>
              <a:rect l="l" t="t" r="r" b="b"/>
              <a:pathLst>
                <a:path w="1526" h="1216" extrusionOk="0">
                  <a:moveTo>
                    <a:pt x="592" y="0"/>
                  </a:moveTo>
                  <a:cubicBezTo>
                    <a:pt x="532" y="0"/>
                    <a:pt x="480" y="12"/>
                    <a:pt x="440" y="37"/>
                  </a:cubicBezTo>
                  <a:cubicBezTo>
                    <a:pt x="104" y="243"/>
                    <a:pt x="0" y="554"/>
                    <a:pt x="104" y="890"/>
                  </a:cubicBezTo>
                  <a:cubicBezTo>
                    <a:pt x="254" y="1090"/>
                    <a:pt x="437" y="1215"/>
                    <a:pt x="639" y="1215"/>
                  </a:cubicBezTo>
                  <a:cubicBezTo>
                    <a:pt x="749" y="1215"/>
                    <a:pt x="864" y="1178"/>
                    <a:pt x="983" y="1096"/>
                  </a:cubicBezTo>
                  <a:cubicBezTo>
                    <a:pt x="1293" y="993"/>
                    <a:pt x="1525" y="786"/>
                    <a:pt x="1396" y="450"/>
                  </a:cubicBezTo>
                  <a:cubicBezTo>
                    <a:pt x="1229" y="200"/>
                    <a:pt x="844" y="0"/>
                    <a:pt x="5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1"/>
            <p:cNvSpPr/>
            <p:nvPr/>
          </p:nvSpPr>
          <p:spPr>
            <a:xfrm>
              <a:off x="7026613" y="618515"/>
              <a:ext cx="49841" cy="45854"/>
            </a:xfrm>
            <a:custGeom>
              <a:avLst/>
              <a:gdLst/>
              <a:ahLst/>
              <a:cxnLst/>
              <a:rect l="l" t="t" r="r" b="b"/>
              <a:pathLst>
                <a:path w="1500" h="1380" extrusionOk="0">
                  <a:moveTo>
                    <a:pt x="716" y="0"/>
                  </a:moveTo>
                  <a:cubicBezTo>
                    <a:pt x="621" y="0"/>
                    <a:pt x="525" y="26"/>
                    <a:pt x="439" y="83"/>
                  </a:cubicBezTo>
                  <a:cubicBezTo>
                    <a:pt x="103" y="290"/>
                    <a:pt x="0" y="729"/>
                    <a:pt x="103" y="1065"/>
                  </a:cubicBezTo>
                  <a:cubicBezTo>
                    <a:pt x="254" y="1265"/>
                    <a:pt x="479" y="1379"/>
                    <a:pt x="711" y="1379"/>
                  </a:cubicBezTo>
                  <a:cubicBezTo>
                    <a:pt x="838" y="1379"/>
                    <a:pt x="967" y="1345"/>
                    <a:pt x="1086" y="1272"/>
                  </a:cubicBezTo>
                  <a:cubicBezTo>
                    <a:pt x="1396" y="1168"/>
                    <a:pt x="1499" y="729"/>
                    <a:pt x="1293" y="419"/>
                  </a:cubicBezTo>
                  <a:cubicBezTo>
                    <a:pt x="1218" y="176"/>
                    <a:pt x="967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1"/>
            <p:cNvSpPr/>
            <p:nvPr/>
          </p:nvSpPr>
          <p:spPr>
            <a:xfrm>
              <a:off x="7072967" y="662842"/>
              <a:ext cx="46419" cy="41003"/>
            </a:xfrm>
            <a:custGeom>
              <a:avLst/>
              <a:gdLst/>
              <a:ahLst/>
              <a:cxnLst/>
              <a:rect l="l" t="t" r="r" b="b"/>
              <a:pathLst>
                <a:path w="1397" h="1234" extrusionOk="0">
                  <a:moveTo>
                    <a:pt x="605" y="1"/>
                  </a:moveTo>
                  <a:cubicBezTo>
                    <a:pt x="513" y="1"/>
                    <a:pt x="420" y="14"/>
                    <a:pt x="337" y="41"/>
                  </a:cubicBezTo>
                  <a:cubicBezTo>
                    <a:pt x="104" y="248"/>
                    <a:pt x="1" y="584"/>
                    <a:pt x="104" y="894"/>
                  </a:cubicBezTo>
                  <a:cubicBezTo>
                    <a:pt x="256" y="1113"/>
                    <a:pt x="440" y="1233"/>
                    <a:pt x="643" y="1233"/>
                  </a:cubicBezTo>
                  <a:cubicBezTo>
                    <a:pt x="752" y="1233"/>
                    <a:pt x="866" y="1199"/>
                    <a:pt x="983" y="1127"/>
                  </a:cubicBezTo>
                  <a:cubicBezTo>
                    <a:pt x="1293" y="1024"/>
                    <a:pt x="1397" y="584"/>
                    <a:pt x="1190" y="248"/>
                  </a:cubicBezTo>
                  <a:cubicBezTo>
                    <a:pt x="1114" y="97"/>
                    <a:pt x="859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1"/>
            <p:cNvSpPr/>
            <p:nvPr/>
          </p:nvSpPr>
          <p:spPr>
            <a:xfrm>
              <a:off x="6958728" y="617817"/>
              <a:ext cx="71339" cy="79048"/>
            </a:xfrm>
            <a:custGeom>
              <a:avLst/>
              <a:gdLst/>
              <a:ahLst/>
              <a:cxnLst/>
              <a:rect l="l" t="t" r="r" b="b"/>
              <a:pathLst>
                <a:path w="2147" h="2379" extrusionOk="0">
                  <a:moveTo>
                    <a:pt x="1" y="0"/>
                  </a:moveTo>
                  <a:cubicBezTo>
                    <a:pt x="1" y="647"/>
                    <a:pt x="208" y="1293"/>
                    <a:pt x="647" y="1732"/>
                  </a:cubicBezTo>
                  <a:cubicBezTo>
                    <a:pt x="1087" y="2146"/>
                    <a:pt x="1604" y="2146"/>
                    <a:pt x="2146" y="2379"/>
                  </a:cubicBezTo>
                  <a:cubicBezTo>
                    <a:pt x="2146" y="1732"/>
                    <a:pt x="1836" y="1189"/>
                    <a:pt x="1397" y="853"/>
                  </a:cubicBezTo>
                  <a:cubicBezTo>
                    <a:pt x="1087" y="440"/>
                    <a:pt x="544" y="20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1"/>
            <p:cNvSpPr/>
            <p:nvPr/>
          </p:nvSpPr>
          <p:spPr>
            <a:xfrm>
              <a:off x="6493165" y="1237129"/>
              <a:ext cx="50738" cy="35254"/>
            </a:xfrm>
            <a:custGeom>
              <a:avLst/>
              <a:gdLst/>
              <a:ahLst/>
              <a:cxnLst/>
              <a:rect l="l" t="t" r="r" b="b"/>
              <a:pathLst>
                <a:path w="1527" h="1061" extrusionOk="0">
                  <a:moveTo>
                    <a:pt x="1526" y="0"/>
                  </a:moveTo>
                  <a:cubicBezTo>
                    <a:pt x="1190" y="0"/>
                    <a:pt x="880" y="104"/>
                    <a:pt x="544" y="311"/>
                  </a:cubicBezTo>
                  <a:cubicBezTo>
                    <a:pt x="337" y="543"/>
                    <a:pt x="104" y="750"/>
                    <a:pt x="1" y="1060"/>
                  </a:cubicBezTo>
                  <a:cubicBezTo>
                    <a:pt x="337" y="957"/>
                    <a:pt x="647" y="853"/>
                    <a:pt x="983" y="750"/>
                  </a:cubicBezTo>
                  <a:cubicBezTo>
                    <a:pt x="1190" y="543"/>
                    <a:pt x="1397" y="311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1"/>
            <p:cNvSpPr/>
            <p:nvPr/>
          </p:nvSpPr>
          <p:spPr>
            <a:xfrm>
              <a:off x="6475155" y="1176155"/>
              <a:ext cx="25785" cy="150321"/>
            </a:xfrm>
            <a:custGeom>
              <a:avLst/>
              <a:gdLst/>
              <a:ahLst/>
              <a:cxnLst/>
              <a:rect l="l" t="t" r="r" b="b"/>
              <a:pathLst>
                <a:path w="776" h="4524" extrusionOk="0">
                  <a:moveTo>
                    <a:pt x="0" y="0"/>
                  </a:moveTo>
                  <a:lnTo>
                    <a:pt x="0" y="103"/>
                  </a:lnTo>
                  <a:cubicBezTo>
                    <a:pt x="543" y="1499"/>
                    <a:pt x="646" y="3025"/>
                    <a:pt x="440" y="4524"/>
                  </a:cubicBezTo>
                  <a:cubicBezTo>
                    <a:pt x="776" y="3025"/>
                    <a:pt x="543" y="1396"/>
                    <a:pt x="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1"/>
            <p:cNvSpPr/>
            <p:nvPr/>
          </p:nvSpPr>
          <p:spPr>
            <a:xfrm>
              <a:off x="6389260" y="1100560"/>
              <a:ext cx="171819" cy="120815"/>
            </a:xfrm>
            <a:custGeom>
              <a:avLst/>
              <a:gdLst/>
              <a:ahLst/>
              <a:cxnLst/>
              <a:rect l="l" t="t" r="r" b="b"/>
              <a:pathLst>
                <a:path w="5171" h="3636" extrusionOk="0">
                  <a:moveTo>
                    <a:pt x="3231" y="0"/>
                  </a:moveTo>
                  <a:cubicBezTo>
                    <a:pt x="2921" y="0"/>
                    <a:pt x="2482" y="129"/>
                    <a:pt x="2068" y="233"/>
                  </a:cubicBezTo>
                  <a:cubicBezTo>
                    <a:pt x="1629" y="336"/>
                    <a:pt x="1189" y="646"/>
                    <a:pt x="879" y="879"/>
                  </a:cubicBezTo>
                  <a:lnTo>
                    <a:pt x="1422" y="1189"/>
                  </a:lnTo>
                  <a:lnTo>
                    <a:pt x="646" y="1086"/>
                  </a:lnTo>
                  <a:cubicBezTo>
                    <a:pt x="233" y="1629"/>
                    <a:pt x="0" y="2172"/>
                    <a:pt x="129" y="2585"/>
                  </a:cubicBezTo>
                  <a:cubicBezTo>
                    <a:pt x="336" y="3128"/>
                    <a:pt x="646" y="3361"/>
                    <a:pt x="1189" y="3568"/>
                  </a:cubicBezTo>
                  <a:lnTo>
                    <a:pt x="1835" y="2715"/>
                  </a:lnTo>
                  <a:lnTo>
                    <a:pt x="1629" y="3568"/>
                  </a:lnTo>
                  <a:cubicBezTo>
                    <a:pt x="1811" y="3610"/>
                    <a:pt x="2006" y="3635"/>
                    <a:pt x="2211" y="3635"/>
                  </a:cubicBezTo>
                  <a:cubicBezTo>
                    <a:pt x="2501" y="3635"/>
                    <a:pt x="2810" y="3585"/>
                    <a:pt x="3128" y="3464"/>
                  </a:cubicBezTo>
                  <a:cubicBezTo>
                    <a:pt x="3671" y="3232"/>
                    <a:pt x="4007" y="3025"/>
                    <a:pt x="4420" y="2715"/>
                  </a:cubicBezTo>
                  <a:lnTo>
                    <a:pt x="3671" y="2068"/>
                  </a:lnTo>
                  <a:lnTo>
                    <a:pt x="4653" y="2482"/>
                  </a:lnTo>
                  <a:cubicBezTo>
                    <a:pt x="5067" y="2068"/>
                    <a:pt x="5170" y="1525"/>
                    <a:pt x="5067" y="1086"/>
                  </a:cubicBezTo>
                  <a:cubicBezTo>
                    <a:pt x="4860" y="543"/>
                    <a:pt x="4317" y="129"/>
                    <a:pt x="3567" y="0"/>
                  </a:cubicBezTo>
                  <a:lnTo>
                    <a:pt x="3025" y="646"/>
                  </a:lnTo>
                  <a:lnTo>
                    <a:pt x="3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1"/>
            <p:cNvSpPr/>
            <p:nvPr/>
          </p:nvSpPr>
          <p:spPr>
            <a:xfrm>
              <a:off x="6436477" y="1129768"/>
              <a:ext cx="74762" cy="49808"/>
            </a:xfrm>
            <a:custGeom>
              <a:avLst/>
              <a:gdLst/>
              <a:ahLst/>
              <a:cxnLst/>
              <a:rect l="l" t="t" r="r" b="b"/>
              <a:pathLst>
                <a:path w="2250" h="1499" extrusionOk="0">
                  <a:moveTo>
                    <a:pt x="1484" y="0"/>
                  </a:moveTo>
                  <a:cubicBezTo>
                    <a:pt x="1319" y="0"/>
                    <a:pt x="1138" y="35"/>
                    <a:pt x="957" y="104"/>
                  </a:cubicBezTo>
                  <a:cubicBezTo>
                    <a:pt x="311" y="207"/>
                    <a:pt x="1" y="750"/>
                    <a:pt x="104" y="1060"/>
                  </a:cubicBezTo>
                  <a:cubicBezTo>
                    <a:pt x="174" y="1355"/>
                    <a:pt x="441" y="1499"/>
                    <a:pt x="805" y="1499"/>
                  </a:cubicBezTo>
                  <a:cubicBezTo>
                    <a:pt x="983" y="1499"/>
                    <a:pt x="1184" y="1464"/>
                    <a:pt x="1397" y="1396"/>
                  </a:cubicBezTo>
                  <a:cubicBezTo>
                    <a:pt x="1940" y="1293"/>
                    <a:pt x="2250" y="750"/>
                    <a:pt x="2146" y="414"/>
                  </a:cubicBezTo>
                  <a:cubicBezTo>
                    <a:pt x="2077" y="138"/>
                    <a:pt x="1813" y="0"/>
                    <a:pt x="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1"/>
            <p:cNvSpPr/>
            <p:nvPr/>
          </p:nvSpPr>
          <p:spPr>
            <a:xfrm>
              <a:off x="6106652" y="1329903"/>
              <a:ext cx="50705" cy="36085"/>
            </a:xfrm>
            <a:custGeom>
              <a:avLst/>
              <a:gdLst/>
              <a:ahLst/>
              <a:cxnLst/>
              <a:rect l="l" t="t" r="r" b="b"/>
              <a:pathLst>
                <a:path w="1526" h="1086" extrusionOk="0">
                  <a:moveTo>
                    <a:pt x="0" y="0"/>
                  </a:moveTo>
                  <a:cubicBezTo>
                    <a:pt x="104" y="336"/>
                    <a:pt x="336" y="543"/>
                    <a:pt x="543" y="750"/>
                  </a:cubicBezTo>
                  <a:cubicBezTo>
                    <a:pt x="879" y="853"/>
                    <a:pt x="1189" y="983"/>
                    <a:pt x="1525" y="1086"/>
                  </a:cubicBezTo>
                  <a:cubicBezTo>
                    <a:pt x="1396" y="750"/>
                    <a:pt x="1189" y="543"/>
                    <a:pt x="879" y="336"/>
                  </a:cubicBezTo>
                  <a:cubicBezTo>
                    <a:pt x="647" y="104"/>
                    <a:pt x="336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1"/>
            <p:cNvSpPr/>
            <p:nvPr/>
          </p:nvSpPr>
          <p:spPr>
            <a:xfrm>
              <a:off x="6153039" y="1268896"/>
              <a:ext cx="18076" cy="100546"/>
            </a:xfrm>
            <a:custGeom>
              <a:avLst/>
              <a:gdLst/>
              <a:ahLst/>
              <a:cxnLst/>
              <a:rect l="l" t="t" r="r" b="b"/>
              <a:pathLst>
                <a:path w="544" h="3026" extrusionOk="0">
                  <a:moveTo>
                    <a:pt x="543" y="1"/>
                  </a:moveTo>
                  <a:cubicBezTo>
                    <a:pt x="336" y="440"/>
                    <a:pt x="233" y="880"/>
                    <a:pt x="233" y="1190"/>
                  </a:cubicBezTo>
                  <a:cubicBezTo>
                    <a:pt x="129" y="1733"/>
                    <a:pt x="0" y="2276"/>
                    <a:pt x="0" y="2819"/>
                  </a:cubicBezTo>
                  <a:lnTo>
                    <a:pt x="0" y="2922"/>
                  </a:lnTo>
                  <a:lnTo>
                    <a:pt x="0" y="3025"/>
                  </a:lnTo>
                  <a:lnTo>
                    <a:pt x="129" y="3025"/>
                  </a:lnTo>
                  <a:cubicBezTo>
                    <a:pt x="129" y="2379"/>
                    <a:pt x="233" y="1836"/>
                    <a:pt x="336" y="1293"/>
                  </a:cubicBezTo>
                  <a:cubicBezTo>
                    <a:pt x="336" y="880"/>
                    <a:pt x="440" y="440"/>
                    <a:pt x="543" y="104"/>
                  </a:cubicBezTo>
                  <a:lnTo>
                    <a:pt x="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1"/>
            <p:cNvSpPr/>
            <p:nvPr/>
          </p:nvSpPr>
          <p:spPr>
            <a:xfrm>
              <a:off x="6085187" y="1194165"/>
              <a:ext cx="175242" cy="121147"/>
            </a:xfrm>
            <a:custGeom>
              <a:avLst/>
              <a:gdLst/>
              <a:ahLst/>
              <a:cxnLst/>
              <a:rect l="l" t="t" r="r" b="b"/>
              <a:pathLst>
                <a:path w="5274" h="3646" extrusionOk="0">
                  <a:moveTo>
                    <a:pt x="1939" y="1"/>
                  </a:moveTo>
                  <a:lnTo>
                    <a:pt x="2275" y="647"/>
                  </a:lnTo>
                  <a:lnTo>
                    <a:pt x="1629" y="104"/>
                  </a:lnTo>
                  <a:cubicBezTo>
                    <a:pt x="982" y="104"/>
                    <a:pt x="439" y="544"/>
                    <a:pt x="233" y="1061"/>
                  </a:cubicBezTo>
                  <a:cubicBezTo>
                    <a:pt x="0" y="1500"/>
                    <a:pt x="233" y="2043"/>
                    <a:pt x="646" y="2483"/>
                  </a:cubicBezTo>
                  <a:lnTo>
                    <a:pt x="1629" y="2043"/>
                  </a:lnTo>
                  <a:lnTo>
                    <a:pt x="879" y="2793"/>
                  </a:lnTo>
                  <a:cubicBezTo>
                    <a:pt x="1189" y="3000"/>
                    <a:pt x="1629" y="3336"/>
                    <a:pt x="2171" y="3439"/>
                  </a:cubicBezTo>
                  <a:cubicBezTo>
                    <a:pt x="2688" y="3646"/>
                    <a:pt x="3128" y="3646"/>
                    <a:pt x="3671" y="3646"/>
                  </a:cubicBezTo>
                  <a:lnTo>
                    <a:pt x="3464" y="2689"/>
                  </a:lnTo>
                  <a:lnTo>
                    <a:pt x="3981" y="3542"/>
                  </a:lnTo>
                  <a:cubicBezTo>
                    <a:pt x="4524" y="3439"/>
                    <a:pt x="4963" y="3129"/>
                    <a:pt x="5067" y="2586"/>
                  </a:cubicBezTo>
                  <a:cubicBezTo>
                    <a:pt x="5273" y="2146"/>
                    <a:pt x="5067" y="1604"/>
                    <a:pt x="4627" y="1061"/>
                  </a:cubicBezTo>
                  <a:lnTo>
                    <a:pt x="3878" y="1190"/>
                  </a:lnTo>
                  <a:lnTo>
                    <a:pt x="4420" y="854"/>
                  </a:lnTo>
                  <a:cubicBezTo>
                    <a:pt x="4110" y="647"/>
                    <a:pt x="3671" y="415"/>
                    <a:pt x="3231" y="208"/>
                  </a:cubicBezTo>
                  <a:cubicBezTo>
                    <a:pt x="2818" y="104"/>
                    <a:pt x="2378" y="1"/>
                    <a:pt x="1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1"/>
            <p:cNvSpPr/>
            <p:nvPr/>
          </p:nvSpPr>
          <p:spPr>
            <a:xfrm>
              <a:off x="6135860" y="1222542"/>
              <a:ext cx="78184" cy="50207"/>
            </a:xfrm>
            <a:custGeom>
              <a:avLst/>
              <a:gdLst/>
              <a:ahLst/>
              <a:cxnLst/>
              <a:rect l="l" t="t" r="r" b="b"/>
              <a:pathLst>
                <a:path w="2353" h="1511" extrusionOk="0">
                  <a:moveTo>
                    <a:pt x="873" y="1"/>
                  </a:moveTo>
                  <a:cubicBezTo>
                    <a:pt x="533" y="1"/>
                    <a:pt x="242" y="144"/>
                    <a:pt x="104" y="439"/>
                  </a:cubicBezTo>
                  <a:cubicBezTo>
                    <a:pt x="0" y="750"/>
                    <a:pt x="414" y="1292"/>
                    <a:pt x="957" y="1396"/>
                  </a:cubicBezTo>
                  <a:cubicBezTo>
                    <a:pt x="1138" y="1473"/>
                    <a:pt x="1319" y="1511"/>
                    <a:pt x="1487" y="1511"/>
                  </a:cubicBezTo>
                  <a:cubicBezTo>
                    <a:pt x="1824" y="1511"/>
                    <a:pt x="2111" y="1361"/>
                    <a:pt x="2249" y="1086"/>
                  </a:cubicBezTo>
                  <a:cubicBezTo>
                    <a:pt x="2353" y="750"/>
                    <a:pt x="1939" y="207"/>
                    <a:pt x="1396" y="103"/>
                  </a:cubicBezTo>
                  <a:cubicBezTo>
                    <a:pt x="1218" y="35"/>
                    <a:pt x="103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7145139" y="1247430"/>
              <a:ext cx="49841" cy="39541"/>
            </a:xfrm>
            <a:custGeom>
              <a:avLst/>
              <a:gdLst/>
              <a:ahLst/>
              <a:cxnLst/>
              <a:rect l="l" t="t" r="r" b="b"/>
              <a:pathLst>
                <a:path w="1500" h="1190" extrusionOk="0">
                  <a:moveTo>
                    <a:pt x="0" y="1"/>
                  </a:moveTo>
                  <a:cubicBezTo>
                    <a:pt x="104" y="337"/>
                    <a:pt x="311" y="543"/>
                    <a:pt x="517" y="750"/>
                  </a:cubicBezTo>
                  <a:cubicBezTo>
                    <a:pt x="853" y="983"/>
                    <a:pt x="1164" y="1086"/>
                    <a:pt x="1500" y="1190"/>
                  </a:cubicBezTo>
                  <a:cubicBezTo>
                    <a:pt x="1396" y="880"/>
                    <a:pt x="1164" y="543"/>
                    <a:pt x="957" y="337"/>
                  </a:cubicBezTo>
                  <a:cubicBezTo>
                    <a:pt x="647" y="104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7188070" y="1190742"/>
              <a:ext cx="24954" cy="139190"/>
            </a:xfrm>
            <a:custGeom>
              <a:avLst/>
              <a:gdLst/>
              <a:ahLst/>
              <a:cxnLst/>
              <a:rect l="l" t="t" r="r" b="b"/>
              <a:pathLst>
                <a:path w="751" h="4189" extrusionOk="0">
                  <a:moveTo>
                    <a:pt x="647" y="1"/>
                  </a:moveTo>
                  <a:cubicBezTo>
                    <a:pt x="208" y="1293"/>
                    <a:pt x="1" y="2792"/>
                    <a:pt x="208" y="4188"/>
                  </a:cubicBezTo>
                  <a:lnTo>
                    <a:pt x="311" y="4188"/>
                  </a:lnTo>
                  <a:cubicBezTo>
                    <a:pt x="104" y="2792"/>
                    <a:pt x="311" y="1396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127096" y="1115148"/>
              <a:ext cx="171819" cy="119985"/>
            </a:xfrm>
            <a:custGeom>
              <a:avLst/>
              <a:gdLst/>
              <a:ahLst/>
              <a:cxnLst/>
              <a:rect l="l" t="t" r="r" b="b"/>
              <a:pathLst>
                <a:path w="5171" h="3611" extrusionOk="0">
                  <a:moveTo>
                    <a:pt x="1603" y="1"/>
                  </a:moveTo>
                  <a:cubicBezTo>
                    <a:pt x="854" y="104"/>
                    <a:pt x="311" y="440"/>
                    <a:pt x="104" y="983"/>
                  </a:cubicBezTo>
                  <a:cubicBezTo>
                    <a:pt x="1" y="1397"/>
                    <a:pt x="104" y="1939"/>
                    <a:pt x="543" y="2379"/>
                  </a:cubicBezTo>
                  <a:lnTo>
                    <a:pt x="1500" y="2043"/>
                  </a:lnTo>
                  <a:lnTo>
                    <a:pt x="750" y="2689"/>
                  </a:lnTo>
                  <a:cubicBezTo>
                    <a:pt x="1060" y="3025"/>
                    <a:pt x="1500" y="3232"/>
                    <a:pt x="2043" y="3439"/>
                  </a:cubicBezTo>
                  <a:cubicBezTo>
                    <a:pt x="2430" y="3531"/>
                    <a:pt x="2818" y="3610"/>
                    <a:pt x="3159" y="3610"/>
                  </a:cubicBezTo>
                  <a:cubicBezTo>
                    <a:pt x="3295" y="3610"/>
                    <a:pt x="3424" y="3598"/>
                    <a:pt x="3542" y="3568"/>
                  </a:cubicBezTo>
                  <a:lnTo>
                    <a:pt x="3335" y="2689"/>
                  </a:lnTo>
                  <a:lnTo>
                    <a:pt x="3981" y="3439"/>
                  </a:lnTo>
                  <a:cubicBezTo>
                    <a:pt x="4524" y="3335"/>
                    <a:pt x="4835" y="3025"/>
                    <a:pt x="5067" y="2586"/>
                  </a:cubicBezTo>
                  <a:cubicBezTo>
                    <a:pt x="5171" y="2043"/>
                    <a:pt x="4938" y="1500"/>
                    <a:pt x="4524" y="1086"/>
                  </a:cubicBezTo>
                  <a:lnTo>
                    <a:pt x="3775" y="1190"/>
                  </a:lnTo>
                  <a:lnTo>
                    <a:pt x="4292" y="854"/>
                  </a:lnTo>
                  <a:cubicBezTo>
                    <a:pt x="3981" y="544"/>
                    <a:pt x="3542" y="337"/>
                    <a:pt x="3128" y="207"/>
                  </a:cubicBezTo>
                  <a:cubicBezTo>
                    <a:pt x="2689" y="1"/>
                    <a:pt x="2249" y="1"/>
                    <a:pt x="1939" y="1"/>
                  </a:cubicBezTo>
                  <a:lnTo>
                    <a:pt x="2146" y="647"/>
                  </a:lnTo>
                  <a:lnTo>
                    <a:pt x="16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7176905" y="1142229"/>
              <a:ext cx="75626" cy="51303"/>
            </a:xfrm>
            <a:custGeom>
              <a:avLst/>
              <a:gdLst/>
              <a:ahLst/>
              <a:cxnLst/>
              <a:rect l="l" t="t" r="r" b="b"/>
              <a:pathLst>
                <a:path w="2276" h="1544" extrusionOk="0">
                  <a:moveTo>
                    <a:pt x="899" y="0"/>
                  </a:moveTo>
                  <a:cubicBezTo>
                    <a:pt x="510" y="0"/>
                    <a:pt x="182" y="121"/>
                    <a:pt x="104" y="375"/>
                  </a:cubicBezTo>
                  <a:cubicBezTo>
                    <a:pt x="1" y="814"/>
                    <a:pt x="337" y="1228"/>
                    <a:pt x="854" y="1461"/>
                  </a:cubicBezTo>
                  <a:cubicBezTo>
                    <a:pt x="1004" y="1518"/>
                    <a:pt x="1162" y="1543"/>
                    <a:pt x="1314" y="1543"/>
                  </a:cubicBezTo>
                  <a:cubicBezTo>
                    <a:pt x="1712" y="1543"/>
                    <a:pt x="2072" y="1368"/>
                    <a:pt x="2146" y="1124"/>
                  </a:cubicBezTo>
                  <a:cubicBezTo>
                    <a:pt x="2276" y="685"/>
                    <a:pt x="1940" y="271"/>
                    <a:pt x="1293" y="39"/>
                  </a:cubicBezTo>
                  <a:cubicBezTo>
                    <a:pt x="1160" y="13"/>
                    <a:pt x="1026" y="0"/>
                    <a:pt x="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7398539" y="1311860"/>
              <a:ext cx="18076" cy="57583"/>
            </a:xfrm>
            <a:custGeom>
              <a:avLst/>
              <a:gdLst/>
              <a:ahLst/>
              <a:cxnLst/>
              <a:rect l="l" t="t" r="r" b="b"/>
              <a:pathLst>
                <a:path w="544" h="1733" extrusionOk="0">
                  <a:moveTo>
                    <a:pt x="440" y="0"/>
                  </a:moveTo>
                  <a:cubicBezTo>
                    <a:pt x="233" y="336"/>
                    <a:pt x="233" y="750"/>
                    <a:pt x="129" y="1190"/>
                  </a:cubicBezTo>
                  <a:cubicBezTo>
                    <a:pt x="129" y="1293"/>
                    <a:pt x="0" y="1526"/>
                    <a:pt x="0" y="1732"/>
                  </a:cubicBezTo>
                  <a:lnTo>
                    <a:pt x="129" y="1732"/>
                  </a:lnTo>
                  <a:cubicBezTo>
                    <a:pt x="129" y="1526"/>
                    <a:pt x="129" y="1293"/>
                    <a:pt x="233" y="1190"/>
                  </a:cubicBezTo>
                  <a:cubicBezTo>
                    <a:pt x="233" y="750"/>
                    <a:pt x="336" y="440"/>
                    <a:pt x="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7330686" y="1237129"/>
              <a:ext cx="171819" cy="117692"/>
            </a:xfrm>
            <a:custGeom>
              <a:avLst/>
              <a:gdLst/>
              <a:ahLst/>
              <a:cxnLst/>
              <a:rect l="l" t="t" r="r" b="b"/>
              <a:pathLst>
                <a:path w="5171" h="3542" extrusionOk="0">
                  <a:moveTo>
                    <a:pt x="1525" y="0"/>
                  </a:moveTo>
                  <a:cubicBezTo>
                    <a:pt x="879" y="104"/>
                    <a:pt x="336" y="414"/>
                    <a:pt x="103" y="957"/>
                  </a:cubicBezTo>
                  <a:cubicBezTo>
                    <a:pt x="0" y="1396"/>
                    <a:pt x="103" y="1939"/>
                    <a:pt x="543" y="2353"/>
                  </a:cubicBezTo>
                  <a:lnTo>
                    <a:pt x="1525" y="1939"/>
                  </a:lnTo>
                  <a:lnTo>
                    <a:pt x="750" y="2689"/>
                  </a:lnTo>
                  <a:cubicBezTo>
                    <a:pt x="1086" y="2999"/>
                    <a:pt x="1525" y="3232"/>
                    <a:pt x="2042" y="3335"/>
                  </a:cubicBezTo>
                  <a:cubicBezTo>
                    <a:pt x="2585" y="3542"/>
                    <a:pt x="3128" y="3542"/>
                    <a:pt x="3567" y="3542"/>
                  </a:cubicBezTo>
                  <a:lnTo>
                    <a:pt x="3335" y="2585"/>
                  </a:lnTo>
                  <a:lnTo>
                    <a:pt x="3878" y="3439"/>
                  </a:lnTo>
                  <a:cubicBezTo>
                    <a:pt x="4420" y="3335"/>
                    <a:pt x="4860" y="2999"/>
                    <a:pt x="4963" y="2585"/>
                  </a:cubicBezTo>
                  <a:cubicBezTo>
                    <a:pt x="5170" y="2043"/>
                    <a:pt x="4963" y="1500"/>
                    <a:pt x="4524" y="1060"/>
                  </a:cubicBezTo>
                  <a:lnTo>
                    <a:pt x="3774" y="1190"/>
                  </a:lnTo>
                  <a:lnTo>
                    <a:pt x="4317" y="853"/>
                  </a:lnTo>
                  <a:cubicBezTo>
                    <a:pt x="3981" y="543"/>
                    <a:pt x="3567" y="311"/>
                    <a:pt x="3128" y="104"/>
                  </a:cubicBezTo>
                  <a:cubicBezTo>
                    <a:pt x="2688" y="0"/>
                    <a:pt x="2275" y="0"/>
                    <a:pt x="1835" y="0"/>
                  </a:cubicBezTo>
                  <a:lnTo>
                    <a:pt x="2171" y="647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7377040" y="1262715"/>
              <a:ext cx="79081" cy="50406"/>
            </a:xfrm>
            <a:custGeom>
              <a:avLst/>
              <a:gdLst/>
              <a:ahLst/>
              <a:cxnLst/>
              <a:rect l="l" t="t" r="r" b="b"/>
              <a:pathLst>
                <a:path w="2380" h="1517" extrusionOk="0">
                  <a:moveTo>
                    <a:pt x="982" y="1"/>
                  </a:moveTo>
                  <a:cubicBezTo>
                    <a:pt x="614" y="1"/>
                    <a:pt x="308" y="176"/>
                    <a:pt x="234" y="420"/>
                  </a:cubicBezTo>
                  <a:cubicBezTo>
                    <a:pt x="1" y="833"/>
                    <a:pt x="440" y="1273"/>
                    <a:pt x="983" y="1479"/>
                  </a:cubicBezTo>
                  <a:cubicBezTo>
                    <a:pt x="1111" y="1504"/>
                    <a:pt x="1240" y="1517"/>
                    <a:pt x="1363" y="1517"/>
                  </a:cubicBezTo>
                  <a:cubicBezTo>
                    <a:pt x="1764" y="1517"/>
                    <a:pt x="2118" y="1382"/>
                    <a:pt x="2276" y="1066"/>
                  </a:cubicBezTo>
                  <a:cubicBezTo>
                    <a:pt x="2379" y="730"/>
                    <a:pt x="1940" y="290"/>
                    <a:pt x="1423" y="83"/>
                  </a:cubicBezTo>
                  <a:cubicBezTo>
                    <a:pt x="1273" y="26"/>
                    <a:pt x="1123" y="1"/>
                    <a:pt x="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8" name="Google Shape;1048;p41"/>
          <p:cNvGrpSpPr/>
          <p:nvPr/>
        </p:nvGrpSpPr>
        <p:grpSpPr>
          <a:xfrm>
            <a:off x="184431" y="2783625"/>
            <a:ext cx="394887" cy="871122"/>
            <a:chOff x="184431" y="2783625"/>
            <a:chExt cx="394887" cy="871122"/>
          </a:xfrm>
        </p:grpSpPr>
        <p:sp>
          <p:nvSpPr>
            <p:cNvPr id="1049" name="Google Shape;1049;p41"/>
            <p:cNvSpPr/>
            <p:nvPr/>
          </p:nvSpPr>
          <p:spPr>
            <a:xfrm rot="-1284429" flipH="1">
              <a:off x="276334" y="2822969"/>
              <a:ext cx="264697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 rot="-1189910" flipH="1">
              <a:off x="220655" y="3357735"/>
              <a:ext cx="264691" cy="259818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41"/>
          <p:cNvGrpSpPr/>
          <p:nvPr/>
        </p:nvGrpSpPr>
        <p:grpSpPr>
          <a:xfrm>
            <a:off x="3695146" y="2965220"/>
            <a:ext cx="1169552" cy="1090736"/>
            <a:chOff x="3695146" y="2965220"/>
            <a:chExt cx="1169552" cy="1090736"/>
          </a:xfrm>
        </p:grpSpPr>
        <p:sp>
          <p:nvSpPr>
            <p:cNvPr id="1052" name="Google Shape;1052;p41"/>
            <p:cNvSpPr/>
            <p:nvPr/>
          </p:nvSpPr>
          <p:spPr>
            <a:xfrm flipH="1">
              <a:off x="4439651" y="3528531"/>
              <a:ext cx="264687" cy="259813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1"/>
            <p:cNvSpPr/>
            <p:nvPr/>
          </p:nvSpPr>
          <p:spPr>
            <a:xfrm rot="-1422621" flipH="1">
              <a:off x="3736214" y="3753878"/>
              <a:ext cx="264698" cy="259824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 rot="-1405207" flipH="1">
              <a:off x="4559258" y="3007123"/>
              <a:ext cx="264706" cy="259832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 rot="-1168396" flipH="1">
              <a:off x="3928198" y="3125496"/>
              <a:ext cx="264695" cy="259821"/>
            </a:xfrm>
            <a:custGeom>
              <a:avLst/>
              <a:gdLst/>
              <a:ahLst/>
              <a:cxnLst/>
              <a:rect l="l" t="t" r="r" b="b"/>
              <a:pathLst>
                <a:path w="7006" h="6877" extrusionOk="0">
                  <a:moveTo>
                    <a:pt x="7006" y="0"/>
                  </a:moveTo>
                  <a:lnTo>
                    <a:pt x="7006" y="0"/>
                  </a:lnTo>
                  <a:cubicBezTo>
                    <a:pt x="3671" y="414"/>
                    <a:pt x="646" y="3232"/>
                    <a:pt x="0" y="6670"/>
                  </a:cubicBezTo>
                  <a:lnTo>
                    <a:pt x="0" y="6877"/>
                  </a:lnTo>
                  <a:cubicBezTo>
                    <a:pt x="104" y="6877"/>
                    <a:pt x="207" y="6773"/>
                    <a:pt x="104" y="6773"/>
                  </a:cubicBezTo>
                  <a:cubicBezTo>
                    <a:pt x="1732" y="6360"/>
                    <a:pt x="3542" y="5920"/>
                    <a:pt x="4834" y="4731"/>
                  </a:cubicBezTo>
                  <a:cubicBezTo>
                    <a:pt x="6127" y="3439"/>
                    <a:pt x="6566" y="1707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6" name="Google Shape;1056;p41"/>
          <p:cNvSpPr/>
          <p:nvPr/>
        </p:nvSpPr>
        <p:spPr>
          <a:xfrm>
            <a:off x="7011150" y="521662"/>
            <a:ext cx="1594660" cy="948863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2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57" name="Google Shape;1057;p41"/>
          <p:cNvSpPr/>
          <p:nvPr/>
        </p:nvSpPr>
        <p:spPr>
          <a:xfrm>
            <a:off x="7823481" y="36226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" descr="DSC04040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r="6566" b="5296"/>
          <a:stretch>
            <a:fillRect/>
          </a:stretch>
        </p:blipFill>
        <p:spPr bwMode="auto">
          <a:xfrm>
            <a:off x="403887" y="76193"/>
            <a:ext cx="3470275" cy="232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4"/>
          <p:cNvSpPr txBox="1">
            <a:spLocks noChangeArrowheads="1"/>
          </p:cNvSpPr>
          <p:nvPr/>
        </p:nvSpPr>
        <p:spPr bwMode="auto">
          <a:xfrm>
            <a:off x="485274" y="2342128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Times New Roman" pitchFamily="18" charset="0"/>
              </a:rPr>
              <a:t>Trụ sở UBNDTP Hồ Chí Minh</a:t>
            </a: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5133474" y="2338120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Times New Roman" pitchFamily="18" charset="0"/>
              </a:rPr>
              <a:t>Bộ Quốc phòng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713878" y="476745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Ngân hàng nhà nước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3830046" y="4755422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Văn phòng Chính phủ</a:t>
            </a:r>
          </a:p>
        </p:txBody>
      </p:sp>
      <p:sp>
        <p:nvSpPr>
          <p:cNvPr id="56" name="Right Brace 55"/>
          <p:cNvSpPr/>
          <p:nvPr/>
        </p:nvSpPr>
        <p:spPr>
          <a:xfrm>
            <a:off x="7434551" y="100257"/>
            <a:ext cx="427038" cy="4679230"/>
          </a:xfrm>
          <a:prstGeom prst="rightBrace">
            <a:avLst>
              <a:gd name="adj1" fmla="val 11554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897685" y="1677440"/>
            <a:ext cx="1066800" cy="15700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Cơ quan hành chính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2" y="76193"/>
            <a:ext cx="3296659" cy="232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0" y="2662503"/>
            <a:ext cx="3425825" cy="213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62" y="2674930"/>
            <a:ext cx="3296659" cy="210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404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625" r="6676" b="13861"/>
          <a:stretch>
            <a:fillRect/>
          </a:stretch>
        </p:blipFill>
        <p:spPr bwMode="auto">
          <a:xfrm>
            <a:off x="1653424" y="431244"/>
            <a:ext cx="5842250" cy="372007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368757" y="4251826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Viện bảo tàng Lịch sử Việt Nam</a:t>
            </a:r>
          </a:p>
        </p:txBody>
      </p:sp>
    </p:spTree>
    <p:extLst>
      <p:ext uri="{BB962C8B-B14F-4D97-AF65-F5344CB8AC3E}">
        <p14:creationId xmlns:p14="http://schemas.microsoft.com/office/powerpoint/2010/main" val="9520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2189370" y="4576704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Nhà hát lớn Hà Nội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98" y="252666"/>
            <a:ext cx="6416191" cy="427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1159413594_HN 1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20" y="263265"/>
            <a:ext cx="5496411" cy="40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402298" y="4432634"/>
            <a:ext cx="426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Đài truyền hình Hà Nội</a:t>
            </a:r>
          </a:p>
        </p:txBody>
      </p:sp>
    </p:spTree>
    <p:extLst>
      <p:ext uri="{BB962C8B-B14F-4D97-AF65-F5344CB8AC3E}">
        <p14:creationId xmlns:p14="http://schemas.microsoft.com/office/powerpoint/2010/main" val="23580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404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625" r="6676" b="13861"/>
          <a:stretch>
            <a:fillRect/>
          </a:stretch>
        </p:blipFill>
        <p:spPr bwMode="auto">
          <a:xfrm>
            <a:off x="155155" y="65964"/>
            <a:ext cx="3560804" cy="217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348" y="2191827"/>
            <a:ext cx="37698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Viện bảo tàng Lịch sử Việt Nam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739767" y="65964"/>
            <a:ext cx="427037" cy="5077536"/>
          </a:xfrm>
          <a:prstGeom prst="rightBrace">
            <a:avLst>
              <a:gd name="adj1" fmla="val 11554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47468" y="1777685"/>
            <a:ext cx="982882" cy="15696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Cơ quan văn hóa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2028" y="2206465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Nhà hát lớn</a:t>
            </a:r>
          </a:p>
        </p:txBody>
      </p:sp>
      <p:pic>
        <p:nvPicPr>
          <p:cNvPr id="10" name="Picture 3" descr="1159413594_HN 18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39" y="2606575"/>
            <a:ext cx="3356810" cy="223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35548" y="4788955"/>
            <a:ext cx="426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Đài truyền hình Hà Nội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68" y="65963"/>
            <a:ext cx="3791357" cy="216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82" y="341195"/>
            <a:ext cx="6094295" cy="393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55205" y="4408538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Bộ Giáo dục và Đào tạo</a:t>
            </a:r>
          </a:p>
        </p:txBody>
      </p:sp>
    </p:spTree>
    <p:extLst>
      <p:ext uri="{BB962C8B-B14F-4D97-AF65-F5344CB8AC3E}">
        <p14:creationId xmlns:p14="http://schemas.microsoft.com/office/powerpoint/2010/main" val="23580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153786" y="4424462"/>
            <a:ext cx="464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Trường Đại học Sư phạm Hà Nội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64" y="218365"/>
            <a:ext cx="6197456" cy="420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uong-Dai-Hoc-Khoa-Hoc-Tu-Nhie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9" y="272954"/>
            <a:ext cx="6389188" cy="429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07606" y="4568696"/>
            <a:ext cx="464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Trường Đại học 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41276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Brace 1"/>
          <p:cNvSpPr/>
          <p:nvPr/>
        </p:nvSpPr>
        <p:spPr>
          <a:xfrm>
            <a:off x="7637644" y="-5067"/>
            <a:ext cx="427037" cy="5143500"/>
          </a:xfrm>
          <a:prstGeom prst="rightBrace">
            <a:avLst>
              <a:gd name="adj1" fmla="val 11554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64681" y="1801854"/>
            <a:ext cx="1066800" cy="15700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Cơ quan giáo dục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395792" y="4783802"/>
            <a:ext cx="464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Trường Đại học Sư phạm Hà Nội</a:t>
            </a:r>
          </a:p>
        </p:txBody>
      </p:sp>
      <p:pic>
        <p:nvPicPr>
          <p:cNvPr id="6" name="Picture 4" descr="Truong-Dai-Hoc-Khoa-Hoc-Tu-Nhie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81" y="2477689"/>
            <a:ext cx="3535363" cy="23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08601" y="4783802"/>
            <a:ext cx="4648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Trường Đại học KHTN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14" y="1"/>
            <a:ext cx="3343133" cy="215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63881" y="2047476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200">
                <a:latin typeface="Times New Roman" pitchFamily="18" charset="0"/>
              </a:rPr>
              <a:t>Bộ Giáo dục và Đào tạo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1" y="2477689"/>
            <a:ext cx="3502358" cy="23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5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50" y="296331"/>
            <a:ext cx="6449740" cy="433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9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5ED3-8589-41DC-8064-B54FC63F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1B691-742E-4462-8913-8F7F66BEB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indent="0" algn="just">
              <a:buNone/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biết kể tên 1 số cơ quan hành chính, văn hoá, giáo dục, y tế của tỉnh (TP).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 algn="just">
              <a:buNone/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sát, tìm kiếm thông tin về nơi mình đang sống.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2400" indent="0" algn="just">
              <a:buNone/>
            </a:pP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Sưu tầm, tổng hợp, sắp xếpcác thông tin về nơi mình đang sống</a:t>
            </a:r>
            <a:endParaRPr lang="en-US" sz="28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87074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10" y="204716"/>
            <a:ext cx="6705090" cy="44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9" y="504967"/>
            <a:ext cx="7407920" cy="41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Brace 1"/>
          <p:cNvSpPr/>
          <p:nvPr/>
        </p:nvSpPr>
        <p:spPr>
          <a:xfrm>
            <a:off x="7639767" y="76201"/>
            <a:ext cx="427037" cy="5029109"/>
          </a:xfrm>
          <a:prstGeom prst="rightBrace">
            <a:avLst>
              <a:gd name="adj1" fmla="val 115548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66804" y="1990680"/>
            <a:ext cx="106680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Cơ quan y tế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" y="158089"/>
            <a:ext cx="3488176" cy="23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731" y="158088"/>
            <a:ext cx="3507980" cy="2344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67" y="2688610"/>
            <a:ext cx="4356929" cy="24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6"/>
          <p:cNvGrpSpPr/>
          <p:nvPr/>
        </p:nvGrpSpPr>
        <p:grpSpPr>
          <a:xfrm flipH="1">
            <a:off x="3309239" y="3012411"/>
            <a:ext cx="2525506" cy="2128995"/>
            <a:chOff x="3912840" y="2173023"/>
            <a:chExt cx="855553" cy="721253"/>
          </a:xfrm>
        </p:grpSpPr>
        <p:sp>
          <p:nvSpPr>
            <p:cNvPr id="1200" name="Google Shape;1200;p46"/>
            <p:cNvSpPr/>
            <p:nvPr/>
          </p:nvSpPr>
          <p:spPr>
            <a:xfrm>
              <a:off x="3919719" y="2715578"/>
              <a:ext cx="454419" cy="160987"/>
            </a:xfrm>
            <a:custGeom>
              <a:avLst/>
              <a:gdLst/>
              <a:ahLst/>
              <a:cxnLst/>
              <a:rect l="l" t="t" r="r" b="b"/>
              <a:pathLst>
                <a:path w="13676" h="4845" extrusionOk="0">
                  <a:moveTo>
                    <a:pt x="5403" y="1"/>
                  </a:moveTo>
                  <a:cubicBezTo>
                    <a:pt x="3335" y="104"/>
                    <a:pt x="1396" y="854"/>
                    <a:pt x="0" y="2250"/>
                  </a:cubicBezTo>
                  <a:cubicBezTo>
                    <a:pt x="100" y="2242"/>
                    <a:pt x="199" y="2239"/>
                    <a:pt x="298" y="2239"/>
                  </a:cubicBezTo>
                  <a:cubicBezTo>
                    <a:pt x="1581" y="2239"/>
                    <a:pt x="2781" y="2839"/>
                    <a:pt x="3981" y="3439"/>
                  </a:cubicBezTo>
                  <a:cubicBezTo>
                    <a:pt x="5274" y="3982"/>
                    <a:pt x="6566" y="4732"/>
                    <a:pt x="8091" y="4835"/>
                  </a:cubicBezTo>
                  <a:cubicBezTo>
                    <a:pt x="8199" y="4841"/>
                    <a:pt x="8309" y="4845"/>
                    <a:pt x="8421" y="4845"/>
                  </a:cubicBezTo>
                  <a:cubicBezTo>
                    <a:pt x="10071" y="4845"/>
                    <a:pt x="12077" y="4161"/>
                    <a:pt x="13675" y="3749"/>
                  </a:cubicBezTo>
                  <a:cubicBezTo>
                    <a:pt x="13572" y="3103"/>
                    <a:pt x="13262" y="2586"/>
                    <a:pt x="12822" y="2146"/>
                  </a:cubicBezTo>
                  <a:cubicBezTo>
                    <a:pt x="12279" y="1810"/>
                    <a:pt x="11736" y="1500"/>
                    <a:pt x="11219" y="1293"/>
                  </a:cubicBezTo>
                  <a:cubicBezTo>
                    <a:pt x="9384" y="518"/>
                    <a:pt x="7445" y="1"/>
                    <a:pt x="5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6"/>
            <p:cNvSpPr/>
            <p:nvPr/>
          </p:nvSpPr>
          <p:spPr>
            <a:xfrm>
              <a:off x="3912840" y="2732757"/>
              <a:ext cx="465584" cy="107425"/>
            </a:xfrm>
            <a:custGeom>
              <a:avLst/>
              <a:gdLst/>
              <a:ahLst/>
              <a:cxnLst/>
              <a:rect l="l" t="t" r="r" b="b"/>
              <a:pathLst>
                <a:path w="14012" h="3233" extrusionOk="0">
                  <a:moveTo>
                    <a:pt x="5067" y="1"/>
                  </a:moveTo>
                  <a:cubicBezTo>
                    <a:pt x="4524" y="1"/>
                    <a:pt x="4085" y="1"/>
                    <a:pt x="3542" y="130"/>
                  </a:cubicBezTo>
                  <a:cubicBezTo>
                    <a:pt x="2249" y="337"/>
                    <a:pt x="957" y="776"/>
                    <a:pt x="0" y="1629"/>
                  </a:cubicBezTo>
                  <a:lnTo>
                    <a:pt x="311" y="1940"/>
                  </a:lnTo>
                  <a:cubicBezTo>
                    <a:pt x="1190" y="1087"/>
                    <a:pt x="2379" y="647"/>
                    <a:pt x="3671" y="440"/>
                  </a:cubicBezTo>
                  <a:cubicBezTo>
                    <a:pt x="4085" y="440"/>
                    <a:pt x="4524" y="337"/>
                    <a:pt x="5067" y="337"/>
                  </a:cubicBezTo>
                  <a:cubicBezTo>
                    <a:pt x="5817" y="337"/>
                    <a:pt x="6566" y="440"/>
                    <a:pt x="7316" y="544"/>
                  </a:cubicBezTo>
                  <a:cubicBezTo>
                    <a:pt x="9694" y="880"/>
                    <a:pt x="12176" y="1526"/>
                    <a:pt x="13779" y="3232"/>
                  </a:cubicBezTo>
                  <a:lnTo>
                    <a:pt x="14011" y="3025"/>
                  </a:lnTo>
                  <a:cubicBezTo>
                    <a:pt x="12279" y="1190"/>
                    <a:pt x="9798" y="544"/>
                    <a:pt x="7316" y="234"/>
                  </a:cubicBezTo>
                  <a:cubicBezTo>
                    <a:pt x="6566" y="130"/>
                    <a:pt x="5817" y="1"/>
                    <a:pt x="5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6"/>
            <p:cNvSpPr/>
            <p:nvPr/>
          </p:nvSpPr>
          <p:spPr>
            <a:xfrm>
              <a:off x="4073466" y="2663143"/>
              <a:ext cx="265454" cy="120350"/>
            </a:xfrm>
            <a:custGeom>
              <a:avLst/>
              <a:gdLst/>
              <a:ahLst/>
              <a:cxnLst/>
              <a:rect l="l" t="t" r="r" b="b"/>
              <a:pathLst>
                <a:path w="7989" h="3622" extrusionOk="0">
                  <a:moveTo>
                    <a:pt x="635" y="0"/>
                  </a:moveTo>
                  <a:cubicBezTo>
                    <a:pt x="489" y="0"/>
                    <a:pt x="346" y="45"/>
                    <a:pt x="233" y="157"/>
                  </a:cubicBezTo>
                  <a:cubicBezTo>
                    <a:pt x="0" y="390"/>
                    <a:pt x="0" y="803"/>
                    <a:pt x="130" y="1139"/>
                  </a:cubicBezTo>
                  <a:cubicBezTo>
                    <a:pt x="337" y="1450"/>
                    <a:pt x="543" y="1682"/>
                    <a:pt x="879" y="1889"/>
                  </a:cubicBezTo>
                  <a:cubicBezTo>
                    <a:pt x="1086" y="2096"/>
                    <a:pt x="1422" y="2225"/>
                    <a:pt x="1732" y="2225"/>
                  </a:cubicBezTo>
                  <a:lnTo>
                    <a:pt x="2586" y="2225"/>
                  </a:lnTo>
                  <a:cubicBezTo>
                    <a:pt x="2818" y="2096"/>
                    <a:pt x="3025" y="2096"/>
                    <a:pt x="3232" y="2096"/>
                  </a:cubicBezTo>
                  <a:cubicBezTo>
                    <a:pt x="3361" y="1993"/>
                    <a:pt x="3464" y="1993"/>
                    <a:pt x="3464" y="1993"/>
                  </a:cubicBezTo>
                  <a:cubicBezTo>
                    <a:pt x="3775" y="1993"/>
                    <a:pt x="4007" y="1889"/>
                    <a:pt x="4317" y="1889"/>
                  </a:cubicBezTo>
                  <a:lnTo>
                    <a:pt x="4757" y="1889"/>
                  </a:lnTo>
                  <a:cubicBezTo>
                    <a:pt x="5171" y="1889"/>
                    <a:pt x="5507" y="1993"/>
                    <a:pt x="5817" y="2225"/>
                  </a:cubicBezTo>
                  <a:cubicBezTo>
                    <a:pt x="5817" y="2225"/>
                    <a:pt x="5946" y="2225"/>
                    <a:pt x="5946" y="2329"/>
                  </a:cubicBezTo>
                  <a:lnTo>
                    <a:pt x="6049" y="2329"/>
                  </a:lnTo>
                  <a:cubicBezTo>
                    <a:pt x="6360" y="2639"/>
                    <a:pt x="6592" y="3182"/>
                    <a:pt x="7006" y="3518"/>
                  </a:cubicBezTo>
                  <a:cubicBezTo>
                    <a:pt x="7239" y="3621"/>
                    <a:pt x="7445" y="3621"/>
                    <a:pt x="7652" y="3621"/>
                  </a:cubicBezTo>
                  <a:cubicBezTo>
                    <a:pt x="7756" y="3621"/>
                    <a:pt x="7885" y="3621"/>
                    <a:pt x="7885" y="3518"/>
                  </a:cubicBezTo>
                  <a:cubicBezTo>
                    <a:pt x="7988" y="3388"/>
                    <a:pt x="7885" y="3285"/>
                    <a:pt x="7756" y="3182"/>
                  </a:cubicBezTo>
                  <a:cubicBezTo>
                    <a:pt x="7342" y="2742"/>
                    <a:pt x="7109" y="2225"/>
                    <a:pt x="6799" y="1786"/>
                  </a:cubicBezTo>
                  <a:lnTo>
                    <a:pt x="6463" y="1450"/>
                  </a:lnTo>
                  <a:cubicBezTo>
                    <a:pt x="6463" y="1450"/>
                    <a:pt x="6360" y="1346"/>
                    <a:pt x="6256" y="1346"/>
                  </a:cubicBezTo>
                  <a:cubicBezTo>
                    <a:pt x="5817" y="1036"/>
                    <a:pt x="5403" y="803"/>
                    <a:pt x="4860" y="803"/>
                  </a:cubicBezTo>
                  <a:cubicBezTo>
                    <a:pt x="4757" y="700"/>
                    <a:pt x="4654" y="700"/>
                    <a:pt x="4524" y="700"/>
                  </a:cubicBezTo>
                  <a:lnTo>
                    <a:pt x="4214" y="700"/>
                  </a:lnTo>
                  <a:cubicBezTo>
                    <a:pt x="3878" y="700"/>
                    <a:pt x="3464" y="803"/>
                    <a:pt x="3128" y="933"/>
                  </a:cubicBezTo>
                  <a:lnTo>
                    <a:pt x="2922" y="933"/>
                  </a:lnTo>
                  <a:cubicBezTo>
                    <a:pt x="2754" y="984"/>
                    <a:pt x="2592" y="1010"/>
                    <a:pt x="2430" y="1010"/>
                  </a:cubicBezTo>
                  <a:cubicBezTo>
                    <a:pt x="2269" y="1010"/>
                    <a:pt x="2107" y="984"/>
                    <a:pt x="1939" y="933"/>
                  </a:cubicBezTo>
                  <a:cubicBezTo>
                    <a:pt x="1732" y="803"/>
                    <a:pt x="1526" y="493"/>
                    <a:pt x="1293" y="286"/>
                  </a:cubicBezTo>
                  <a:cubicBezTo>
                    <a:pt x="1161" y="138"/>
                    <a:pt x="893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6"/>
            <p:cNvSpPr/>
            <p:nvPr/>
          </p:nvSpPr>
          <p:spPr>
            <a:xfrm>
              <a:off x="4170526" y="2694112"/>
              <a:ext cx="18076" cy="38677"/>
            </a:xfrm>
            <a:custGeom>
              <a:avLst/>
              <a:gdLst/>
              <a:ahLst/>
              <a:cxnLst/>
              <a:rect l="l" t="t" r="r" b="b"/>
              <a:pathLst>
                <a:path w="544" h="1164" extrusionOk="0">
                  <a:moveTo>
                    <a:pt x="1" y="1"/>
                  </a:moveTo>
                  <a:cubicBezTo>
                    <a:pt x="207" y="311"/>
                    <a:pt x="311" y="750"/>
                    <a:pt x="311" y="1164"/>
                  </a:cubicBezTo>
                  <a:cubicBezTo>
                    <a:pt x="440" y="1061"/>
                    <a:pt x="543" y="1061"/>
                    <a:pt x="543" y="1061"/>
                  </a:cubicBezTo>
                  <a:cubicBezTo>
                    <a:pt x="543" y="647"/>
                    <a:pt x="440" y="31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6"/>
            <p:cNvSpPr/>
            <p:nvPr/>
          </p:nvSpPr>
          <p:spPr>
            <a:xfrm>
              <a:off x="4223792" y="2686403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0" y="0"/>
                  </a:moveTo>
                  <a:cubicBezTo>
                    <a:pt x="130" y="439"/>
                    <a:pt x="0" y="750"/>
                    <a:pt x="0" y="1189"/>
                  </a:cubicBezTo>
                  <a:lnTo>
                    <a:pt x="233" y="1189"/>
                  </a:lnTo>
                  <a:cubicBezTo>
                    <a:pt x="233" y="750"/>
                    <a:pt x="336" y="439"/>
                    <a:pt x="336" y="103"/>
                  </a:cubicBezTo>
                  <a:cubicBezTo>
                    <a:pt x="233" y="0"/>
                    <a:pt x="13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6"/>
            <p:cNvSpPr/>
            <p:nvPr/>
          </p:nvSpPr>
          <p:spPr>
            <a:xfrm>
              <a:off x="4266723" y="2707869"/>
              <a:ext cx="21531" cy="32663"/>
            </a:xfrm>
            <a:custGeom>
              <a:avLst/>
              <a:gdLst/>
              <a:ahLst/>
              <a:cxnLst/>
              <a:rect l="l" t="t" r="r" b="b"/>
              <a:pathLst>
                <a:path w="648" h="983" extrusionOk="0">
                  <a:moveTo>
                    <a:pt x="440" y="0"/>
                  </a:moveTo>
                  <a:cubicBezTo>
                    <a:pt x="337" y="336"/>
                    <a:pt x="130" y="543"/>
                    <a:pt x="1" y="879"/>
                  </a:cubicBezTo>
                  <a:cubicBezTo>
                    <a:pt x="1" y="879"/>
                    <a:pt x="130" y="879"/>
                    <a:pt x="130" y="983"/>
                  </a:cubicBezTo>
                  <a:lnTo>
                    <a:pt x="233" y="983"/>
                  </a:lnTo>
                  <a:cubicBezTo>
                    <a:pt x="337" y="750"/>
                    <a:pt x="544" y="440"/>
                    <a:pt x="647" y="104"/>
                  </a:cubicBezTo>
                  <a:cubicBezTo>
                    <a:pt x="647" y="104"/>
                    <a:pt x="544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6"/>
            <p:cNvSpPr/>
            <p:nvPr/>
          </p:nvSpPr>
          <p:spPr>
            <a:xfrm>
              <a:off x="4094932" y="2682947"/>
              <a:ext cx="11198" cy="8706"/>
            </a:xfrm>
            <a:custGeom>
              <a:avLst/>
              <a:gdLst/>
              <a:ahLst/>
              <a:cxnLst/>
              <a:rect l="l" t="t" r="r" b="b"/>
              <a:pathLst>
                <a:path w="337" h="262" extrusionOk="0">
                  <a:moveTo>
                    <a:pt x="233" y="1"/>
                  </a:moveTo>
                  <a:cubicBezTo>
                    <a:pt x="130" y="1"/>
                    <a:pt x="130" y="1"/>
                    <a:pt x="130" y="104"/>
                  </a:cubicBezTo>
                  <a:cubicBezTo>
                    <a:pt x="1" y="207"/>
                    <a:pt x="130" y="207"/>
                    <a:pt x="233" y="207"/>
                  </a:cubicBezTo>
                  <a:cubicBezTo>
                    <a:pt x="233" y="246"/>
                    <a:pt x="243" y="262"/>
                    <a:pt x="256" y="262"/>
                  </a:cubicBezTo>
                  <a:cubicBezTo>
                    <a:pt x="286" y="262"/>
                    <a:pt x="337" y="176"/>
                    <a:pt x="337" y="104"/>
                  </a:cubicBezTo>
                  <a:cubicBezTo>
                    <a:pt x="337" y="104"/>
                    <a:pt x="337" y="1"/>
                    <a:pt x="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6"/>
            <p:cNvSpPr/>
            <p:nvPr/>
          </p:nvSpPr>
          <p:spPr>
            <a:xfrm>
              <a:off x="4388704" y="2677464"/>
              <a:ext cx="307521" cy="173880"/>
            </a:xfrm>
            <a:custGeom>
              <a:avLst/>
              <a:gdLst/>
              <a:ahLst/>
              <a:cxnLst/>
              <a:rect l="l" t="t" r="r" b="b"/>
              <a:pathLst>
                <a:path w="9255" h="5233" extrusionOk="0">
                  <a:moveTo>
                    <a:pt x="8235" y="0"/>
                  </a:moveTo>
                  <a:cubicBezTo>
                    <a:pt x="6869" y="0"/>
                    <a:pt x="5519" y="335"/>
                    <a:pt x="4318" y="1019"/>
                  </a:cubicBezTo>
                  <a:cubicBezTo>
                    <a:pt x="2792" y="1898"/>
                    <a:pt x="1500" y="3087"/>
                    <a:pt x="543" y="4483"/>
                  </a:cubicBezTo>
                  <a:cubicBezTo>
                    <a:pt x="337" y="4689"/>
                    <a:pt x="104" y="5025"/>
                    <a:pt x="1" y="5232"/>
                  </a:cubicBezTo>
                  <a:cubicBezTo>
                    <a:pt x="750" y="4896"/>
                    <a:pt x="1733" y="4586"/>
                    <a:pt x="2586" y="4250"/>
                  </a:cubicBezTo>
                  <a:cubicBezTo>
                    <a:pt x="5067" y="3397"/>
                    <a:pt x="7213" y="1665"/>
                    <a:pt x="9255" y="62"/>
                  </a:cubicBezTo>
                  <a:cubicBezTo>
                    <a:pt x="8915" y="21"/>
                    <a:pt x="8575" y="0"/>
                    <a:pt x="8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6"/>
            <p:cNvSpPr/>
            <p:nvPr/>
          </p:nvSpPr>
          <p:spPr>
            <a:xfrm>
              <a:off x="4385281" y="2676069"/>
              <a:ext cx="315263" cy="180226"/>
            </a:xfrm>
            <a:custGeom>
              <a:avLst/>
              <a:gdLst/>
              <a:ahLst/>
              <a:cxnLst/>
              <a:rect l="l" t="t" r="r" b="b"/>
              <a:pathLst>
                <a:path w="9488" h="5424" extrusionOk="0">
                  <a:moveTo>
                    <a:pt x="9255" y="1"/>
                  </a:moveTo>
                  <a:cubicBezTo>
                    <a:pt x="8944" y="1"/>
                    <a:pt x="8505" y="104"/>
                    <a:pt x="8195" y="208"/>
                  </a:cubicBezTo>
                  <a:cubicBezTo>
                    <a:pt x="6670" y="750"/>
                    <a:pt x="5170" y="1293"/>
                    <a:pt x="3774" y="2043"/>
                  </a:cubicBezTo>
                  <a:cubicBezTo>
                    <a:pt x="2378" y="2896"/>
                    <a:pt x="1086" y="3878"/>
                    <a:pt x="104" y="5171"/>
                  </a:cubicBezTo>
                  <a:cubicBezTo>
                    <a:pt x="0" y="5274"/>
                    <a:pt x="0" y="5378"/>
                    <a:pt x="104" y="5378"/>
                  </a:cubicBezTo>
                  <a:cubicBezTo>
                    <a:pt x="138" y="5412"/>
                    <a:pt x="161" y="5424"/>
                    <a:pt x="180" y="5424"/>
                  </a:cubicBezTo>
                  <a:cubicBezTo>
                    <a:pt x="218" y="5424"/>
                    <a:pt x="241" y="5378"/>
                    <a:pt x="310" y="5378"/>
                  </a:cubicBezTo>
                  <a:cubicBezTo>
                    <a:pt x="1189" y="4085"/>
                    <a:pt x="2482" y="3129"/>
                    <a:pt x="3878" y="2250"/>
                  </a:cubicBezTo>
                  <a:cubicBezTo>
                    <a:pt x="5274" y="1500"/>
                    <a:pt x="6773" y="957"/>
                    <a:pt x="8298" y="544"/>
                  </a:cubicBezTo>
                  <a:cubicBezTo>
                    <a:pt x="8608" y="414"/>
                    <a:pt x="8944" y="311"/>
                    <a:pt x="9255" y="208"/>
                  </a:cubicBezTo>
                  <a:cubicBezTo>
                    <a:pt x="9358" y="208"/>
                    <a:pt x="9487" y="208"/>
                    <a:pt x="9358" y="104"/>
                  </a:cubicBezTo>
                  <a:cubicBezTo>
                    <a:pt x="9358" y="1"/>
                    <a:pt x="9358" y="1"/>
                    <a:pt x="9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6"/>
            <p:cNvSpPr/>
            <p:nvPr/>
          </p:nvSpPr>
          <p:spPr>
            <a:xfrm>
              <a:off x="4327730" y="2200204"/>
              <a:ext cx="440663" cy="622783"/>
            </a:xfrm>
            <a:custGeom>
              <a:avLst/>
              <a:gdLst/>
              <a:ahLst/>
              <a:cxnLst/>
              <a:rect l="l" t="t" r="r" b="b"/>
              <a:pathLst>
                <a:path w="13262" h="18743" extrusionOk="0">
                  <a:moveTo>
                    <a:pt x="12072" y="1"/>
                  </a:moveTo>
                  <a:cubicBezTo>
                    <a:pt x="10573" y="414"/>
                    <a:pt x="9151" y="957"/>
                    <a:pt x="7755" y="1603"/>
                  </a:cubicBezTo>
                  <a:cubicBezTo>
                    <a:pt x="6695" y="2043"/>
                    <a:pt x="5610" y="2456"/>
                    <a:pt x="4757" y="3232"/>
                  </a:cubicBezTo>
                  <a:cubicBezTo>
                    <a:pt x="2378" y="4835"/>
                    <a:pt x="983" y="7523"/>
                    <a:pt x="543" y="10341"/>
                  </a:cubicBezTo>
                  <a:cubicBezTo>
                    <a:pt x="0" y="13133"/>
                    <a:pt x="336" y="16028"/>
                    <a:pt x="983" y="18742"/>
                  </a:cubicBezTo>
                  <a:cubicBezTo>
                    <a:pt x="1293" y="18199"/>
                    <a:pt x="1939" y="17656"/>
                    <a:pt x="2482" y="17217"/>
                  </a:cubicBezTo>
                  <a:cubicBezTo>
                    <a:pt x="4214" y="15718"/>
                    <a:pt x="6359" y="14632"/>
                    <a:pt x="8298" y="13339"/>
                  </a:cubicBezTo>
                  <a:cubicBezTo>
                    <a:pt x="10237" y="11944"/>
                    <a:pt x="11969" y="10108"/>
                    <a:pt x="12615" y="7859"/>
                  </a:cubicBezTo>
                  <a:cubicBezTo>
                    <a:pt x="13261" y="5274"/>
                    <a:pt x="12072" y="2586"/>
                    <a:pt x="12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6"/>
            <p:cNvSpPr/>
            <p:nvPr/>
          </p:nvSpPr>
          <p:spPr>
            <a:xfrm>
              <a:off x="4356938" y="2189040"/>
              <a:ext cx="375371" cy="637370"/>
            </a:xfrm>
            <a:custGeom>
              <a:avLst/>
              <a:gdLst/>
              <a:ahLst/>
              <a:cxnLst/>
              <a:rect l="l" t="t" r="r" b="b"/>
              <a:pathLst>
                <a:path w="11297" h="19182" extrusionOk="0">
                  <a:moveTo>
                    <a:pt x="11090" y="1"/>
                  </a:moveTo>
                  <a:cubicBezTo>
                    <a:pt x="8401" y="1629"/>
                    <a:pt x="6023" y="3671"/>
                    <a:pt x="4084" y="6024"/>
                  </a:cubicBezTo>
                  <a:cubicBezTo>
                    <a:pt x="3231" y="7109"/>
                    <a:pt x="2456" y="8299"/>
                    <a:pt x="1810" y="9591"/>
                  </a:cubicBezTo>
                  <a:cubicBezTo>
                    <a:pt x="517" y="12616"/>
                    <a:pt x="207" y="15950"/>
                    <a:pt x="0" y="19078"/>
                  </a:cubicBezTo>
                  <a:lnTo>
                    <a:pt x="414" y="19182"/>
                  </a:lnTo>
                  <a:cubicBezTo>
                    <a:pt x="646" y="15950"/>
                    <a:pt x="853" y="12719"/>
                    <a:pt x="2146" y="9798"/>
                  </a:cubicBezTo>
                  <a:cubicBezTo>
                    <a:pt x="2792" y="8505"/>
                    <a:pt x="3542" y="7316"/>
                    <a:pt x="4395" y="6256"/>
                  </a:cubicBezTo>
                  <a:cubicBezTo>
                    <a:pt x="6230" y="3878"/>
                    <a:pt x="8608" y="1836"/>
                    <a:pt x="11297" y="337"/>
                  </a:cubicBezTo>
                  <a:lnTo>
                    <a:pt x="110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6"/>
            <p:cNvSpPr/>
            <p:nvPr/>
          </p:nvSpPr>
          <p:spPr>
            <a:xfrm>
              <a:off x="4145605" y="2353952"/>
              <a:ext cx="239703" cy="518847"/>
            </a:xfrm>
            <a:custGeom>
              <a:avLst/>
              <a:gdLst/>
              <a:ahLst/>
              <a:cxnLst/>
              <a:rect l="l" t="t" r="r" b="b"/>
              <a:pathLst>
                <a:path w="7214" h="15615" extrusionOk="0">
                  <a:moveTo>
                    <a:pt x="311" y="1"/>
                  </a:moveTo>
                  <a:lnTo>
                    <a:pt x="1" y="104"/>
                  </a:lnTo>
                  <a:cubicBezTo>
                    <a:pt x="2793" y="5068"/>
                    <a:pt x="5068" y="10238"/>
                    <a:pt x="6877" y="15615"/>
                  </a:cubicBezTo>
                  <a:lnTo>
                    <a:pt x="7213" y="15511"/>
                  </a:lnTo>
                  <a:cubicBezTo>
                    <a:pt x="5378" y="10108"/>
                    <a:pt x="3129" y="4835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6"/>
            <p:cNvSpPr/>
            <p:nvPr/>
          </p:nvSpPr>
          <p:spPr>
            <a:xfrm>
              <a:off x="3984148" y="2400339"/>
              <a:ext cx="118556" cy="203618"/>
            </a:xfrm>
            <a:custGeom>
              <a:avLst/>
              <a:gdLst/>
              <a:ahLst/>
              <a:cxnLst/>
              <a:rect l="l" t="t" r="r" b="b"/>
              <a:pathLst>
                <a:path w="3568" h="6128" extrusionOk="0">
                  <a:moveTo>
                    <a:pt x="3567" y="1"/>
                  </a:moveTo>
                  <a:lnTo>
                    <a:pt x="3567" y="1"/>
                  </a:lnTo>
                  <a:cubicBezTo>
                    <a:pt x="3565" y="9"/>
                    <a:pt x="3563" y="17"/>
                    <a:pt x="3561" y="25"/>
                  </a:cubicBezTo>
                  <a:lnTo>
                    <a:pt x="3561" y="25"/>
                  </a:lnTo>
                  <a:cubicBezTo>
                    <a:pt x="3565" y="17"/>
                    <a:pt x="3567" y="9"/>
                    <a:pt x="3567" y="1"/>
                  </a:cubicBezTo>
                  <a:close/>
                  <a:moveTo>
                    <a:pt x="3561" y="25"/>
                  </a:moveTo>
                  <a:cubicBezTo>
                    <a:pt x="3513" y="104"/>
                    <a:pt x="3223" y="104"/>
                    <a:pt x="3128" y="104"/>
                  </a:cubicBezTo>
                  <a:cubicBezTo>
                    <a:pt x="1835" y="1087"/>
                    <a:pt x="879" y="2482"/>
                    <a:pt x="233" y="3982"/>
                  </a:cubicBezTo>
                  <a:cubicBezTo>
                    <a:pt x="103" y="4421"/>
                    <a:pt x="0" y="4731"/>
                    <a:pt x="0" y="5171"/>
                  </a:cubicBezTo>
                  <a:cubicBezTo>
                    <a:pt x="0" y="5610"/>
                    <a:pt x="0" y="5921"/>
                    <a:pt x="336" y="6127"/>
                  </a:cubicBezTo>
                  <a:cubicBezTo>
                    <a:pt x="543" y="6127"/>
                    <a:pt x="750" y="6127"/>
                    <a:pt x="982" y="6024"/>
                  </a:cubicBezTo>
                  <a:cubicBezTo>
                    <a:pt x="1189" y="5817"/>
                    <a:pt x="1293" y="5714"/>
                    <a:pt x="1396" y="5481"/>
                  </a:cubicBezTo>
                  <a:cubicBezTo>
                    <a:pt x="2477" y="3885"/>
                    <a:pt x="3020" y="1955"/>
                    <a:pt x="356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6"/>
            <p:cNvSpPr/>
            <p:nvPr/>
          </p:nvSpPr>
          <p:spPr>
            <a:xfrm>
              <a:off x="4077753" y="2385752"/>
              <a:ext cx="71339" cy="243956"/>
            </a:xfrm>
            <a:custGeom>
              <a:avLst/>
              <a:gdLst/>
              <a:ahLst/>
              <a:cxnLst/>
              <a:rect l="l" t="t" r="r" b="b"/>
              <a:pathLst>
                <a:path w="2147" h="7342" extrusionOk="0">
                  <a:moveTo>
                    <a:pt x="1603" y="0"/>
                  </a:moveTo>
                  <a:cubicBezTo>
                    <a:pt x="1397" y="104"/>
                    <a:pt x="1164" y="233"/>
                    <a:pt x="957" y="233"/>
                  </a:cubicBezTo>
                  <a:cubicBezTo>
                    <a:pt x="311" y="2275"/>
                    <a:pt x="1" y="4421"/>
                    <a:pt x="414" y="6463"/>
                  </a:cubicBezTo>
                  <a:cubicBezTo>
                    <a:pt x="414" y="6799"/>
                    <a:pt x="647" y="7213"/>
                    <a:pt x="957" y="7342"/>
                  </a:cubicBezTo>
                  <a:cubicBezTo>
                    <a:pt x="1164" y="7342"/>
                    <a:pt x="1500" y="7213"/>
                    <a:pt x="1603" y="7006"/>
                  </a:cubicBezTo>
                  <a:cubicBezTo>
                    <a:pt x="1707" y="6799"/>
                    <a:pt x="1810" y="6463"/>
                    <a:pt x="1810" y="6256"/>
                  </a:cubicBezTo>
                  <a:cubicBezTo>
                    <a:pt x="2146" y="4214"/>
                    <a:pt x="2043" y="2043"/>
                    <a:pt x="16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6"/>
            <p:cNvSpPr/>
            <p:nvPr/>
          </p:nvSpPr>
          <p:spPr>
            <a:xfrm>
              <a:off x="4177405" y="2251941"/>
              <a:ext cx="196740" cy="94333"/>
            </a:xfrm>
            <a:custGeom>
              <a:avLst/>
              <a:gdLst/>
              <a:ahLst/>
              <a:cxnLst/>
              <a:rect l="l" t="t" r="r" b="b"/>
              <a:pathLst>
                <a:path w="5921" h="2839" extrusionOk="0">
                  <a:moveTo>
                    <a:pt x="5066" y="0"/>
                  </a:moveTo>
                  <a:cubicBezTo>
                    <a:pt x="4926" y="0"/>
                    <a:pt x="4783" y="46"/>
                    <a:pt x="4628" y="46"/>
                  </a:cubicBezTo>
                  <a:cubicBezTo>
                    <a:pt x="3025" y="486"/>
                    <a:pt x="1396" y="1236"/>
                    <a:pt x="0" y="2321"/>
                  </a:cubicBezTo>
                  <a:cubicBezTo>
                    <a:pt x="104" y="2528"/>
                    <a:pt x="336" y="2631"/>
                    <a:pt x="440" y="2838"/>
                  </a:cubicBezTo>
                  <a:cubicBezTo>
                    <a:pt x="2172" y="2631"/>
                    <a:pt x="3981" y="2321"/>
                    <a:pt x="5403" y="1236"/>
                  </a:cubicBezTo>
                  <a:cubicBezTo>
                    <a:pt x="5610" y="1029"/>
                    <a:pt x="5920" y="796"/>
                    <a:pt x="5817" y="486"/>
                  </a:cubicBezTo>
                  <a:cubicBezTo>
                    <a:pt x="5713" y="253"/>
                    <a:pt x="5507" y="46"/>
                    <a:pt x="5274" y="46"/>
                  </a:cubicBezTo>
                  <a:cubicBezTo>
                    <a:pt x="5205" y="12"/>
                    <a:pt x="5136" y="0"/>
                    <a:pt x="5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6"/>
            <p:cNvSpPr/>
            <p:nvPr/>
          </p:nvSpPr>
          <p:spPr>
            <a:xfrm>
              <a:off x="4137896" y="2378874"/>
              <a:ext cx="100513" cy="219135"/>
            </a:xfrm>
            <a:custGeom>
              <a:avLst/>
              <a:gdLst/>
              <a:ahLst/>
              <a:cxnLst/>
              <a:rect l="l" t="t" r="r" b="b"/>
              <a:pathLst>
                <a:path w="3025" h="6595" extrusionOk="0">
                  <a:moveTo>
                    <a:pt x="336" y="1"/>
                  </a:moveTo>
                  <a:cubicBezTo>
                    <a:pt x="130" y="1"/>
                    <a:pt x="0" y="104"/>
                    <a:pt x="0" y="207"/>
                  </a:cubicBezTo>
                  <a:cubicBezTo>
                    <a:pt x="0" y="1939"/>
                    <a:pt x="440" y="3671"/>
                    <a:pt x="1086" y="5274"/>
                  </a:cubicBezTo>
                  <a:cubicBezTo>
                    <a:pt x="1293" y="5610"/>
                    <a:pt x="1422" y="5920"/>
                    <a:pt x="1629" y="6256"/>
                  </a:cubicBezTo>
                  <a:cubicBezTo>
                    <a:pt x="1798" y="6425"/>
                    <a:pt x="2122" y="6594"/>
                    <a:pt x="2404" y="6594"/>
                  </a:cubicBezTo>
                  <a:cubicBezTo>
                    <a:pt x="2467" y="6594"/>
                    <a:pt x="2528" y="6586"/>
                    <a:pt x="2585" y="6567"/>
                  </a:cubicBezTo>
                  <a:cubicBezTo>
                    <a:pt x="2818" y="6567"/>
                    <a:pt x="2921" y="6256"/>
                    <a:pt x="3025" y="6024"/>
                  </a:cubicBezTo>
                  <a:cubicBezTo>
                    <a:pt x="3025" y="5817"/>
                    <a:pt x="3025" y="5481"/>
                    <a:pt x="2921" y="5274"/>
                  </a:cubicBezTo>
                  <a:cubicBezTo>
                    <a:pt x="2482" y="3335"/>
                    <a:pt x="1525" y="1500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6"/>
            <p:cNvSpPr/>
            <p:nvPr/>
          </p:nvSpPr>
          <p:spPr>
            <a:xfrm>
              <a:off x="4145605" y="2363223"/>
              <a:ext cx="171819" cy="185310"/>
            </a:xfrm>
            <a:custGeom>
              <a:avLst/>
              <a:gdLst/>
              <a:ahLst/>
              <a:cxnLst/>
              <a:rect l="l" t="t" r="r" b="b"/>
              <a:pathLst>
                <a:path w="5171" h="5577" extrusionOk="0">
                  <a:moveTo>
                    <a:pt x="787" y="0"/>
                  </a:moveTo>
                  <a:cubicBezTo>
                    <a:pt x="738" y="0"/>
                    <a:pt x="691" y="10"/>
                    <a:pt x="647" y="32"/>
                  </a:cubicBezTo>
                  <a:cubicBezTo>
                    <a:pt x="1" y="265"/>
                    <a:pt x="647" y="1118"/>
                    <a:pt x="854" y="1428"/>
                  </a:cubicBezTo>
                  <a:cubicBezTo>
                    <a:pt x="1190" y="2074"/>
                    <a:pt x="1604" y="2850"/>
                    <a:pt x="2043" y="3496"/>
                  </a:cubicBezTo>
                  <a:cubicBezTo>
                    <a:pt x="2586" y="4349"/>
                    <a:pt x="3232" y="5202"/>
                    <a:pt x="4189" y="5538"/>
                  </a:cubicBezTo>
                  <a:cubicBezTo>
                    <a:pt x="4271" y="5564"/>
                    <a:pt x="4359" y="5577"/>
                    <a:pt x="4446" y="5577"/>
                  </a:cubicBezTo>
                  <a:cubicBezTo>
                    <a:pt x="4711" y="5577"/>
                    <a:pt x="4970" y="5456"/>
                    <a:pt x="5068" y="5202"/>
                  </a:cubicBezTo>
                  <a:cubicBezTo>
                    <a:pt x="5171" y="5202"/>
                    <a:pt x="5171" y="4995"/>
                    <a:pt x="5171" y="4892"/>
                  </a:cubicBezTo>
                  <a:cubicBezTo>
                    <a:pt x="5068" y="4453"/>
                    <a:pt x="4835" y="4142"/>
                    <a:pt x="4628" y="3703"/>
                  </a:cubicBezTo>
                  <a:cubicBezTo>
                    <a:pt x="3775" y="2721"/>
                    <a:pt x="2896" y="1764"/>
                    <a:pt x="2043" y="911"/>
                  </a:cubicBezTo>
                  <a:cubicBezTo>
                    <a:pt x="1743" y="703"/>
                    <a:pt x="1195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6"/>
            <p:cNvSpPr/>
            <p:nvPr/>
          </p:nvSpPr>
          <p:spPr>
            <a:xfrm>
              <a:off x="4167104" y="2341857"/>
              <a:ext cx="203585" cy="131249"/>
            </a:xfrm>
            <a:custGeom>
              <a:avLst/>
              <a:gdLst/>
              <a:ahLst/>
              <a:cxnLst/>
              <a:rect l="l" t="t" r="r" b="b"/>
              <a:pathLst>
                <a:path w="6127" h="3950" extrusionOk="0">
                  <a:moveTo>
                    <a:pt x="228" y="1"/>
                  </a:moveTo>
                  <a:cubicBezTo>
                    <a:pt x="154" y="1"/>
                    <a:pt x="78" y="9"/>
                    <a:pt x="0" y="29"/>
                  </a:cubicBezTo>
                  <a:cubicBezTo>
                    <a:pt x="104" y="132"/>
                    <a:pt x="104" y="262"/>
                    <a:pt x="207" y="365"/>
                  </a:cubicBezTo>
                  <a:cubicBezTo>
                    <a:pt x="1060" y="1554"/>
                    <a:pt x="2146" y="2407"/>
                    <a:pt x="3335" y="3053"/>
                  </a:cubicBezTo>
                  <a:cubicBezTo>
                    <a:pt x="3981" y="3493"/>
                    <a:pt x="4627" y="3906"/>
                    <a:pt x="5377" y="3906"/>
                  </a:cubicBezTo>
                  <a:cubicBezTo>
                    <a:pt x="5438" y="3937"/>
                    <a:pt x="5492" y="3949"/>
                    <a:pt x="5543" y="3949"/>
                  </a:cubicBezTo>
                  <a:cubicBezTo>
                    <a:pt x="5666" y="3949"/>
                    <a:pt x="5774" y="3876"/>
                    <a:pt x="5920" y="3803"/>
                  </a:cubicBezTo>
                  <a:cubicBezTo>
                    <a:pt x="6023" y="3803"/>
                    <a:pt x="6127" y="3596"/>
                    <a:pt x="6127" y="3364"/>
                  </a:cubicBezTo>
                  <a:cubicBezTo>
                    <a:pt x="6127" y="3157"/>
                    <a:pt x="6127" y="2950"/>
                    <a:pt x="6023" y="2847"/>
                  </a:cubicBezTo>
                  <a:cubicBezTo>
                    <a:pt x="5713" y="1968"/>
                    <a:pt x="4938" y="1761"/>
                    <a:pt x="4291" y="1425"/>
                  </a:cubicBezTo>
                  <a:cubicBezTo>
                    <a:pt x="3231" y="1115"/>
                    <a:pt x="2146" y="675"/>
                    <a:pt x="1189" y="262"/>
                  </a:cubicBezTo>
                  <a:cubicBezTo>
                    <a:pt x="833" y="157"/>
                    <a:pt x="544" y="1"/>
                    <a:pt x="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6"/>
            <p:cNvSpPr/>
            <p:nvPr/>
          </p:nvSpPr>
          <p:spPr>
            <a:xfrm>
              <a:off x="4170526" y="2317899"/>
              <a:ext cx="221627" cy="52499"/>
            </a:xfrm>
            <a:custGeom>
              <a:avLst/>
              <a:gdLst/>
              <a:ahLst/>
              <a:cxnLst/>
              <a:rect l="l" t="t" r="r" b="b"/>
              <a:pathLst>
                <a:path w="6670" h="1580" extrusionOk="0">
                  <a:moveTo>
                    <a:pt x="5339" y="0"/>
                  </a:moveTo>
                  <a:cubicBezTo>
                    <a:pt x="4990" y="0"/>
                    <a:pt x="4641" y="52"/>
                    <a:pt x="4318" y="104"/>
                  </a:cubicBezTo>
                  <a:cubicBezTo>
                    <a:pt x="3232" y="336"/>
                    <a:pt x="2146" y="543"/>
                    <a:pt x="1086" y="750"/>
                  </a:cubicBezTo>
                  <a:cubicBezTo>
                    <a:pt x="647" y="853"/>
                    <a:pt x="311" y="983"/>
                    <a:pt x="1" y="1189"/>
                  </a:cubicBezTo>
                  <a:cubicBezTo>
                    <a:pt x="104" y="1189"/>
                    <a:pt x="104" y="1189"/>
                    <a:pt x="311" y="1293"/>
                  </a:cubicBezTo>
                  <a:cubicBezTo>
                    <a:pt x="981" y="1500"/>
                    <a:pt x="1730" y="1580"/>
                    <a:pt x="2485" y="1580"/>
                  </a:cubicBezTo>
                  <a:cubicBezTo>
                    <a:pt x="2953" y="1580"/>
                    <a:pt x="3423" y="1549"/>
                    <a:pt x="3878" y="1500"/>
                  </a:cubicBezTo>
                  <a:cubicBezTo>
                    <a:pt x="4628" y="1500"/>
                    <a:pt x="5377" y="1500"/>
                    <a:pt x="6127" y="1189"/>
                  </a:cubicBezTo>
                  <a:cubicBezTo>
                    <a:pt x="6256" y="1086"/>
                    <a:pt x="6360" y="1086"/>
                    <a:pt x="6463" y="853"/>
                  </a:cubicBezTo>
                  <a:cubicBezTo>
                    <a:pt x="6567" y="750"/>
                    <a:pt x="6670" y="646"/>
                    <a:pt x="6567" y="440"/>
                  </a:cubicBezTo>
                  <a:cubicBezTo>
                    <a:pt x="6463" y="336"/>
                    <a:pt x="6463" y="336"/>
                    <a:pt x="6360" y="207"/>
                  </a:cubicBezTo>
                  <a:cubicBezTo>
                    <a:pt x="6037" y="52"/>
                    <a:pt x="5688" y="0"/>
                    <a:pt x="5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6"/>
            <p:cNvSpPr/>
            <p:nvPr/>
          </p:nvSpPr>
          <p:spPr>
            <a:xfrm>
              <a:off x="4081208" y="2306336"/>
              <a:ext cx="139157" cy="107557"/>
            </a:xfrm>
            <a:custGeom>
              <a:avLst/>
              <a:gdLst/>
              <a:ahLst/>
              <a:cxnLst/>
              <a:rect l="l" t="t" r="r" b="b"/>
              <a:pathLst>
                <a:path w="4188" h="3237" extrusionOk="0">
                  <a:moveTo>
                    <a:pt x="3372" y="1"/>
                  </a:moveTo>
                  <a:cubicBezTo>
                    <a:pt x="2981" y="1"/>
                    <a:pt x="2497" y="183"/>
                    <a:pt x="2146" y="348"/>
                  </a:cubicBezTo>
                  <a:cubicBezTo>
                    <a:pt x="1189" y="684"/>
                    <a:pt x="414" y="1537"/>
                    <a:pt x="104" y="2494"/>
                  </a:cubicBezTo>
                  <a:cubicBezTo>
                    <a:pt x="104" y="2726"/>
                    <a:pt x="0" y="3037"/>
                    <a:pt x="207" y="3140"/>
                  </a:cubicBezTo>
                  <a:cubicBezTo>
                    <a:pt x="310" y="3205"/>
                    <a:pt x="420" y="3237"/>
                    <a:pt x="530" y="3237"/>
                  </a:cubicBezTo>
                  <a:cubicBezTo>
                    <a:pt x="640" y="3237"/>
                    <a:pt x="750" y="3205"/>
                    <a:pt x="853" y="3140"/>
                  </a:cubicBezTo>
                  <a:cubicBezTo>
                    <a:pt x="1939" y="2623"/>
                    <a:pt x="2999" y="1848"/>
                    <a:pt x="3774" y="994"/>
                  </a:cubicBezTo>
                  <a:cubicBezTo>
                    <a:pt x="4084" y="555"/>
                    <a:pt x="4188" y="141"/>
                    <a:pt x="3645" y="38"/>
                  </a:cubicBezTo>
                  <a:cubicBezTo>
                    <a:pt x="3562" y="12"/>
                    <a:pt x="3470" y="1"/>
                    <a:pt x="3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6"/>
            <p:cNvSpPr/>
            <p:nvPr/>
          </p:nvSpPr>
          <p:spPr>
            <a:xfrm>
              <a:off x="4378403" y="2593629"/>
              <a:ext cx="207041" cy="300642"/>
            </a:xfrm>
            <a:custGeom>
              <a:avLst/>
              <a:gdLst/>
              <a:ahLst/>
              <a:cxnLst/>
              <a:rect l="l" t="t" r="r" b="b"/>
              <a:pathLst>
                <a:path w="6231" h="9048" extrusionOk="0">
                  <a:moveTo>
                    <a:pt x="6023" y="0"/>
                  </a:moveTo>
                  <a:cubicBezTo>
                    <a:pt x="3542" y="2585"/>
                    <a:pt x="1396" y="5610"/>
                    <a:pt x="0" y="8841"/>
                  </a:cubicBezTo>
                  <a:lnTo>
                    <a:pt x="311" y="9048"/>
                  </a:lnTo>
                  <a:cubicBezTo>
                    <a:pt x="1706" y="5816"/>
                    <a:pt x="3749" y="2792"/>
                    <a:pt x="6230" y="310"/>
                  </a:cubicBezTo>
                  <a:lnTo>
                    <a:pt x="60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6"/>
            <p:cNvSpPr/>
            <p:nvPr/>
          </p:nvSpPr>
          <p:spPr>
            <a:xfrm>
              <a:off x="4410170" y="2522321"/>
              <a:ext cx="150354" cy="44990"/>
            </a:xfrm>
            <a:custGeom>
              <a:avLst/>
              <a:gdLst/>
              <a:ahLst/>
              <a:cxnLst/>
              <a:rect l="l" t="t" r="r" b="b"/>
              <a:pathLst>
                <a:path w="4525" h="1354" extrusionOk="0">
                  <a:moveTo>
                    <a:pt x="1293" y="1"/>
                  </a:moveTo>
                  <a:cubicBezTo>
                    <a:pt x="983" y="1"/>
                    <a:pt x="750" y="1"/>
                    <a:pt x="440" y="104"/>
                  </a:cubicBezTo>
                  <a:cubicBezTo>
                    <a:pt x="208" y="104"/>
                    <a:pt x="1" y="207"/>
                    <a:pt x="1" y="518"/>
                  </a:cubicBezTo>
                  <a:cubicBezTo>
                    <a:pt x="1" y="647"/>
                    <a:pt x="1" y="750"/>
                    <a:pt x="104" y="854"/>
                  </a:cubicBezTo>
                  <a:cubicBezTo>
                    <a:pt x="337" y="957"/>
                    <a:pt x="440" y="957"/>
                    <a:pt x="544" y="1060"/>
                  </a:cubicBezTo>
                  <a:cubicBezTo>
                    <a:pt x="1375" y="1277"/>
                    <a:pt x="2249" y="1354"/>
                    <a:pt x="3111" y="1354"/>
                  </a:cubicBezTo>
                  <a:cubicBezTo>
                    <a:pt x="3589" y="1354"/>
                    <a:pt x="4063" y="1330"/>
                    <a:pt x="4525" y="1293"/>
                  </a:cubicBezTo>
                  <a:lnTo>
                    <a:pt x="4421" y="1060"/>
                  </a:lnTo>
                  <a:cubicBezTo>
                    <a:pt x="3439" y="414"/>
                    <a:pt x="2379" y="1"/>
                    <a:pt x="12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6"/>
            <p:cNvSpPr/>
            <p:nvPr/>
          </p:nvSpPr>
          <p:spPr>
            <a:xfrm>
              <a:off x="4413625" y="2568708"/>
              <a:ext cx="161519" cy="61006"/>
            </a:xfrm>
            <a:custGeom>
              <a:avLst/>
              <a:gdLst/>
              <a:ahLst/>
              <a:cxnLst/>
              <a:rect l="l" t="t" r="r" b="b"/>
              <a:pathLst>
                <a:path w="4861" h="1836" extrusionOk="0">
                  <a:moveTo>
                    <a:pt x="4627" y="1"/>
                  </a:moveTo>
                  <a:cubicBezTo>
                    <a:pt x="3232" y="1"/>
                    <a:pt x="1732" y="207"/>
                    <a:pt x="543" y="854"/>
                  </a:cubicBezTo>
                  <a:cubicBezTo>
                    <a:pt x="336" y="957"/>
                    <a:pt x="0" y="1190"/>
                    <a:pt x="104" y="1396"/>
                  </a:cubicBezTo>
                  <a:cubicBezTo>
                    <a:pt x="104" y="1603"/>
                    <a:pt x="233" y="1707"/>
                    <a:pt x="440" y="1836"/>
                  </a:cubicBezTo>
                  <a:lnTo>
                    <a:pt x="983" y="1836"/>
                  </a:lnTo>
                  <a:cubicBezTo>
                    <a:pt x="2378" y="1603"/>
                    <a:pt x="3671" y="1060"/>
                    <a:pt x="4860" y="311"/>
                  </a:cubicBezTo>
                  <a:cubicBezTo>
                    <a:pt x="4757" y="207"/>
                    <a:pt x="4757" y="104"/>
                    <a:pt x="4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6"/>
            <p:cNvSpPr/>
            <p:nvPr/>
          </p:nvSpPr>
          <p:spPr>
            <a:xfrm>
              <a:off x="4614624" y="2597052"/>
              <a:ext cx="96227" cy="115997"/>
            </a:xfrm>
            <a:custGeom>
              <a:avLst/>
              <a:gdLst/>
              <a:ahLst/>
              <a:cxnLst/>
              <a:rect l="l" t="t" r="r" b="b"/>
              <a:pathLst>
                <a:path w="2896" h="3491" extrusionOk="0">
                  <a:moveTo>
                    <a:pt x="310" y="1"/>
                  </a:moveTo>
                  <a:cubicBezTo>
                    <a:pt x="207" y="207"/>
                    <a:pt x="104" y="337"/>
                    <a:pt x="0" y="440"/>
                  </a:cubicBezTo>
                  <a:cubicBezTo>
                    <a:pt x="517" y="1500"/>
                    <a:pt x="1060" y="2586"/>
                    <a:pt x="2042" y="3232"/>
                  </a:cubicBezTo>
                  <a:cubicBezTo>
                    <a:pt x="2192" y="3381"/>
                    <a:pt x="2342" y="3490"/>
                    <a:pt x="2501" y="3490"/>
                  </a:cubicBezTo>
                  <a:cubicBezTo>
                    <a:pt x="2562" y="3490"/>
                    <a:pt x="2624" y="3474"/>
                    <a:pt x="2689" y="3439"/>
                  </a:cubicBezTo>
                  <a:cubicBezTo>
                    <a:pt x="2792" y="3335"/>
                    <a:pt x="2895" y="3128"/>
                    <a:pt x="2895" y="3025"/>
                  </a:cubicBezTo>
                  <a:cubicBezTo>
                    <a:pt x="2792" y="2792"/>
                    <a:pt x="2792" y="2689"/>
                    <a:pt x="2689" y="2586"/>
                  </a:cubicBezTo>
                  <a:cubicBezTo>
                    <a:pt x="2042" y="1629"/>
                    <a:pt x="1293" y="750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6"/>
            <p:cNvSpPr/>
            <p:nvPr/>
          </p:nvSpPr>
          <p:spPr>
            <a:xfrm>
              <a:off x="4453134" y="2582464"/>
              <a:ext cx="132312" cy="107391"/>
            </a:xfrm>
            <a:custGeom>
              <a:avLst/>
              <a:gdLst/>
              <a:ahLst/>
              <a:cxnLst/>
              <a:rect l="l" t="t" r="r" b="b"/>
              <a:pathLst>
                <a:path w="3982" h="3232" extrusionOk="0">
                  <a:moveTo>
                    <a:pt x="3774" y="0"/>
                  </a:moveTo>
                  <a:cubicBezTo>
                    <a:pt x="2585" y="440"/>
                    <a:pt x="1629" y="1086"/>
                    <a:pt x="750" y="1835"/>
                  </a:cubicBezTo>
                  <a:cubicBezTo>
                    <a:pt x="543" y="1939"/>
                    <a:pt x="336" y="2172"/>
                    <a:pt x="207" y="2378"/>
                  </a:cubicBezTo>
                  <a:cubicBezTo>
                    <a:pt x="104" y="2585"/>
                    <a:pt x="0" y="2818"/>
                    <a:pt x="207" y="3025"/>
                  </a:cubicBezTo>
                  <a:cubicBezTo>
                    <a:pt x="207" y="3128"/>
                    <a:pt x="440" y="3231"/>
                    <a:pt x="647" y="3231"/>
                  </a:cubicBezTo>
                  <a:cubicBezTo>
                    <a:pt x="750" y="3231"/>
                    <a:pt x="983" y="3128"/>
                    <a:pt x="1086" y="3025"/>
                  </a:cubicBezTo>
                  <a:cubicBezTo>
                    <a:pt x="2275" y="2275"/>
                    <a:pt x="3232" y="1293"/>
                    <a:pt x="3981" y="233"/>
                  </a:cubicBezTo>
                  <a:lnTo>
                    <a:pt x="37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6"/>
            <p:cNvSpPr/>
            <p:nvPr/>
          </p:nvSpPr>
          <p:spPr>
            <a:xfrm>
              <a:off x="4502943" y="2594294"/>
              <a:ext cx="100546" cy="135070"/>
            </a:xfrm>
            <a:custGeom>
              <a:avLst/>
              <a:gdLst/>
              <a:ahLst/>
              <a:cxnLst/>
              <a:rect l="l" t="t" r="r" b="b"/>
              <a:pathLst>
                <a:path w="3026" h="4065" extrusionOk="0">
                  <a:moveTo>
                    <a:pt x="2724" y="0"/>
                  </a:moveTo>
                  <a:cubicBezTo>
                    <a:pt x="2439" y="0"/>
                    <a:pt x="2152" y="439"/>
                    <a:pt x="2069" y="523"/>
                  </a:cubicBezTo>
                  <a:cubicBezTo>
                    <a:pt x="1629" y="937"/>
                    <a:pt x="1293" y="1273"/>
                    <a:pt x="983" y="1712"/>
                  </a:cubicBezTo>
                  <a:cubicBezTo>
                    <a:pt x="440" y="2229"/>
                    <a:pt x="1" y="2875"/>
                    <a:pt x="130" y="3522"/>
                  </a:cubicBezTo>
                  <a:cubicBezTo>
                    <a:pt x="130" y="3754"/>
                    <a:pt x="233" y="4065"/>
                    <a:pt x="440" y="4065"/>
                  </a:cubicBezTo>
                  <a:lnTo>
                    <a:pt x="647" y="4065"/>
                  </a:lnTo>
                  <a:cubicBezTo>
                    <a:pt x="880" y="3961"/>
                    <a:pt x="1086" y="3651"/>
                    <a:pt x="1293" y="3418"/>
                  </a:cubicBezTo>
                  <a:cubicBezTo>
                    <a:pt x="1733" y="2772"/>
                    <a:pt x="2172" y="2022"/>
                    <a:pt x="2586" y="1169"/>
                  </a:cubicBezTo>
                  <a:cubicBezTo>
                    <a:pt x="2715" y="937"/>
                    <a:pt x="3025" y="290"/>
                    <a:pt x="2922" y="84"/>
                  </a:cubicBezTo>
                  <a:cubicBezTo>
                    <a:pt x="2858" y="24"/>
                    <a:pt x="2791" y="0"/>
                    <a:pt x="2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6"/>
            <p:cNvSpPr/>
            <p:nvPr/>
          </p:nvSpPr>
          <p:spPr>
            <a:xfrm>
              <a:off x="4560495" y="2593629"/>
              <a:ext cx="54161" cy="157199"/>
            </a:xfrm>
            <a:custGeom>
              <a:avLst/>
              <a:gdLst/>
              <a:ahLst/>
              <a:cxnLst/>
              <a:rect l="l" t="t" r="r" b="b"/>
              <a:pathLst>
                <a:path w="1630" h="4731" extrusionOk="0">
                  <a:moveTo>
                    <a:pt x="1629" y="0"/>
                  </a:moveTo>
                  <a:cubicBezTo>
                    <a:pt x="1500" y="104"/>
                    <a:pt x="1397" y="207"/>
                    <a:pt x="1397" y="207"/>
                  </a:cubicBezTo>
                  <a:cubicBezTo>
                    <a:pt x="750" y="1086"/>
                    <a:pt x="543" y="1939"/>
                    <a:pt x="337" y="2792"/>
                  </a:cubicBezTo>
                  <a:cubicBezTo>
                    <a:pt x="104" y="3335"/>
                    <a:pt x="1" y="3878"/>
                    <a:pt x="104" y="4317"/>
                  </a:cubicBezTo>
                  <a:cubicBezTo>
                    <a:pt x="207" y="4421"/>
                    <a:pt x="207" y="4524"/>
                    <a:pt x="337" y="4627"/>
                  </a:cubicBezTo>
                  <a:cubicBezTo>
                    <a:pt x="440" y="4731"/>
                    <a:pt x="543" y="4731"/>
                    <a:pt x="750" y="4731"/>
                  </a:cubicBezTo>
                  <a:cubicBezTo>
                    <a:pt x="854" y="4627"/>
                    <a:pt x="983" y="4627"/>
                    <a:pt x="983" y="4524"/>
                  </a:cubicBezTo>
                  <a:cubicBezTo>
                    <a:pt x="1397" y="4085"/>
                    <a:pt x="1500" y="3542"/>
                    <a:pt x="1500" y="3128"/>
                  </a:cubicBezTo>
                  <a:cubicBezTo>
                    <a:pt x="1500" y="2378"/>
                    <a:pt x="1629" y="1603"/>
                    <a:pt x="1629" y="853"/>
                  </a:cubicBezTo>
                  <a:lnTo>
                    <a:pt x="16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6"/>
            <p:cNvSpPr/>
            <p:nvPr/>
          </p:nvSpPr>
          <p:spPr>
            <a:xfrm>
              <a:off x="4603459" y="2597052"/>
              <a:ext cx="67884" cy="140054"/>
            </a:xfrm>
            <a:custGeom>
              <a:avLst/>
              <a:gdLst/>
              <a:ahLst/>
              <a:cxnLst/>
              <a:rect l="l" t="t" r="r" b="b"/>
              <a:pathLst>
                <a:path w="2043" h="4215" extrusionOk="0">
                  <a:moveTo>
                    <a:pt x="0" y="1"/>
                  </a:moveTo>
                  <a:lnTo>
                    <a:pt x="0" y="337"/>
                  </a:lnTo>
                  <a:cubicBezTo>
                    <a:pt x="0" y="1086"/>
                    <a:pt x="336" y="1939"/>
                    <a:pt x="543" y="2689"/>
                  </a:cubicBezTo>
                  <a:cubicBezTo>
                    <a:pt x="750" y="3128"/>
                    <a:pt x="982" y="3671"/>
                    <a:pt x="1293" y="3982"/>
                  </a:cubicBezTo>
                  <a:cubicBezTo>
                    <a:pt x="1293" y="4085"/>
                    <a:pt x="1396" y="4214"/>
                    <a:pt x="1499" y="4214"/>
                  </a:cubicBezTo>
                  <a:lnTo>
                    <a:pt x="1836" y="4214"/>
                  </a:lnTo>
                  <a:cubicBezTo>
                    <a:pt x="1939" y="4085"/>
                    <a:pt x="1939" y="3982"/>
                    <a:pt x="1939" y="3982"/>
                  </a:cubicBezTo>
                  <a:cubicBezTo>
                    <a:pt x="2042" y="3439"/>
                    <a:pt x="1836" y="3025"/>
                    <a:pt x="1499" y="2586"/>
                  </a:cubicBezTo>
                  <a:cubicBezTo>
                    <a:pt x="1189" y="1939"/>
                    <a:pt x="853" y="1293"/>
                    <a:pt x="440" y="647"/>
                  </a:cubicBezTo>
                  <a:cubicBezTo>
                    <a:pt x="336" y="440"/>
                    <a:pt x="207" y="20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6"/>
            <p:cNvSpPr/>
            <p:nvPr/>
          </p:nvSpPr>
          <p:spPr>
            <a:xfrm>
              <a:off x="4550194" y="2550665"/>
              <a:ext cx="92804" cy="69811"/>
            </a:xfrm>
            <a:custGeom>
              <a:avLst/>
              <a:gdLst/>
              <a:ahLst/>
              <a:cxnLst/>
              <a:rect l="l" t="t" r="r" b="b"/>
              <a:pathLst>
                <a:path w="2793" h="2101" extrusionOk="0">
                  <a:moveTo>
                    <a:pt x="414" y="1"/>
                  </a:moveTo>
                  <a:cubicBezTo>
                    <a:pt x="311" y="1"/>
                    <a:pt x="104" y="104"/>
                    <a:pt x="0" y="207"/>
                  </a:cubicBezTo>
                  <a:cubicBezTo>
                    <a:pt x="0" y="311"/>
                    <a:pt x="104" y="544"/>
                    <a:pt x="207" y="647"/>
                  </a:cubicBezTo>
                  <a:cubicBezTo>
                    <a:pt x="750" y="1190"/>
                    <a:pt x="1396" y="1733"/>
                    <a:pt x="2249" y="2043"/>
                  </a:cubicBezTo>
                  <a:cubicBezTo>
                    <a:pt x="2318" y="2077"/>
                    <a:pt x="2402" y="2100"/>
                    <a:pt x="2482" y="2100"/>
                  </a:cubicBezTo>
                  <a:cubicBezTo>
                    <a:pt x="2643" y="2100"/>
                    <a:pt x="2792" y="2008"/>
                    <a:pt x="2792" y="1733"/>
                  </a:cubicBezTo>
                  <a:cubicBezTo>
                    <a:pt x="2689" y="1500"/>
                    <a:pt x="2456" y="1086"/>
                    <a:pt x="2249" y="854"/>
                  </a:cubicBezTo>
                  <a:cubicBezTo>
                    <a:pt x="1810" y="311"/>
                    <a:pt x="116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6"/>
            <p:cNvSpPr/>
            <p:nvPr/>
          </p:nvSpPr>
          <p:spPr>
            <a:xfrm>
              <a:off x="4438513" y="2353952"/>
              <a:ext cx="25818" cy="33261"/>
            </a:xfrm>
            <a:custGeom>
              <a:avLst/>
              <a:gdLst/>
              <a:ahLst/>
              <a:cxnLst/>
              <a:rect l="l" t="t" r="r" b="b"/>
              <a:pathLst>
                <a:path w="777" h="1001" extrusionOk="0">
                  <a:moveTo>
                    <a:pt x="234" y="1"/>
                  </a:moveTo>
                  <a:cubicBezTo>
                    <a:pt x="130" y="1"/>
                    <a:pt x="1" y="104"/>
                    <a:pt x="130" y="208"/>
                  </a:cubicBezTo>
                  <a:cubicBezTo>
                    <a:pt x="234" y="415"/>
                    <a:pt x="234" y="647"/>
                    <a:pt x="337" y="854"/>
                  </a:cubicBezTo>
                  <a:cubicBezTo>
                    <a:pt x="337" y="927"/>
                    <a:pt x="389" y="1000"/>
                    <a:pt x="455" y="1000"/>
                  </a:cubicBezTo>
                  <a:cubicBezTo>
                    <a:pt x="483" y="1000"/>
                    <a:pt x="513" y="988"/>
                    <a:pt x="544" y="957"/>
                  </a:cubicBezTo>
                  <a:cubicBezTo>
                    <a:pt x="647" y="957"/>
                    <a:pt x="776" y="854"/>
                    <a:pt x="647" y="751"/>
                  </a:cubicBezTo>
                  <a:cubicBezTo>
                    <a:pt x="544" y="544"/>
                    <a:pt x="544" y="311"/>
                    <a:pt x="440" y="104"/>
                  </a:cubicBezTo>
                  <a:cubicBezTo>
                    <a:pt x="440" y="1"/>
                    <a:pt x="33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6"/>
            <p:cNvSpPr/>
            <p:nvPr/>
          </p:nvSpPr>
          <p:spPr>
            <a:xfrm>
              <a:off x="4557072" y="2271513"/>
              <a:ext cx="31799" cy="28376"/>
            </a:xfrm>
            <a:custGeom>
              <a:avLst/>
              <a:gdLst/>
              <a:ahLst/>
              <a:cxnLst/>
              <a:rect l="l" t="t" r="r" b="b"/>
              <a:pathLst>
                <a:path w="957" h="854" extrusionOk="0">
                  <a:moveTo>
                    <a:pt x="310" y="0"/>
                  </a:moveTo>
                  <a:cubicBezTo>
                    <a:pt x="207" y="0"/>
                    <a:pt x="104" y="0"/>
                    <a:pt x="104" y="104"/>
                  </a:cubicBezTo>
                  <a:cubicBezTo>
                    <a:pt x="0" y="104"/>
                    <a:pt x="0" y="207"/>
                    <a:pt x="104" y="310"/>
                  </a:cubicBezTo>
                  <a:cubicBezTo>
                    <a:pt x="310" y="440"/>
                    <a:pt x="440" y="647"/>
                    <a:pt x="543" y="853"/>
                  </a:cubicBezTo>
                  <a:lnTo>
                    <a:pt x="853" y="853"/>
                  </a:lnTo>
                  <a:cubicBezTo>
                    <a:pt x="853" y="750"/>
                    <a:pt x="957" y="647"/>
                    <a:pt x="853" y="543"/>
                  </a:cubicBezTo>
                  <a:cubicBezTo>
                    <a:pt x="750" y="440"/>
                    <a:pt x="543" y="207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6"/>
            <p:cNvSpPr/>
            <p:nvPr/>
          </p:nvSpPr>
          <p:spPr>
            <a:xfrm>
              <a:off x="4406747" y="2182161"/>
              <a:ext cx="225083" cy="196740"/>
            </a:xfrm>
            <a:custGeom>
              <a:avLst/>
              <a:gdLst/>
              <a:ahLst/>
              <a:cxnLst/>
              <a:rect l="l" t="t" r="r" b="b"/>
              <a:pathLst>
                <a:path w="6774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5610" y="2586"/>
                    <a:pt x="6256" y="2146"/>
                    <a:pt x="6773" y="1707"/>
                  </a:cubicBezTo>
                  <a:cubicBezTo>
                    <a:pt x="6256" y="1061"/>
                    <a:pt x="5377" y="544"/>
                    <a:pt x="4524" y="208"/>
                  </a:cubicBezTo>
                  <a:cubicBezTo>
                    <a:pt x="4421" y="208"/>
                    <a:pt x="4317" y="104"/>
                    <a:pt x="4188" y="104"/>
                  </a:cubicBez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6"/>
            <p:cNvSpPr/>
            <p:nvPr/>
          </p:nvSpPr>
          <p:spPr>
            <a:xfrm>
              <a:off x="4406747" y="2182161"/>
              <a:ext cx="168397" cy="196740"/>
            </a:xfrm>
            <a:custGeom>
              <a:avLst/>
              <a:gdLst/>
              <a:ahLst/>
              <a:cxnLst/>
              <a:rect l="l" t="t" r="r" b="b"/>
              <a:pathLst>
                <a:path w="5068" h="5921" extrusionOk="0">
                  <a:moveTo>
                    <a:pt x="3128" y="1"/>
                  </a:moveTo>
                  <a:cubicBezTo>
                    <a:pt x="2379" y="104"/>
                    <a:pt x="1732" y="414"/>
                    <a:pt x="1190" y="854"/>
                  </a:cubicBezTo>
                  <a:cubicBezTo>
                    <a:pt x="750" y="1293"/>
                    <a:pt x="440" y="1707"/>
                    <a:pt x="311" y="2146"/>
                  </a:cubicBezTo>
                  <a:cubicBezTo>
                    <a:pt x="207" y="2586"/>
                    <a:pt x="104" y="2896"/>
                    <a:pt x="104" y="3232"/>
                  </a:cubicBezTo>
                  <a:cubicBezTo>
                    <a:pt x="0" y="3439"/>
                    <a:pt x="0" y="3646"/>
                    <a:pt x="0" y="3878"/>
                  </a:cubicBezTo>
                  <a:cubicBezTo>
                    <a:pt x="104" y="4525"/>
                    <a:pt x="207" y="5274"/>
                    <a:pt x="440" y="5921"/>
                  </a:cubicBezTo>
                  <a:cubicBezTo>
                    <a:pt x="543" y="5921"/>
                    <a:pt x="647" y="5817"/>
                    <a:pt x="750" y="5714"/>
                  </a:cubicBezTo>
                  <a:cubicBezTo>
                    <a:pt x="1190" y="5481"/>
                    <a:pt x="1603" y="5274"/>
                    <a:pt x="2043" y="4938"/>
                  </a:cubicBezTo>
                  <a:cubicBezTo>
                    <a:pt x="3025" y="4292"/>
                    <a:pt x="4085" y="3646"/>
                    <a:pt x="5067" y="2999"/>
                  </a:cubicBezTo>
                  <a:cubicBezTo>
                    <a:pt x="4731" y="2586"/>
                    <a:pt x="4524" y="2146"/>
                    <a:pt x="4421" y="1707"/>
                  </a:cubicBezTo>
                  <a:cubicBezTo>
                    <a:pt x="4317" y="1397"/>
                    <a:pt x="4188" y="1061"/>
                    <a:pt x="4188" y="751"/>
                  </a:cubicBezTo>
                  <a:lnTo>
                    <a:pt x="4188" y="104"/>
                  </a:lnTo>
                  <a:lnTo>
                    <a:pt x="4085" y="104"/>
                  </a:lnTo>
                  <a:cubicBezTo>
                    <a:pt x="3775" y="1"/>
                    <a:pt x="3439" y="1"/>
                    <a:pt x="3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6"/>
            <p:cNvSpPr/>
            <p:nvPr/>
          </p:nvSpPr>
          <p:spPr>
            <a:xfrm>
              <a:off x="4510685" y="2182161"/>
              <a:ext cx="35254" cy="24954"/>
            </a:xfrm>
            <a:custGeom>
              <a:avLst/>
              <a:gdLst/>
              <a:ahLst/>
              <a:cxnLst/>
              <a:rect l="l" t="t" r="r" b="b"/>
              <a:pathLst>
                <a:path w="1061" h="751" extrusionOk="0">
                  <a:moveTo>
                    <a:pt x="0" y="1"/>
                  </a:moveTo>
                  <a:cubicBezTo>
                    <a:pt x="104" y="311"/>
                    <a:pt x="414" y="647"/>
                    <a:pt x="750" y="647"/>
                  </a:cubicBezTo>
                  <a:cubicBezTo>
                    <a:pt x="853" y="751"/>
                    <a:pt x="957" y="751"/>
                    <a:pt x="1060" y="751"/>
                  </a:cubicBezTo>
                  <a:lnTo>
                    <a:pt x="1060" y="104"/>
                  </a:lnTo>
                  <a:lnTo>
                    <a:pt x="957" y="104"/>
                  </a:lnTo>
                  <a:cubicBezTo>
                    <a:pt x="647" y="1"/>
                    <a:pt x="3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6"/>
            <p:cNvSpPr/>
            <p:nvPr/>
          </p:nvSpPr>
          <p:spPr>
            <a:xfrm>
              <a:off x="4446754" y="2206717"/>
              <a:ext cx="49343" cy="39906"/>
            </a:xfrm>
            <a:custGeom>
              <a:avLst/>
              <a:gdLst/>
              <a:ahLst/>
              <a:cxnLst/>
              <a:rect l="l" t="t" r="r" b="b"/>
              <a:pathLst>
                <a:path w="1485" h="1201" extrusionOk="0">
                  <a:moveTo>
                    <a:pt x="850" y="0"/>
                  </a:moveTo>
                  <a:cubicBezTo>
                    <a:pt x="454" y="0"/>
                    <a:pt x="1" y="584"/>
                    <a:pt x="192" y="968"/>
                  </a:cubicBezTo>
                  <a:cubicBezTo>
                    <a:pt x="296" y="1097"/>
                    <a:pt x="399" y="1201"/>
                    <a:pt x="632" y="1201"/>
                  </a:cubicBezTo>
                  <a:cubicBezTo>
                    <a:pt x="735" y="1201"/>
                    <a:pt x="942" y="1201"/>
                    <a:pt x="1175" y="968"/>
                  </a:cubicBezTo>
                  <a:cubicBezTo>
                    <a:pt x="1485" y="761"/>
                    <a:pt x="1485" y="115"/>
                    <a:pt x="942" y="12"/>
                  </a:cubicBezTo>
                  <a:cubicBezTo>
                    <a:pt x="912" y="4"/>
                    <a:pt x="881" y="0"/>
                    <a:pt x="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6"/>
            <p:cNvSpPr/>
            <p:nvPr/>
          </p:nvSpPr>
          <p:spPr>
            <a:xfrm>
              <a:off x="4406747" y="2253470"/>
              <a:ext cx="31799" cy="59012"/>
            </a:xfrm>
            <a:custGeom>
              <a:avLst/>
              <a:gdLst/>
              <a:ahLst/>
              <a:cxnLst/>
              <a:rect l="l" t="t" r="r" b="b"/>
              <a:pathLst>
                <a:path w="957" h="1776" extrusionOk="0">
                  <a:moveTo>
                    <a:pt x="311" y="0"/>
                  </a:moveTo>
                  <a:cubicBezTo>
                    <a:pt x="207" y="440"/>
                    <a:pt x="104" y="750"/>
                    <a:pt x="104" y="1086"/>
                  </a:cubicBezTo>
                  <a:cubicBezTo>
                    <a:pt x="0" y="1293"/>
                    <a:pt x="0" y="1500"/>
                    <a:pt x="0" y="1732"/>
                  </a:cubicBezTo>
                  <a:lnTo>
                    <a:pt x="207" y="1732"/>
                  </a:lnTo>
                  <a:cubicBezTo>
                    <a:pt x="238" y="1763"/>
                    <a:pt x="279" y="1775"/>
                    <a:pt x="325" y="1775"/>
                  </a:cubicBezTo>
                  <a:cubicBezTo>
                    <a:pt x="436" y="1775"/>
                    <a:pt x="574" y="1702"/>
                    <a:pt x="647" y="1629"/>
                  </a:cubicBezTo>
                  <a:cubicBezTo>
                    <a:pt x="647" y="1629"/>
                    <a:pt x="750" y="1500"/>
                    <a:pt x="853" y="1293"/>
                  </a:cubicBezTo>
                  <a:cubicBezTo>
                    <a:pt x="853" y="1086"/>
                    <a:pt x="957" y="853"/>
                    <a:pt x="853" y="647"/>
                  </a:cubicBezTo>
                  <a:cubicBezTo>
                    <a:pt x="750" y="440"/>
                    <a:pt x="543" y="104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6"/>
            <p:cNvSpPr/>
            <p:nvPr/>
          </p:nvSpPr>
          <p:spPr>
            <a:xfrm>
              <a:off x="4467721" y="2251310"/>
              <a:ext cx="67884" cy="61172"/>
            </a:xfrm>
            <a:custGeom>
              <a:avLst/>
              <a:gdLst/>
              <a:ahLst/>
              <a:cxnLst/>
              <a:rect l="l" t="t" r="r" b="b"/>
              <a:pathLst>
                <a:path w="2043" h="1841" extrusionOk="0">
                  <a:moveTo>
                    <a:pt x="1268" y="0"/>
                  </a:moveTo>
                  <a:cubicBezTo>
                    <a:pt x="726" y="0"/>
                    <a:pt x="185" y="667"/>
                    <a:pt x="104" y="1255"/>
                  </a:cubicBezTo>
                  <a:cubicBezTo>
                    <a:pt x="104" y="1255"/>
                    <a:pt x="1" y="1358"/>
                    <a:pt x="104" y="1461"/>
                  </a:cubicBezTo>
                  <a:cubicBezTo>
                    <a:pt x="104" y="1461"/>
                    <a:pt x="104" y="1565"/>
                    <a:pt x="208" y="1694"/>
                  </a:cubicBezTo>
                  <a:cubicBezTo>
                    <a:pt x="354" y="1767"/>
                    <a:pt x="616" y="1840"/>
                    <a:pt x="831" y="1840"/>
                  </a:cubicBezTo>
                  <a:cubicBezTo>
                    <a:pt x="920" y="1840"/>
                    <a:pt x="1000" y="1828"/>
                    <a:pt x="1061" y="1797"/>
                  </a:cubicBezTo>
                  <a:cubicBezTo>
                    <a:pt x="1397" y="1694"/>
                    <a:pt x="1604" y="1461"/>
                    <a:pt x="1836" y="1255"/>
                  </a:cubicBezTo>
                  <a:cubicBezTo>
                    <a:pt x="1836" y="1151"/>
                    <a:pt x="1940" y="918"/>
                    <a:pt x="1940" y="815"/>
                  </a:cubicBezTo>
                  <a:cubicBezTo>
                    <a:pt x="2043" y="608"/>
                    <a:pt x="1940" y="272"/>
                    <a:pt x="1707" y="169"/>
                  </a:cubicBezTo>
                  <a:cubicBezTo>
                    <a:pt x="1567" y="51"/>
                    <a:pt x="1417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4428213" y="2334547"/>
              <a:ext cx="46419" cy="37481"/>
            </a:xfrm>
            <a:custGeom>
              <a:avLst/>
              <a:gdLst/>
              <a:ahLst/>
              <a:cxnLst/>
              <a:rect l="l" t="t" r="r" b="b"/>
              <a:pathLst>
                <a:path w="1397" h="1128" extrusionOk="0">
                  <a:moveTo>
                    <a:pt x="860" y="0"/>
                  </a:moveTo>
                  <a:cubicBezTo>
                    <a:pt x="480" y="0"/>
                    <a:pt x="80" y="478"/>
                    <a:pt x="1" y="895"/>
                  </a:cubicBezTo>
                  <a:lnTo>
                    <a:pt x="1" y="999"/>
                  </a:lnTo>
                  <a:lnTo>
                    <a:pt x="104" y="1128"/>
                  </a:lnTo>
                  <a:cubicBezTo>
                    <a:pt x="544" y="895"/>
                    <a:pt x="957" y="688"/>
                    <a:pt x="1397" y="352"/>
                  </a:cubicBezTo>
                  <a:cubicBezTo>
                    <a:pt x="1397" y="249"/>
                    <a:pt x="1293" y="249"/>
                    <a:pt x="1190" y="145"/>
                  </a:cubicBezTo>
                  <a:cubicBezTo>
                    <a:pt x="1088" y="44"/>
                    <a:pt x="975" y="0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4593125" y="2173023"/>
              <a:ext cx="13789" cy="55556"/>
            </a:xfrm>
            <a:custGeom>
              <a:avLst/>
              <a:gdLst/>
              <a:ahLst/>
              <a:cxnLst/>
              <a:rect l="l" t="t" r="r" b="b"/>
              <a:pathLst>
                <a:path w="415" h="1672" extrusionOk="0">
                  <a:moveTo>
                    <a:pt x="225" y="1"/>
                  </a:moveTo>
                  <a:cubicBezTo>
                    <a:pt x="157" y="1"/>
                    <a:pt x="104" y="80"/>
                    <a:pt x="104" y="172"/>
                  </a:cubicBezTo>
                  <a:cubicBezTo>
                    <a:pt x="1" y="586"/>
                    <a:pt x="1" y="1026"/>
                    <a:pt x="1" y="1465"/>
                  </a:cubicBezTo>
                  <a:cubicBezTo>
                    <a:pt x="1" y="1568"/>
                    <a:pt x="104" y="1672"/>
                    <a:pt x="104" y="1672"/>
                  </a:cubicBezTo>
                  <a:cubicBezTo>
                    <a:pt x="208" y="1672"/>
                    <a:pt x="311" y="1568"/>
                    <a:pt x="311" y="1465"/>
                  </a:cubicBezTo>
                  <a:cubicBezTo>
                    <a:pt x="311" y="1026"/>
                    <a:pt x="311" y="586"/>
                    <a:pt x="415" y="172"/>
                  </a:cubicBezTo>
                  <a:cubicBezTo>
                    <a:pt x="415" y="172"/>
                    <a:pt x="415" y="43"/>
                    <a:pt x="311" y="43"/>
                  </a:cubicBezTo>
                  <a:cubicBezTo>
                    <a:pt x="282" y="14"/>
                    <a:pt x="252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4603459" y="2193326"/>
              <a:ext cx="39541" cy="37846"/>
            </a:xfrm>
            <a:custGeom>
              <a:avLst/>
              <a:gdLst/>
              <a:ahLst/>
              <a:cxnLst/>
              <a:rect l="l" t="t" r="r" b="b"/>
              <a:pathLst>
                <a:path w="1190" h="1139" extrusionOk="0">
                  <a:moveTo>
                    <a:pt x="1018" y="1"/>
                  </a:moveTo>
                  <a:cubicBezTo>
                    <a:pt x="976" y="1"/>
                    <a:pt x="918" y="27"/>
                    <a:pt x="853" y="78"/>
                  </a:cubicBezTo>
                  <a:cubicBezTo>
                    <a:pt x="543" y="311"/>
                    <a:pt x="336" y="621"/>
                    <a:pt x="104" y="854"/>
                  </a:cubicBezTo>
                  <a:cubicBezTo>
                    <a:pt x="0" y="957"/>
                    <a:pt x="0" y="1061"/>
                    <a:pt x="104" y="1061"/>
                  </a:cubicBezTo>
                  <a:cubicBezTo>
                    <a:pt x="104" y="1112"/>
                    <a:pt x="129" y="1138"/>
                    <a:pt x="171" y="1138"/>
                  </a:cubicBezTo>
                  <a:cubicBezTo>
                    <a:pt x="213" y="1138"/>
                    <a:pt x="272" y="1112"/>
                    <a:pt x="336" y="1061"/>
                  </a:cubicBezTo>
                  <a:cubicBezTo>
                    <a:pt x="543" y="854"/>
                    <a:pt x="853" y="518"/>
                    <a:pt x="1086" y="311"/>
                  </a:cubicBezTo>
                  <a:cubicBezTo>
                    <a:pt x="1189" y="311"/>
                    <a:pt x="1189" y="78"/>
                    <a:pt x="1086" y="78"/>
                  </a:cubicBezTo>
                  <a:cubicBezTo>
                    <a:pt x="1086" y="27"/>
                    <a:pt x="1060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06612" y="2776950"/>
              <a:ext cx="454419" cy="117326"/>
            </a:xfrm>
            <a:custGeom>
              <a:avLst/>
              <a:gdLst/>
              <a:ahLst/>
              <a:cxnLst/>
              <a:rect l="l" t="t" r="r" b="b"/>
              <a:pathLst>
                <a:path w="13676" h="3531" extrusionOk="0">
                  <a:moveTo>
                    <a:pt x="6634" y="0"/>
                  </a:moveTo>
                  <a:cubicBezTo>
                    <a:pt x="6042" y="0"/>
                    <a:pt x="5483" y="205"/>
                    <a:pt x="4938" y="506"/>
                  </a:cubicBezTo>
                  <a:cubicBezTo>
                    <a:pt x="4291" y="1049"/>
                    <a:pt x="3878" y="1592"/>
                    <a:pt x="3438" y="2342"/>
                  </a:cubicBezTo>
                  <a:cubicBezTo>
                    <a:pt x="3158" y="2151"/>
                    <a:pt x="2815" y="2068"/>
                    <a:pt x="2455" y="2068"/>
                  </a:cubicBezTo>
                  <a:cubicBezTo>
                    <a:pt x="1985" y="2068"/>
                    <a:pt x="1485" y="2211"/>
                    <a:pt x="1060" y="2445"/>
                  </a:cubicBezTo>
                  <a:cubicBezTo>
                    <a:pt x="647" y="2781"/>
                    <a:pt x="310" y="3091"/>
                    <a:pt x="0" y="3531"/>
                  </a:cubicBezTo>
                  <a:lnTo>
                    <a:pt x="13675" y="3531"/>
                  </a:lnTo>
                  <a:cubicBezTo>
                    <a:pt x="13572" y="2885"/>
                    <a:pt x="13339" y="2135"/>
                    <a:pt x="12925" y="1695"/>
                  </a:cubicBezTo>
                  <a:cubicBezTo>
                    <a:pt x="12589" y="1385"/>
                    <a:pt x="12279" y="1256"/>
                    <a:pt x="11840" y="1153"/>
                  </a:cubicBezTo>
                  <a:cubicBezTo>
                    <a:pt x="11494" y="1069"/>
                    <a:pt x="11093" y="1002"/>
                    <a:pt x="10696" y="1002"/>
                  </a:cubicBezTo>
                  <a:cubicBezTo>
                    <a:pt x="10112" y="1002"/>
                    <a:pt x="9536" y="1146"/>
                    <a:pt x="9151" y="1592"/>
                  </a:cubicBezTo>
                  <a:cubicBezTo>
                    <a:pt x="8815" y="842"/>
                    <a:pt x="8066" y="196"/>
                    <a:pt x="7316" y="93"/>
                  </a:cubicBezTo>
                  <a:cubicBezTo>
                    <a:pt x="7083" y="29"/>
                    <a:pt x="6856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41194" y="1166884"/>
            <a:ext cx="863487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3400" b="1">
                <a:solidFill>
                  <a:srgbClr val="FF0000"/>
                </a:solidFill>
                <a:latin typeface="Times New Roman" pitchFamily="18" charset="0"/>
              </a:rPr>
              <a:t> Hoạt động 2:</a:t>
            </a:r>
          </a:p>
          <a:p>
            <a:pPr algn="ctr"/>
            <a:r>
              <a:rPr lang="en-US" altLang="en-US" sz="3400" b="1">
                <a:solidFill>
                  <a:srgbClr val="0000FF"/>
                </a:solidFill>
                <a:latin typeface="Times New Roman" pitchFamily="18" charset="0"/>
              </a:rPr>
              <a:t> Tìm hiểu vai trò - nhiệm vụ của các cơ quan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949274"/>
              </p:ext>
            </p:extLst>
          </p:nvPr>
        </p:nvGraphicFramePr>
        <p:xfrm>
          <a:off x="150128" y="608311"/>
          <a:ext cx="8839200" cy="427759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2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Trụ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sở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UBND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a) Truyền phát thông tin rộng rãi đến nhân dân.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7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2) Bệnh viện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b) Nơi vui chơi giải trí.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08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3) Bưu điện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c) Trưng bày, cất giữ tư liệu lịch sử.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Công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viên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d) Trao đổi thông tin liên lạc.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0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Trường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học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e) Sản xuất các sản phẩm phục vụ con người.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3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Đài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phát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thanh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g) Nơi học tập của học sinh.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3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7) Viện bảo tàng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h) Khám chữa bệnh cho nhân dân.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3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Xí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nghiệp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i) Đảm bảo, duy trì trật tự, an ninh.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7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Trụ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sở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công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an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k) Điều khiển hoạt động của một tỉnh, thành phố.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10) 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Chợ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5pPr>
                      <a:lvl6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6pPr>
                      <a:lvl7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7pPr>
                      <a:lvl8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8pPr>
                      <a:lvl9pPr marR="0" algn="l" rtl="0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cs typeface="Arial"/>
                          <a:sym typeface="Arial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l) Trao đổi, buôn bán hàng hoá.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5" name="Text Box 58"/>
          <p:cNvSpPr txBox="1">
            <a:spLocks noChangeArrowheads="1"/>
          </p:cNvSpPr>
          <p:nvPr/>
        </p:nvSpPr>
        <p:spPr bwMode="auto">
          <a:xfrm>
            <a:off x="204717" y="40944"/>
            <a:ext cx="89938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2200" b="1">
                <a:solidFill>
                  <a:srgbClr val="0000CC"/>
                </a:solidFill>
                <a:latin typeface="Times New Roman" pitchFamily="18" charset="0"/>
              </a:rPr>
              <a:t>Em hãy nối các cơ quan – công sở với chức năng nhiệm vụ tương ứng: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79469" y="4678907"/>
            <a:ext cx="170071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V="1">
            <a:off x="2032734" y="1181100"/>
            <a:ext cx="1447445" cy="85412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2032734" y="2477353"/>
            <a:ext cx="1447445" cy="38867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V="1">
            <a:off x="2176533" y="873457"/>
            <a:ext cx="1303646" cy="207445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 flipV="1">
            <a:off x="2251596" y="2477354"/>
            <a:ext cx="1228583" cy="131672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>
          <a:xfrm flipV="1">
            <a:off x="2251596" y="3794078"/>
            <a:ext cx="1228583" cy="43672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 flipV="1">
            <a:off x="2176533" y="1714500"/>
            <a:ext cx="1303646" cy="172018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>
          <a:xfrm>
            <a:off x="2032734" y="1714500"/>
            <a:ext cx="1447445" cy="31901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>
            <a:off x="2057400" y="1181100"/>
            <a:ext cx="1422779" cy="205341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>
            <a:off x="2251596" y="723900"/>
            <a:ext cx="1228583" cy="350690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989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47"/>
          <p:cNvGrpSpPr/>
          <p:nvPr/>
        </p:nvGrpSpPr>
        <p:grpSpPr>
          <a:xfrm>
            <a:off x="1805177" y="4083314"/>
            <a:ext cx="7337756" cy="1059691"/>
            <a:chOff x="1805177" y="4083314"/>
            <a:chExt cx="7337756" cy="1059691"/>
          </a:xfrm>
        </p:grpSpPr>
        <p:sp>
          <p:nvSpPr>
            <p:cNvPr id="1249" name="Google Shape;1249;p47"/>
            <p:cNvSpPr/>
            <p:nvPr/>
          </p:nvSpPr>
          <p:spPr>
            <a:xfrm>
              <a:off x="3710322" y="4083314"/>
              <a:ext cx="5432472" cy="1059668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 flipH="1">
              <a:off x="1805177" y="4704922"/>
              <a:ext cx="1428999" cy="438080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2804023" y="4710186"/>
              <a:ext cx="827520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7"/>
          <p:cNvGrpSpPr/>
          <p:nvPr/>
        </p:nvGrpSpPr>
        <p:grpSpPr>
          <a:xfrm>
            <a:off x="7531563" y="3178908"/>
            <a:ext cx="1554209" cy="1893320"/>
            <a:chOff x="7531563" y="3178908"/>
            <a:chExt cx="1554209" cy="1893320"/>
          </a:xfrm>
        </p:grpSpPr>
        <p:sp>
          <p:nvSpPr>
            <p:cNvPr id="1280" name="Google Shape;1280;p47"/>
            <p:cNvSpPr/>
            <p:nvPr/>
          </p:nvSpPr>
          <p:spPr>
            <a:xfrm>
              <a:off x="7746556" y="3950864"/>
              <a:ext cx="522728" cy="1121364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7803726" y="3309673"/>
              <a:ext cx="454610" cy="551470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7531563" y="3712391"/>
              <a:ext cx="623378" cy="302161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7692123" y="3986240"/>
              <a:ext cx="519990" cy="495565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8168436" y="3178908"/>
              <a:ext cx="315848" cy="603269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8394379" y="3364106"/>
              <a:ext cx="509041" cy="507883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8473344" y="3756611"/>
              <a:ext cx="612428" cy="301634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8359003" y="3997084"/>
              <a:ext cx="533466" cy="486089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8111266" y="4086893"/>
              <a:ext cx="305003" cy="603690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8100422" y="3714076"/>
              <a:ext cx="419235" cy="408286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7803726" y="4695235"/>
              <a:ext cx="408391" cy="237517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7803726" y="4699341"/>
              <a:ext cx="419235" cy="225305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7656747" y="4111425"/>
              <a:ext cx="250572" cy="408286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7678542" y="4097843"/>
              <a:ext cx="193404" cy="432816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7760243" y="4956344"/>
              <a:ext cx="462717" cy="107809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47"/>
            <p:cNvGrpSpPr/>
            <p:nvPr/>
          </p:nvGrpSpPr>
          <p:grpSpPr>
            <a:xfrm rot="837665" flipH="1">
              <a:off x="8133675" y="3878509"/>
              <a:ext cx="347511" cy="104515"/>
              <a:chOff x="6694163" y="903848"/>
              <a:chExt cx="368534" cy="110849"/>
            </a:xfrm>
          </p:grpSpPr>
          <p:sp>
            <p:nvSpPr>
              <p:cNvPr id="1296" name="Google Shape;1296;p47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7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7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9" name="Google Shape;1299;p47"/>
          <p:cNvGrpSpPr/>
          <p:nvPr/>
        </p:nvGrpSpPr>
        <p:grpSpPr>
          <a:xfrm>
            <a:off x="5688955" y="2816769"/>
            <a:ext cx="1426694" cy="1537276"/>
            <a:chOff x="5688955" y="2816769"/>
            <a:chExt cx="1426694" cy="1537276"/>
          </a:xfrm>
        </p:grpSpPr>
        <p:grpSp>
          <p:nvGrpSpPr>
            <p:cNvPr id="1300" name="Google Shape;1300;p47"/>
            <p:cNvGrpSpPr/>
            <p:nvPr/>
          </p:nvGrpSpPr>
          <p:grpSpPr>
            <a:xfrm rot="1509487">
              <a:off x="5902864" y="2970784"/>
              <a:ext cx="998876" cy="1229245"/>
              <a:chOff x="3631463" y="3739555"/>
              <a:chExt cx="998918" cy="1229296"/>
            </a:xfrm>
          </p:grpSpPr>
          <p:sp>
            <p:nvSpPr>
              <p:cNvPr id="1301" name="Google Shape;1301;p47"/>
              <p:cNvSpPr/>
              <p:nvPr/>
            </p:nvSpPr>
            <p:spPr>
              <a:xfrm>
                <a:off x="3631463" y="3739555"/>
                <a:ext cx="998918" cy="896268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8513" extrusionOk="0">
                    <a:moveTo>
                      <a:pt x="4345" y="1"/>
                    </a:moveTo>
                    <a:cubicBezTo>
                      <a:pt x="4077" y="1"/>
                      <a:pt x="3809" y="26"/>
                      <a:pt x="3542" y="69"/>
                    </a:cubicBezTo>
                    <a:cubicBezTo>
                      <a:pt x="3335" y="69"/>
                      <a:pt x="3025" y="172"/>
                      <a:pt x="2792" y="172"/>
                    </a:cubicBezTo>
                    <a:cubicBezTo>
                      <a:pt x="2249" y="405"/>
                      <a:pt x="1732" y="715"/>
                      <a:pt x="1293" y="1154"/>
                    </a:cubicBezTo>
                    <a:cubicBezTo>
                      <a:pt x="1086" y="1361"/>
                      <a:pt x="853" y="1594"/>
                      <a:pt x="646" y="1904"/>
                    </a:cubicBezTo>
                    <a:cubicBezTo>
                      <a:pt x="440" y="2240"/>
                      <a:pt x="310" y="2550"/>
                      <a:pt x="207" y="2886"/>
                    </a:cubicBezTo>
                    <a:cubicBezTo>
                      <a:pt x="0" y="3739"/>
                      <a:pt x="0" y="4592"/>
                      <a:pt x="104" y="5342"/>
                    </a:cubicBezTo>
                    <a:lnTo>
                      <a:pt x="104" y="5471"/>
                    </a:lnTo>
                    <a:cubicBezTo>
                      <a:pt x="207" y="6428"/>
                      <a:pt x="310" y="7513"/>
                      <a:pt x="750" y="8470"/>
                    </a:cubicBezTo>
                    <a:cubicBezTo>
                      <a:pt x="848" y="8500"/>
                      <a:pt x="953" y="8513"/>
                      <a:pt x="1061" y="8513"/>
                    </a:cubicBezTo>
                    <a:cubicBezTo>
                      <a:pt x="1322" y="8513"/>
                      <a:pt x="1598" y="8440"/>
                      <a:pt x="1836" y="8366"/>
                    </a:cubicBezTo>
                    <a:cubicBezTo>
                      <a:pt x="2146" y="8366"/>
                      <a:pt x="2482" y="8263"/>
                      <a:pt x="2792" y="8160"/>
                    </a:cubicBezTo>
                    <a:cubicBezTo>
                      <a:pt x="3128" y="7927"/>
                      <a:pt x="3542" y="7824"/>
                      <a:pt x="3981" y="7617"/>
                    </a:cubicBezTo>
                    <a:cubicBezTo>
                      <a:pt x="6023" y="6634"/>
                      <a:pt x="7962" y="5135"/>
                      <a:pt x="9358" y="3532"/>
                    </a:cubicBezTo>
                    <a:lnTo>
                      <a:pt x="9487" y="3403"/>
                    </a:lnTo>
                    <a:cubicBezTo>
                      <a:pt x="9255" y="3093"/>
                      <a:pt x="8944" y="2654"/>
                      <a:pt x="8712" y="2343"/>
                    </a:cubicBezTo>
                    <a:cubicBezTo>
                      <a:pt x="8195" y="1800"/>
                      <a:pt x="7652" y="1258"/>
                      <a:pt x="7006" y="818"/>
                    </a:cubicBezTo>
                    <a:cubicBezTo>
                      <a:pt x="6566" y="508"/>
                      <a:pt x="6023" y="301"/>
                      <a:pt x="5480" y="172"/>
                    </a:cubicBezTo>
                    <a:cubicBezTo>
                      <a:pt x="5102" y="51"/>
                      <a:pt x="4723" y="1"/>
                      <a:pt x="4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7"/>
              <p:cNvSpPr/>
              <p:nvPr/>
            </p:nvSpPr>
            <p:spPr>
              <a:xfrm>
                <a:off x="3653257" y="3757559"/>
                <a:ext cx="296685" cy="29679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819" extrusionOk="0">
                    <a:moveTo>
                      <a:pt x="2585" y="1"/>
                    </a:moveTo>
                    <a:cubicBezTo>
                      <a:pt x="1732" y="337"/>
                      <a:pt x="879" y="983"/>
                      <a:pt x="439" y="1733"/>
                    </a:cubicBezTo>
                    <a:cubicBezTo>
                      <a:pt x="233" y="2069"/>
                      <a:pt x="103" y="2379"/>
                      <a:pt x="0" y="2715"/>
                    </a:cubicBezTo>
                    <a:cubicBezTo>
                      <a:pt x="233" y="2819"/>
                      <a:pt x="543" y="2819"/>
                      <a:pt x="750" y="2819"/>
                    </a:cubicBezTo>
                    <a:cubicBezTo>
                      <a:pt x="1835" y="2819"/>
                      <a:pt x="2818" y="1940"/>
                      <a:pt x="2818" y="880"/>
                    </a:cubicBezTo>
                    <a:cubicBezTo>
                      <a:pt x="2818" y="544"/>
                      <a:pt x="2688" y="337"/>
                      <a:pt x="2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7"/>
              <p:cNvSpPr/>
              <p:nvPr/>
            </p:nvSpPr>
            <p:spPr>
              <a:xfrm>
                <a:off x="3642308" y="4291043"/>
                <a:ext cx="307635" cy="344799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275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745" y="3262"/>
                      <a:pt x="850" y="3275"/>
                      <a:pt x="958" y="3275"/>
                    </a:cubicBezTo>
                    <a:cubicBezTo>
                      <a:pt x="1219" y="3275"/>
                      <a:pt x="1495" y="3202"/>
                      <a:pt x="1733" y="3128"/>
                    </a:cubicBezTo>
                    <a:cubicBezTo>
                      <a:pt x="2043" y="3128"/>
                      <a:pt x="2379" y="3025"/>
                      <a:pt x="2689" y="2922"/>
                    </a:cubicBezTo>
                    <a:cubicBezTo>
                      <a:pt x="2792" y="2586"/>
                      <a:pt x="2922" y="2275"/>
                      <a:pt x="2922" y="2043"/>
                    </a:cubicBezTo>
                    <a:cubicBezTo>
                      <a:pt x="2922" y="879"/>
                      <a:pt x="1939" y="1"/>
                      <a:pt x="8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7"/>
              <p:cNvSpPr/>
              <p:nvPr/>
            </p:nvSpPr>
            <p:spPr>
              <a:xfrm>
                <a:off x="4140414" y="3757559"/>
                <a:ext cx="408285" cy="375752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69" extrusionOk="0">
                    <a:moveTo>
                      <a:pt x="646" y="1"/>
                    </a:moveTo>
                    <a:cubicBezTo>
                      <a:pt x="233" y="337"/>
                      <a:pt x="0" y="983"/>
                      <a:pt x="0" y="1629"/>
                    </a:cubicBezTo>
                    <a:cubicBezTo>
                      <a:pt x="0" y="2715"/>
                      <a:pt x="879" y="3568"/>
                      <a:pt x="1939" y="3568"/>
                    </a:cubicBezTo>
                    <a:cubicBezTo>
                      <a:pt x="2818" y="3568"/>
                      <a:pt x="3568" y="3025"/>
                      <a:pt x="3878" y="2172"/>
                    </a:cubicBezTo>
                    <a:cubicBezTo>
                      <a:pt x="3361" y="1629"/>
                      <a:pt x="2818" y="1087"/>
                      <a:pt x="2172" y="647"/>
                    </a:cubicBezTo>
                    <a:cubicBezTo>
                      <a:pt x="1732" y="337"/>
                      <a:pt x="1189" y="130"/>
                      <a:pt x="6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7"/>
              <p:cNvSpPr/>
              <p:nvPr/>
            </p:nvSpPr>
            <p:spPr>
              <a:xfrm>
                <a:off x="3710322" y="4111425"/>
                <a:ext cx="906480" cy="528096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5016" extrusionOk="0">
                    <a:moveTo>
                      <a:pt x="8506" y="0"/>
                    </a:moveTo>
                    <a:cubicBezTo>
                      <a:pt x="7549" y="207"/>
                      <a:pt x="6670" y="414"/>
                      <a:pt x="5817" y="750"/>
                    </a:cubicBezTo>
                    <a:cubicBezTo>
                      <a:pt x="5714" y="750"/>
                      <a:pt x="5714" y="854"/>
                      <a:pt x="5610" y="854"/>
                    </a:cubicBezTo>
                    <a:cubicBezTo>
                      <a:pt x="5274" y="957"/>
                      <a:pt x="4964" y="1060"/>
                      <a:pt x="4628" y="1293"/>
                    </a:cubicBezTo>
                    <a:cubicBezTo>
                      <a:pt x="4318" y="1396"/>
                      <a:pt x="4085" y="1500"/>
                      <a:pt x="3878" y="1603"/>
                    </a:cubicBezTo>
                    <a:lnTo>
                      <a:pt x="3775" y="1603"/>
                    </a:lnTo>
                    <a:lnTo>
                      <a:pt x="3775" y="1707"/>
                    </a:lnTo>
                    <a:cubicBezTo>
                      <a:pt x="3336" y="1939"/>
                      <a:pt x="2793" y="2146"/>
                      <a:pt x="2379" y="2456"/>
                    </a:cubicBezTo>
                    <a:cubicBezTo>
                      <a:pt x="2146" y="2585"/>
                      <a:pt x="1940" y="2792"/>
                      <a:pt x="1733" y="2896"/>
                    </a:cubicBezTo>
                    <a:cubicBezTo>
                      <a:pt x="1629" y="2999"/>
                      <a:pt x="1629" y="2999"/>
                      <a:pt x="1629" y="3102"/>
                    </a:cubicBezTo>
                    <a:cubicBezTo>
                      <a:pt x="1190" y="3439"/>
                      <a:pt x="751" y="3749"/>
                      <a:pt x="440" y="4188"/>
                    </a:cubicBezTo>
                    <a:cubicBezTo>
                      <a:pt x="337" y="4395"/>
                      <a:pt x="1" y="4731"/>
                      <a:pt x="1" y="4938"/>
                    </a:cubicBezTo>
                    <a:cubicBezTo>
                      <a:pt x="169" y="4990"/>
                      <a:pt x="330" y="5015"/>
                      <a:pt x="492" y="5015"/>
                    </a:cubicBezTo>
                    <a:cubicBezTo>
                      <a:pt x="654" y="5015"/>
                      <a:pt x="815" y="4990"/>
                      <a:pt x="983" y="4938"/>
                    </a:cubicBezTo>
                    <a:lnTo>
                      <a:pt x="1087" y="4834"/>
                    </a:lnTo>
                    <a:lnTo>
                      <a:pt x="1190" y="4834"/>
                    </a:lnTo>
                    <a:cubicBezTo>
                      <a:pt x="2146" y="4628"/>
                      <a:pt x="3129" y="4188"/>
                      <a:pt x="4085" y="3645"/>
                    </a:cubicBezTo>
                    <a:cubicBezTo>
                      <a:pt x="4964" y="3232"/>
                      <a:pt x="5714" y="2689"/>
                      <a:pt x="6463" y="2146"/>
                    </a:cubicBezTo>
                    <a:lnTo>
                      <a:pt x="6463" y="2043"/>
                    </a:lnTo>
                    <a:cubicBezTo>
                      <a:pt x="7317" y="1396"/>
                      <a:pt x="7963" y="750"/>
                      <a:pt x="86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7"/>
              <p:cNvSpPr/>
              <p:nvPr/>
            </p:nvSpPr>
            <p:spPr>
              <a:xfrm>
                <a:off x="4164841" y="4247454"/>
                <a:ext cx="32848" cy="10086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8" extrusionOk="0">
                    <a:moveTo>
                      <a:pt x="311" y="1"/>
                    </a:move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rgbClr val="5A1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7"/>
              <p:cNvSpPr/>
              <p:nvPr/>
            </p:nvSpPr>
            <p:spPr>
              <a:xfrm>
                <a:off x="4107776" y="4280198"/>
                <a:ext cx="57168" cy="68118"/>
              </a:xfrm>
              <a:custGeom>
                <a:avLst/>
                <a:gdLst/>
                <a:ahLst/>
                <a:cxnLst/>
                <a:rect l="l" t="t" r="r" b="b"/>
                <a:pathLst>
                  <a:path w="543" h="647" extrusionOk="0">
                    <a:moveTo>
                      <a:pt x="0" y="0"/>
                    </a:moveTo>
                    <a:cubicBezTo>
                      <a:pt x="207" y="207"/>
                      <a:pt x="310" y="440"/>
                      <a:pt x="439" y="543"/>
                    </a:cubicBezTo>
                    <a:lnTo>
                      <a:pt x="543" y="646"/>
                    </a:lnTo>
                    <a:lnTo>
                      <a:pt x="543" y="543"/>
                    </a:lnTo>
                    <a:cubicBezTo>
                      <a:pt x="439" y="336"/>
                      <a:pt x="207" y="207"/>
                      <a:pt x="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7"/>
              <p:cNvSpPr/>
              <p:nvPr/>
            </p:nvSpPr>
            <p:spPr>
              <a:xfrm>
                <a:off x="3813818" y="4337368"/>
                <a:ext cx="351116" cy="293948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2792" extrusionOk="0">
                    <a:moveTo>
                      <a:pt x="3231" y="0"/>
                    </a:moveTo>
                    <a:cubicBezTo>
                      <a:pt x="2353" y="207"/>
                      <a:pt x="1603" y="543"/>
                      <a:pt x="750" y="750"/>
                    </a:cubicBezTo>
                    <a:cubicBezTo>
                      <a:pt x="646" y="853"/>
                      <a:pt x="646" y="853"/>
                      <a:pt x="646" y="956"/>
                    </a:cubicBezTo>
                    <a:cubicBezTo>
                      <a:pt x="1396" y="646"/>
                      <a:pt x="2249" y="310"/>
                      <a:pt x="3102" y="103"/>
                    </a:cubicBezTo>
                    <a:lnTo>
                      <a:pt x="3102" y="103"/>
                    </a:lnTo>
                    <a:cubicBezTo>
                      <a:pt x="2353" y="750"/>
                      <a:pt x="1499" y="1499"/>
                      <a:pt x="750" y="2146"/>
                    </a:cubicBezTo>
                    <a:cubicBezTo>
                      <a:pt x="470" y="2340"/>
                      <a:pt x="279" y="2515"/>
                      <a:pt x="104" y="2688"/>
                    </a:cubicBezTo>
                    <a:lnTo>
                      <a:pt x="207" y="2688"/>
                    </a:lnTo>
                    <a:cubicBezTo>
                      <a:pt x="310" y="2585"/>
                      <a:pt x="517" y="2378"/>
                      <a:pt x="750" y="2249"/>
                    </a:cubicBezTo>
                    <a:cubicBezTo>
                      <a:pt x="1603" y="1499"/>
                      <a:pt x="2353" y="750"/>
                      <a:pt x="3231" y="103"/>
                    </a:cubicBezTo>
                    <a:lnTo>
                      <a:pt x="3335" y="103"/>
                    </a:lnTo>
                    <a:lnTo>
                      <a:pt x="3335" y="0"/>
                    </a:lnTo>
                    <a:close/>
                    <a:moveTo>
                      <a:pt x="104" y="2688"/>
                    </a:moveTo>
                    <a:lnTo>
                      <a:pt x="0" y="2792"/>
                    </a:lnTo>
                    <a:cubicBezTo>
                      <a:pt x="35" y="2757"/>
                      <a:pt x="69" y="2723"/>
                      <a:pt x="104" y="2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7"/>
              <p:cNvSpPr/>
              <p:nvPr/>
            </p:nvSpPr>
            <p:spPr>
              <a:xfrm>
                <a:off x="4140414" y="4348213"/>
                <a:ext cx="24531" cy="14707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97" extrusionOk="0">
                    <a:moveTo>
                      <a:pt x="129" y="0"/>
                    </a:moveTo>
                    <a:cubicBezTo>
                      <a:pt x="129" y="336"/>
                      <a:pt x="129" y="647"/>
                      <a:pt x="0" y="853"/>
                    </a:cubicBezTo>
                    <a:lnTo>
                      <a:pt x="0" y="1396"/>
                    </a:lnTo>
                    <a:cubicBezTo>
                      <a:pt x="129" y="1190"/>
                      <a:pt x="129" y="1086"/>
                      <a:pt x="129" y="983"/>
                    </a:cubicBezTo>
                    <a:cubicBezTo>
                      <a:pt x="129" y="647"/>
                      <a:pt x="233" y="336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7"/>
              <p:cNvSpPr/>
              <p:nvPr/>
            </p:nvSpPr>
            <p:spPr>
              <a:xfrm>
                <a:off x="4164841" y="4190389"/>
                <a:ext cx="158029" cy="1579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0" extrusionOk="0">
                    <a:moveTo>
                      <a:pt x="1500" y="0"/>
                    </a:moveTo>
                    <a:cubicBezTo>
                      <a:pt x="1397" y="0"/>
                      <a:pt x="1397" y="104"/>
                      <a:pt x="1293" y="104"/>
                    </a:cubicBezTo>
                    <a:cubicBezTo>
                      <a:pt x="854" y="543"/>
                      <a:pt x="414" y="853"/>
                      <a:pt x="1" y="1396"/>
                    </a:cubicBezTo>
                    <a:lnTo>
                      <a:pt x="1" y="1499"/>
                    </a:lnTo>
                    <a:lnTo>
                      <a:pt x="104" y="1396"/>
                    </a:lnTo>
                    <a:lnTo>
                      <a:pt x="208" y="1293"/>
                    </a:lnTo>
                    <a:cubicBezTo>
                      <a:pt x="647" y="853"/>
                      <a:pt x="1061" y="414"/>
                      <a:pt x="15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7"/>
              <p:cNvSpPr/>
              <p:nvPr/>
            </p:nvSpPr>
            <p:spPr>
              <a:xfrm>
                <a:off x="4164841" y="4111425"/>
                <a:ext cx="451977" cy="236885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2250" extrusionOk="0">
                    <a:moveTo>
                      <a:pt x="4189" y="0"/>
                    </a:moveTo>
                    <a:cubicBezTo>
                      <a:pt x="2793" y="647"/>
                      <a:pt x="1500" y="1293"/>
                      <a:pt x="208" y="2043"/>
                    </a:cubicBezTo>
                    <a:cubicBezTo>
                      <a:pt x="104" y="2043"/>
                      <a:pt x="104" y="2146"/>
                      <a:pt x="1" y="2146"/>
                    </a:cubicBezTo>
                    <a:lnTo>
                      <a:pt x="1" y="2249"/>
                    </a:lnTo>
                    <a:lnTo>
                      <a:pt x="104" y="2146"/>
                    </a:lnTo>
                    <a:cubicBezTo>
                      <a:pt x="1500" y="1396"/>
                      <a:pt x="2896" y="647"/>
                      <a:pt x="4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7"/>
              <p:cNvSpPr/>
              <p:nvPr/>
            </p:nvSpPr>
            <p:spPr>
              <a:xfrm>
                <a:off x="4164841" y="4326419"/>
                <a:ext cx="226041" cy="2189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8" extrusionOk="0">
                    <a:moveTo>
                      <a:pt x="2146" y="1"/>
                    </a:moveTo>
                    <a:cubicBezTo>
                      <a:pt x="1500" y="104"/>
                      <a:pt x="854" y="104"/>
                      <a:pt x="104" y="104"/>
                    </a:cubicBezTo>
                    <a:lnTo>
                      <a:pt x="1" y="104"/>
                    </a:lnTo>
                    <a:lnTo>
                      <a:pt x="1" y="207"/>
                    </a:lnTo>
                    <a:lnTo>
                      <a:pt x="104" y="207"/>
                    </a:lnTo>
                    <a:cubicBezTo>
                      <a:pt x="751" y="104"/>
                      <a:pt x="1397" y="104"/>
                      <a:pt x="2146" y="104"/>
                    </a:cubicBez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7"/>
              <p:cNvSpPr/>
              <p:nvPr/>
            </p:nvSpPr>
            <p:spPr>
              <a:xfrm>
                <a:off x="4140414" y="4337368"/>
                <a:ext cx="42197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998" extrusionOk="0">
                    <a:moveTo>
                      <a:pt x="233" y="0"/>
                    </a:moveTo>
                    <a:cubicBezTo>
                      <a:pt x="0" y="103"/>
                      <a:pt x="336" y="543"/>
                      <a:pt x="440" y="646"/>
                    </a:cubicBezTo>
                    <a:cubicBezTo>
                      <a:pt x="879" y="1293"/>
                      <a:pt x="1189" y="2042"/>
                      <a:pt x="1525" y="2895"/>
                    </a:cubicBezTo>
                    <a:cubicBezTo>
                      <a:pt x="1836" y="3774"/>
                      <a:pt x="2068" y="4731"/>
                      <a:pt x="2275" y="5713"/>
                    </a:cubicBezTo>
                    <a:cubicBezTo>
                      <a:pt x="2275" y="5816"/>
                      <a:pt x="2275" y="5920"/>
                      <a:pt x="2378" y="5920"/>
                    </a:cubicBezTo>
                    <a:cubicBezTo>
                      <a:pt x="2430" y="5971"/>
                      <a:pt x="2482" y="5997"/>
                      <a:pt x="2537" y="5997"/>
                    </a:cubicBezTo>
                    <a:cubicBezTo>
                      <a:pt x="2592" y="5997"/>
                      <a:pt x="2650" y="5971"/>
                      <a:pt x="2715" y="5920"/>
                    </a:cubicBezTo>
                    <a:cubicBezTo>
                      <a:pt x="3128" y="5816"/>
                      <a:pt x="3464" y="5713"/>
                      <a:pt x="3774" y="5480"/>
                    </a:cubicBezTo>
                    <a:cubicBezTo>
                      <a:pt x="3774" y="5480"/>
                      <a:pt x="3878" y="5480"/>
                      <a:pt x="3878" y="5377"/>
                    </a:cubicBezTo>
                    <a:cubicBezTo>
                      <a:pt x="4007" y="5274"/>
                      <a:pt x="3878" y="5067"/>
                      <a:pt x="3878" y="4963"/>
                    </a:cubicBezTo>
                    <a:cubicBezTo>
                      <a:pt x="3128" y="3438"/>
                      <a:pt x="2275" y="2042"/>
                      <a:pt x="1086" y="853"/>
                    </a:cubicBezTo>
                    <a:cubicBezTo>
                      <a:pt x="983" y="646"/>
                      <a:pt x="440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7"/>
              <p:cNvSpPr/>
              <p:nvPr/>
            </p:nvSpPr>
            <p:spPr>
              <a:xfrm>
                <a:off x="3642308" y="4043410"/>
                <a:ext cx="283209" cy="36206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3439" extrusionOk="0">
                    <a:moveTo>
                      <a:pt x="104" y="0"/>
                    </a:moveTo>
                    <a:cubicBezTo>
                      <a:pt x="1" y="517"/>
                      <a:pt x="1" y="1060"/>
                      <a:pt x="1" y="1706"/>
                    </a:cubicBezTo>
                    <a:lnTo>
                      <a:pt x="1" y="2456"/>
                    </a:lnTo>
                    <a:lnTo>
                      <a:pt x="1" y="2585"/>
                    </a:lnTo>
                    <a:cubicBezTo>
                      <a:pt x="207" y="2456"/>
                      <a:pt x="543" y="2353"/>
                      <a:pt x="854" y="2353"/>
                    </a:cubicBezTo>
                    <a:cubicBezTo>
                      <a:pt x="1629" y="2353"/>
                      <a:pt x="2275" y="2792"/>
                      <a:pt x="2586" y="3438"/>
                    </a:cubicBezTo>
                    <a:lnTo>
                      <a:pt x="2689" y="3335"/>
                    </a:lnTo>
                    <a:cubicBezTo>
                      <a:pt x="2586" y="3231"/>
                      <a:pt x="2482" y="3102"/>
                      <a:pt x="2379" y="2895"/>
                    </a:cubicBezTo>
                    <a:cubicBezTo>
                      <a:pt x="1939" y="2249"/>
                      <a:pt x="1629" y="1500"/>
                      <a:pt x="1397" y="646"/>
                    </a:cubicBezTo>
                    <a:cubicBezTo>
                      <a:pt x="1397" y="414"/>
                      <a:pt x="1293" y="310"/>
                      <a:pt x="1293" y="104"/>
                    </a:cubicBezTo>
                    <a:lnTo>
                      <a:pt x="854" y="104"/>
                    </a:lnTo>
                    <a:cubicBezTo>
                      <a:pt x="647" y="104"/>
                      <a:pt x="337" y="104"/>
                      <a:pt x="104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7"/>
              <p:cNvSpPr/>
              <p:nvPr/>
            </p:nvSpPr>
            <p:spPr>
              <a:xfrm>
                <a:off x="3653257" y="3861055"/>
                <a:ext cx="125286" cy="193298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836" extrusionOk="0">
                    <a:moveTo>
                      <a:pt x="1086" y="0"/>
                    </a:moveTo>
                    <a:cubicBezTo>
                      <a:pt x="982" y="104"/>
                      <a:pt x="879" y="207"/>
                      <a:pt x="750" y="207"/>
                    </a:cubicBezTo>
                    <a:cubicBezTo>
                      <a:pt x="646" y="440"/>
                      <a:pt x="543" y="543"/>
                      <a:pt x="439" y="750"/>
                    </a:cubicBezTo>
                    <a:cubicBezTo>
                      <a:pt x="233" y="1086"/>
                      <a:pt x="103" y="1396"/>
                      <a:pt x="0" y="1732"/>
                    </a:cubicBezTo>
                    <a:cubicBezTo>
                      <a:pt x="233" y="1836"/>
                      <a:pt x="543" y="1836"/>
                      <a:pt x="750" y="1836"/>
                    </a:cubicBezTo>
                    <a:lnTo>
                      <a:pt x="1189" y="1836"/>
                    </a:lnTo>
                    <a:cubicBezTo>
                      <a:pt x="1189" y="1189"/>
                      <a:pt x="1189" y="646"/>
                      <a:pt x="1086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7"/>
              <p:cNvSpPr/>
              <p:nvPr/>
            </p:nvSpPr>
            <p:spPr>
              <a:xfrm>
                <a:off x="3642308" y="4291043"/>
                <a:ext cx="272260" cy="340272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232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647" y="3025"/>
                      <a:pt x="983" y="2689"/>
                      <a:pt x="1086" y="2482"/>
                    </a:cubicBezTo>
                    <a:cubicBezTo>
                      <a:pt x="1397" y="2043"/>
                      <a:pt x="1836" y="1733"/>
                      <a:pt x="2275" y="1396"/>
                    </a:cubicBezTo>
                    <a:cubicBezTo>
                      <a:pt x="2275" y="1293"/>
                      <a:pt x="2275" y="1293"/>
                      <a:pt x="2379" y="1190"/>
                    </a:cubicBezTo>
                    <a:cubicBezTo>
                      <a:pt x="2482" y="1190"/>
                      <a:pt x="2482" y="1086"/>
                      <a:pt x="2586" y="1086"/>
                    </a:cubicBezTo>
                    <a:cubicBezTo>
                      <a:pt x="2275" y="440"/>
                      <a:pt x="1629" y="1"/>
                      <a:pt x="854" y="1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7"/>
              <p:cNvSpPr/>
              <p:nvPr/>
            </p:nvSpPr>
            <p:spPr>
              <a:xfrm>
                <a:off x="3710322" y="4394433"/>
                <a:ext cx="272260" cy="247834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354" extrusionOk="0">
                    <a:moveTo>
                      <a:pt x="2043" y="1"/>
                    </a:moveTo>
                    <a:lnTo>
                      <a:pt x="1940" y="104"/>
                    </a:lnTo>
                    <a:cubicBezTo>
                      <a:pt x="1836" y="104"/>
                      <a:pt x="1836" y="208"/>
                      <a:pt x="1733" y="208"/>
                    </a:cubicBezTo>
                    <a:cubicBezTo>
                      <a:pt x="1836" y="208"/>
                      <a:pt x="1940" y="208"/>
                      <a:pt x="2043" y="104"/>
                    </a:cubicBezTo>
                    <a:lnTo>
                      <a:pt x="2043" y="1"/>
                    </a:lnTo>
                    <a:close/>
                    <a:moveTo>
                      <a:pt x="2146" y="208"/>
                    </a:moveTo>
                    <a:cubicBezTo>
                      <a:pt x="1940" y="208"/>
                      <a:pt x="1733" y="311"/>
                      <a:pt x="1629" y="414"/>
                    </a:cubicBezTo>
                    <a:cubicBezTo>
                      <a:pt x="1190" y="751"/>
                      <a:pt x="751" y="1061"/>
                      <a:pt x="440" y="1500"/>
                    </a:cubicBezTo>
                    <a:cubicBezTo>
                      <a:pt x="337" y="1707"/>
                      <a:pt x="1" y="2043"/>
                      <a:pt x="1" y="2250"/>
                    </a:cubicBezTo>
                    <a:cubicBezTo>
                      <a:pt x="104" y="2353"/>
                      <a:pt x="208" y="2353"/>
                      <a:pt x="337" y="2353"/>
                    </a:cubicBezTo>
                    <a:lnTo>
                      <a:pt x="440" y="2353"/>
                    </a:lnTo>
                    <a:cubicBezTo>
                      <a:pt x="647" y="2353"/>
                      <a:pt x="751" y="2250"/>
                      <a:pt x="983" y="2250"/>
                    </a:cubicBezTo>
                    <a:cubicBezTo>
                      <a:pt x="1190" y="2043"/>
                      <a:pt x="1397" y="1836"/>
                      <a:pt x="1733" y="1604"/>
                    </a:cubicBezTo>
                    <a:cubicBezTo>
                      <a:pt x="1940" y="1397"/>
                      <a:pt x="2276" y="1061"/>
                      <a:pt x="2586" y="751"/>
                    </a:cubicBezTo>
                    <a:cubicBezTo>
                      <a:pt x="2482" y="647"/>
                      <a:pt x="2276" y="414"/>
                      <a:pt x="2146" y="208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7"/>
              <p:cNvSpPr/>
              <p:nvPr/>
            </p:nvSpPr>
            <p:spPr>
              <a:xfrm>
                <a:off x="3824663" y="4620377"/>
                <a:ext cx="1094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" extrusionOk="0">
                    <a:moveTo>
                      <a:pt x="104" y="0"/>
                    </a:moveTo>
                    <a:lnTo>
                      <a:pt x="10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7"/>
              <p:cNvSpPr/>
              <p:nvPr/>
            </p:nvSpPr>
            <p:spPr>
              <a:xfrm>
                <a:off x="3835507" y="4484242"/>
                <a:ext cx="215197" cy="13623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94" extrusionOk="0">
                    <a:moveTo>
                      <a:pt x="1500" y="1"/>
                    </a:moveTo>
                    <a:cubicBezTo>
                      <a:pt x="1190" y="208"/>
                      <a:pt x="854" y="544"/>
                      <a:pt x="544" y="854"/>
                    </a:cubicBezTo>
                    <a:cubicBezTo>
                      <a:pt x="311" y="983"/>
                      <a:pt x="104" y="1190"/>
                      <a:pt x="1" y="1293"/>
                    </a:cubicBezTo>
                    <a:cubicBezTo>
                      <a:pt x="208" y="1293"/>
                      <a:pt x="544" y="1190"/>
                      <a:pt x="854" y="1087"/>
                    </a:cubicBezTo>
                    <a:cubicBezTo>
                      <a:pt x="1190" y="854"/>
                      <a:pt x="1604" y="751"/>
                      <a:pt x="2043" y="544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DE9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7"/>
              <p:cNvSpPr/>
              <p:nvPr/>
            </p:nvSpPr>
            <p:spPr>
              <a:xfrm>
                <a:off x="3824663" y="4620377"/>
                <a:ext cx="105" cy="109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4" extrusionOk="0">
                    <a:moveTo>
                      <a:pt x="1" y="0"/>
                    </a:move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7"/>
              <p:cNvSpPr/>
              <p:nvPr/>
            </p:nvSpPr>
            <p:spPr>
              <a:xfrm>
                <a:off x="3813818" y="4405383"/>
                <a:ext cx="179717" cy="22593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46" extrusionOk="0">
                    <a:moveTo>
                      <a:pt x="1060" y="0"/>
                    </a:moveTo>
                    <a:cubicBezTo>
                      <a:pt x="957" y="104"/>
                      <a:pt x="853" y="104"/>
                      <a:pt x="750" y="104"/>
                    </a:cubicBezTo>
                    <a:cubicBezTo>
                      <a:pt x="646" y="207"/>
                      <a:pt x="646" y="207"/>
                      <a:pt x="646" y="310"/>
                    </a:cubicBezTo>
                    <a:cubicBezTo>
                      <a:pt x="750" y="207"/>
                      <a:pt x="957" y="104"/>
                      <a:pt x="1163" y="104"/>
                    </a:cubicBezTo>
                    <a:cubicBezTo>
                      <a:pt x="1163" y="104"/>
                      <a:pt x="1163" y="0"/>
                      <a:pt x="1060" y="0"/>
                    </a:cubicBezTo>
                    <a:close/>
                    <a:moveTo>
                      <a:pt x="1603" y="647"/>
                    </a:moveTo>
                    <a:cubicBezTo>
                      <a:pt x="1293" y="957"/>
                      <a:pt x="957" y="1293"/>
                      <a:pt x="750" y="1500"/>
                    </a:cubicBezTo>
                    <a:cubicBezTo>
                      <a:pt x="470" y="1694"/>
                      <a:pt x="279" y="1869"/>
                      <a:pt x="104" y="2042"/>
                    </a:cubicBezTo>
                    <a:lnTo>
                      <a:pt x="207" y="2042"/>
                    </a:lnTo>
                    <a:cubicBezTo>
                      <a:pt x="310" y="1939"/>
                      <a:pt x="517" y="1732"/>
                      <a:pt x="750" y="1603"/>
                    </a:cubicBezTo>
                    <a:cubicBezTo>
                      <a:pt x="1060" y="1293"/>
                      <a:pt x="1396" y="957"/>
                      <a:pt x="1706" y="750"/>
                    </a:cubicBezTo>
                    <a:lnTo>
                      <a:pt x="1603" y="647"/>
                    </a:lnTo>
                    <a:close/>
                    <a:moveTo>
                      <a:pt x="104" y="2042"/>
                    </a:moveTo>
                    <a:lnTo>
                      <a:pt x="104" y="2043"/>
                    </a:lnTo>
                    <a:lnTo>
                      <a:pt x="104" y="2043"/>
                    </a:lnTo>
                    <a:cubicBezTo>
                      <a:pt x="104" y="2043"/>
                      <a:pt x="104" y="2043"/>
                      <a:pt x="104" y="2042"/>
                    </a:cubicBezTo>
                    <a:close/>
                    <a:moveTo>
                      <a:pt x="104" y="2043"/>
                    </a:moveTo>
                    <a:cubicBezTo>
                      <a:pt x="69" y="2077"/>
                      <a:pt x="34" y="2112"/>
                      <a:pt x="0" y="2146"/>
                    </a:cubicBezTo>
                    <a:lnTo>
                      <a:pt x="104" y="2146"/>
                    </a:lnTo>
                    <a:lnTo>
                      <a:pt x="104" y="20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2" name="Google Shape;1322;p47"/>
              <p:cNvGrpSpPr/>
              <p:nvPr/>
            </p:nvGrpSpPr>
            <p:grpSpPr>
              <a:xfrm rot="-1741147" flipH="1">
                <a:off x="3771300" y="3992250"/>
                <a:ext cx="525792" cy="158170"/>
                <a:chOff x="6694163" y="903848"/>
                <a:chExt cx="368534" cy="110849"/>
              </a:xfrm>
            </p:grpSpPr>
            <p:sp>
              <p:nvSpPr>
                <p:cNvPr id="1323" name="Google Shape;1323;p47"/>
                <p:cNvSpPr/>
                <p:nvPr/>
              </p:nvSpPr>
              <p:spPr>
                <a:xfrm>
                  <a:off x="6694163" y="921891"/>
                  <a:ext cx="71339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276" extrusionOk="0">
                      <a:moveTo>
                        <a:pt x="1061" y="0"/>
                      </a:moveTo>
                      <a:cubicBezTo>
                        <a:pt x="415" y="0"/>
                        <a:pt x="1" y="543"/>
                        <a:pt x="1" y="1086"/>
                      </a:cubicBezTo>
                      <a:cubicBezTo>
                        <a:pt x="1" y="1732"/>
                        <a:pt x="415" y="2275"/>
                        <a:pt x="1061" y="2275"/>
                      </a:cubicBezTo>
                      <a:cubicBezTo>
                        <a:pt x="1604" y="2275"/>
                        <a:pt x="2146" y="1732"/>
                        <a:pt x="2146" y="1086"/>
                      </a:cubicBezTo>
                      <a:cubicBezTo>
                        <a:pt x="2146" y="543"/>
                        <a:pt x="1604" y="0"/>
                        <a:pt x="10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47"/>
                <p:cNvSpPr/>
                <p:nvPr/>
              </p:nvSpPr>
              <p:spPr>
                <a:xfrm>
                  <a:off x="6990527" y="903848"/>
                  <a:ext cx="72170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2276" extrusionOk="0">
                      <a:moveTo>
                        <a:pt x="1086" y="0"/>
                      </a:moveTo>
                      <a:cubicBezTo>
                        <a:pt x="440" y="0"/>
                        <a:pt x="0" y="543"/>
                        <a:pt x="0" y="1190"/>
                      </a:cubicBezTo>
                      <a:cubicBezTo>
                        <a:pt x="0" y="1732"/>
                        <a:pt x="440" y="2275"/>
                        <a:pt x="1086" y="2275"/>
                      </a:cubicBezTo>
                      <a:cubicBezTo>
                        <a:pt x="1629" y="2275"/>
                        <a:pt x="2172" y="1732"/>
                        <a:pt x="2172" y="1190"/>
                      </a:cubicBezTo>
                      <a:cubicBezTo>
                        <a:pt x="2172" y="543"/>
                        <a:pt x="1629" y="0"/>
                        <a:pt x="1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47"/>
                <p:cNvSpPr/>
                <p:nvPr/>
              </p:nvSpPr>
              <p:spPr>
                <a:xfrm>
                  <a:off x="6829901" y="963493"/>
                  <a:ext cx="110814" cy="5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" h="1541" extrusionOk="0">
                      <a:moveTo>
                        <a:pt x="2908" y="0"/>
                      </a:moveTo>
                      <a:cubicBezTo>
                        <a:pt x="2792" y="0"/>
                        <a:pt x="2661" y="96"/>
                        <a:pt x="2585" y="248"/>
                      </a:cubicBezTo>
                      <a:cubicBezTo>
                        <a:pt x="2482" y="584"/>
                        <a:pt x="2042" y="894"/>
                        <a:pt x="1732" y="894"/>
                      </a:cubicBezTo>
                      <a:lnTo>
                        <a:pt x="1603" y="894"/>
                      </a:lnTo>
                      <a:cubicBezTo>
                        <a:pt x="1293" y="894"/>
                        <a:pt x="853" y="584"/>
                        <a:pt x="750" y="248"/>
                      </a:cubicBezTo>
                      <a:cubicBezTo>
                        <a:pt x="677" y="175"/>
                        <a:pt x="552" y="101"/>
                        <a:pt x="403" y="101"/>
                      </a:cubicBezTo>
                      <a:cubicBezTo>
                        <a:pt x="341" y="101"/>
                        <a:pt x="275" y="114"/>
                        <a:pt x="207" y="144"/>
                      </a:cubicBezTo>
                      <a:cubicBezTo>
                        <a:pt x="104" y="248"/>
                        <a:pt x="0" y="480"/>
                        <a:pt x="104" y="584"/>
                      </a:cubicBezTo>
                      <a:cubicBezTo>
                        <a:pt x="440" y="1230"/>
                        <a:pt x="957" y="1540"/>
                        <a:pt x="1603" y="1540"/>
                      </a:cubicBezTo>
                      <a:lnTo>
                        <a:pt x="1732" y="1540"/>
                      </a:lnTo>
                      <a:cubicBezTo>
                        <a:pt x="2379" y="1540"/>
                        <a:pt x="3025" y="1127"/>
                        <a:pt x="3232" y="480"/>
                      </a:cubicBezTo>
                      <a:cubicBezTo>
                        <a:pt x="3335" y="377"/>
                        <a:pt x="3232" y="144"/>
                        <a:pt x="3025" y="41"/>
                      </a:cubicBezTo>
                      <a:cubicBezTo>
                        <a:pt x="2990" y="13"/>
                        <a:pt x="2950" y="0"/>
                        <a:pt x="29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26" name="Google Shape;1326;p47"/>
            <p:cNvSpPr/>
            <p:nvPr/>
          </p:nvSpPr>
          <p:spPr>
            <a:xfrm>
              <a:off x="6159890" y="4090900"/>
              <a:ext cx="669597" cy="23278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WordArt 12"/>
          <p:cNvSpPr>
            <a:spLocks noChangeArrowheads="1" noChangeShapeType="1" noTextEdit="1"/>
          </p:cNvSpPr>
          <p:nvPr/>
        </p:nvSpPr>
        <p:spPr bwMode="auto">
          <a:xfrm>
            <a:off x="349632" y="1296537"/>
            <a:ext cx="5725417" cy="2090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ambria" pitchFamily="18" charset="0"/>
                <a:ea typeface="Cambria" pitchFamily="18" charset="0"/>
              </a:rPr>
              <a:t>Du lịch qua màn ảnh nhỏ</a:t>
            </a:r>
          </a:p>
          <a:p>
            <a:pPr algn="ctr"/>
            <a:r>
              <a:rPr lang="en-US" sz="2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Cambria" pitchFamily="18" charset="0"/>
                <a:ea typeface="Cambria" pitchFamily="18" charset="0"/>
              </a:rPr>
              <a:t>Tham quan Thủ đô ngàn năm văn hiến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oogle Shape;1530;p52"/>
          <p:cNvGrpSpPr/>
          <p:nvPr/>
        </p:nvGrpSpPr>
        <p:grpSpPr>
          <a:xfrm>
            <a:off x="2593328" y="3953395"/>
            <a:ext cx="7276244" cy="1190216"/>
            <a:chOff x="2593328" y="3953395"/>
            <a:chExt cx="7276244" cy="1190216"/>
          </a:xfrm>
        </p:grpSpPr>
        <p:grpSp>
          <p:nvGrpSpPr>
            <p:cNvPr id="1531" name="Google Shape;1531;p52"/>
            <p:cNvGrpSpPr/>
            <p:nvPr/>
          </p:nvGrpSpPr>
          <p:grpSpPr>
            <a:xfrm flipH="1">
              <a:off x="5137906" y="4086167"/>
              <a:ext cx="384959" cy="413870"/>
              <a:chOff x="6401901" y="4476420"/>
              <a:chExt cx="471071" cy="506449"/>
            </a:xfrm>
          </p:grpSpPr>
          <p:sp>
            <p:nvSpPr>
              <p:cNvPr id="1532" name="Google Shape;1532;p52"/>
              <p:cNvSpPr/>
              <p:nvPr/>
            </p:nvSpPr>
            <p:spPr>
              <a:xfrm>
                <a:off x="6515159" y="4557094"/>
                <a:ext cx="178946" cy="4257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4861" extrusionOk="0">
                    <a:moveTo>
                      <a:pt x="1939" y="0"/>
                    </a:moveTo>
                    <a:cubicBezTo>
                      <a:pt x="1939" y="0"/>
                      <a:pt x="1810" y="0"/>
                      <a:pt x="1810" y="130"/>
                    </a:cubicBezTo>
                    <a:cubicBezTo>
                      <a:pt x="750" y="1422"/>
                      <a:pt x="311" y="3128"/>
                      <a:pt x="1" y="4757"/>
                    </a:cubicBezTo>
                    <a:cubicBezTo>
                      <a:pt x="1" y="4860"/>
                      <a:pt x="1" y="4860"/>
                      <a:pt x="104" y="4860"/>
                    </a:cubicBezTo>
                    <a:lnTo>
                      <a:pt x="207" y="4860"/>
                    </a:lnTo>
                    <a:cubicBezTo>
                      <a:pt x="518" y="3128"/>
                      <a:pt x="957" y="1526"/>
                      <a:pt x="1939" y="233"/>
                    </a:cubicBezTo>
                    <a:cubicBezTo>
                      <a:pt x="2043" y="130"/>
                      <a:pt x="2043" y="130"/>
                      <a:pt x="19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2"/>
              <p:cNvSpPr/>
              <p:nvPr/>
            </p:nvSpPr>
            <p:spPr>
              <a:xfrm>
                <a:off x="6401901" y="4476420"/>
                <a:ext cx="262770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887" extrusionOk="0">
                    <a:moveTo>
                      <a:pt x="839" y="1"/>
                    </a:moveTo>
                    <a:cubicBezTo>
                      <a:pt x="616" y="1"/>
                      <a:pt x="390" y="51"/>
                      <a:pt x="208" y="172"/>
                    </a:cubicBezTo>
                    <a:cubicBezTo>
                      <a:pt x="104" y="172"/>
                      <a:pt x="1" y="275"/>
                      <a:pt x="1" y="404"/>
                    </a:cubicBezTo>
                    <a:cubicBezTo>
                      <a:pt x="1" y="508"/>
                      <a:pt x="104" y="611"/>
                      <a:pt x="104" y="715"/>
                    </a:cubicBezTo>
                    <a:cubicBezTo>
                      <a:pt x="422" y="836"/>
                      <a:pt x="732" y="886"/>
                      <a:pt x="1021" y="886"/>
                    </a:cubicBezTo>
                    <a:cubicBezTo>
                      <a:pt x="1226" y="886"/>
                      <a:pt x="1422" y="861"/>
                      <a:pt x="1604" y="818"/>
                    </a:cubicBezTo>
                    <a:lnTo>
                      <a:pt x="2353" y="818"/>
                    </a:lnTo>
                    <a:cubicBezTo>
                      <a:pt x="2586" y="715"/>
                      <a:pt x="3000" y="818"/>
                      <a:pt x="2793" y="611"/>
                    </a:cubicBezTo>
                    <a:cubicBezTo>
                      <a:pt x="2353" y="275"/>
                      <a:pt x="1707" y="68"/>
                      <a:pt x="1294" y="68"/>
                    </a:cubicBezTo>
                    <a:cubicBezTo>
                      <a:pt x="1154" y="26"/>
                      <a:pt x="997" y="1"/>
                      <a:pt x="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2"/>
              <p:cNvSpPr/>
              <p:nvPr/>
            </p:nvSpPr>
            <p:spPr>
              <a:xfrm>
                <a:off x="6712156" y="4568393"/>
                <a:ext cx="160815" cy="226508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5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7" y="647"/>
                      <a:pt x="543" y="1293"/>
                      <a:pt x="750" y="1940"/>
                    </a:cubicBezTo>
                    <a:cubicBezTo>
                      <a:pt x="854" y="2146"/>
                      <a:pt x="854" y="2250"/>
                      <a:pt x="983" y="2353"/>
                    </a:cubicBezTo>
                    <a:cubicBezTo>
                      <a:pt x="1086" y="2457"/>
                      <a:pt x="1190" y="2586"/>
                      <a:pt x="1293" y="2586"/>
                    </a:cubicBezTo>
                    <a:cubicBezTo>
                      <a:pt x="1500" y="2586"/>
                      <a:pt x="1732" y="2353"/>
                      <a:pt x="1732" y="2043"/>
                    </a:cubicBezTo>
                    <a:cubicBezTo>
                      <a:pt x="1836" y="1810"/>
                      <a:pt x="1629" y="1603"/>
                      <a:pt x="1500" y="1397"/>
                    </a:cubicBezTo>
                    <a:cubicBezTo>
                      <a:pt x="1190" y="854"/>
                      <a:pt x="647" y="208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2"/>
              <p:cNvSpPr/>
              <p:nvPr/>
            </p:nvSpPr>
            <p:spPr>
              <a:xfrm>
                <a:off x="6685003" y="4568393"/>
                <a:ext cx="92933" cy="247004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20" extrusionOk="0">
                    <a:moveTo>
                      <a:pt x="104" y="1"/>
                    </a:moveTo>
                    <a:cubicBezTo>
                      <a:pt x="0" y="647"/>
                      <a:pt x="104" y="1397"/>
                      <a:pt x="104" y="2043"/>
                    </a:cubicBezTo>
                    <a:cubicBezTo>
                      <a:pt x="104" y="2250"/>
                      <a:pt x="104" y="2353"/>
                      <a:pt x="207" y="2457"/>
                    </a:cubicBezTo>
                    <a:cubicBezTo>
                      <a:pt x="207" y="2586"/>
                      <a:pt x="310" y="2689"/>
                      <a:pt x="414" y="2793"/>
                    </a:cubicBezTo>
                    <a:cubicBezTo>
                      <a:pt x="456" y="2811"/>
                      <a:pt x="498" y="2820"/>
                      <a:pt x="538" y="2820"/>
                    </a:cubicBezTo>
                    <a:cubicBezTo>
                      <a:pt x="718" y="2820"/>
                      <a:pt x="872" y="2647"/>
                      <a:pt x="957" y="2457"/>
                    </a:cubicBezTo>
                    <a:cubicBezTo>
                      <a:pt x="1060" y="2250"/>
                      <a:pt x="1060" y="2043"/>
                      <a:pt x="957" y="1810"/>
                    </a:cubicBezTo>
                    <a:cubicBezTo>
                      <a:pt x="853" y="1164"/>
                      <a:pt x="517" y="414"/>
                      <a:pt x="1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2"/>
              <p:cNvSpPr/>
              <p:nvPr/>
            </p:nvSpPr>
            <p:spPr>
              <a:xfrm>
                <a:off x="6598898" y="4557094"/>
                <a:ext cx="95210" cy="24831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835" extrusionOk="0">
                    <a:moveTo>
                      <a:pt x="854" y="0"/>
                    </a:moveTo>
                    <a:cubicBezTo>
                      <a:pt x="544" y="647"/>
                      <a:pt x="337" y="1422"/>
                      <a:pt x="104" y="1939"/>
                    </a:cubicBezTo>
                    <a:cubicBezTo>
                      <a:pt x="104" y="2172"/>
                      <a:pt x="1" y="2275"/>
                      <a:pt x="1" y="2379"/>
                    </a:cubicBezTo>
                    <a:cubicBezTo>
                      <a:pt x="1" y="2482"/>
                      <a:pt x="1" y="2586"/>
                      <a:pt x="104" y="2715"/>
                    </a:cubicBezTo>
                    <a:cubicBezTo>
                      <a:pt x="148" y="2802"/>
                      <a:pt x="233" y="2834"/>
                      <a:pt x="333" y="2834"/>
                    </a:cubicBezTo>
                    <a:cubicBezTo>
                      <a:pt x="469" y="2834"/>
                      <a:pt x="631" y="2774"/>
                      <a:pt x="751" y="2715"/>
                    </a:cubicBezTo>
                    <a:cubicBezTo>
                      <a:pt x="854" y="2482"/>
                      <a:pt x="983" y="2275"/>
                      <a:pt x="983" y="2069"/>
                    </a:cubicBezTo>
                    <a:cubicBezTo>
                      <a:pt x="1087" y="1422"/>
                      <a:pt x="1087" y="647"/>
                      <a:pt x="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2"/>
              <p:cNvSpPr/>
              <p:nvPr/>
            </p:nvSpPr>
            <p:spPr>
              <a:xfrm>
                <a:off x="6485728" y="4548072"/>
                <a:ext cx="188056" cy="21739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82" extrusionOk="0">
                    <a:moveTo>
                      <a:pt x="2146" y="0"/>
                    </a:moveTo>
                    <a:cubicBezTo>
                      <a:pt x="1500" y="233"/>
                      <a:pt x="854" y="750"/>
                      <a:pt x="440" y="1293"/>
                    </a:cubicBezTo>
                    <a:cubicBezTo>
                      <a:pt x="207" y="1525"/>
                      <a:pt x="104" y="1732"/>
                      <a:pt x="104" y="1939"/>
                    </a:cubicBezTo>
                    <a:cubicBezTo>
                      <a:pt x="0" y="2172"/>
                      <a:pt x="207" y="2482"/>
                      <a:pt x="440" y="2482"/>
                    </a:cubicBezTo>
                    <a:cubicBezTo>
                      <a:pt x="647" y="2482"/>
                      <a:pt x="750" y="2482"/>
                      <a:pt x="854" y="2378"/>
                    </a:cubicBezTo>
                    <a:cubicBezTo>
                      <a:pt x="983" y="2275"/>
                      <a:pt x="983" y="2172"/>
                      <a:pt x="1086" y="1939"/>
                    </a:cubicBezTo>
                    <a:cubicBezTo>
                      <a:pt x="1396" y="1396"/>
                      <a:pt x="1939" y="646"/>
                      <a:pt x="2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2"/>
              <p:cNvSpPr/>
              <p:nvPr/>
            </p:nvSpPr>
            <p:spPr>
              <a:xfrm>
                <a:off x="6411011" y="4545619"/>
                <a:ext cx="244639" cy="13611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554" extrusionOk="0">
                    <a:moveTo>
                      <a:pt x="2431" y="1"/>
                    </a:moveTo>
                    <a:cubicBezTo>
                      <a:pt x="1877" y="1"/>
                      <a:pt x="1279" y="174"/>
                      <a:pt x="750" y="364"/>
                    </a:cubicBezTo>
                    <a:cubicBezTo>
                      <a:pt x="414" y="468"/>
                      <a:pt x="207" y="571"/>
                      <a:pt x="104" y="778"/>
                    </a:cubicBezTo>
                    <a:cubicBezTo>
                      <a:pt x="0" y="1114"/>
                      <a:pt x="0" y="1424"/>
                      <a:pt x="207" y="1553"/>
                    </a:cubicBezTo>
                    <a:lnTo>
                      <a:pt x="647" y="1553"/>
                    </a:lnTo>
                    <a:cubicBezTo>
                      <a:pt x="750" y="1424"/>
                      <a:pt x="853" y="1424"/>
                      <a:pt x="957" y="1321"/>
                    </a:cubicBezTo>
                    <a:cubicBezTo>
                      <a:pt x="1603" y="907"/>
                      <a:pt x="2249" y="468"/>
                      <a:pt x="2792" y="28"/>
                    </a:cubicBezTo>
                    <a:cubicBezTo>
                      <a:pt x="2675" y="9"/>
                      <a:pt x="2554" y="1"/>
                      <a:pt x="24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2"/>
              <p:cNvSpPr/>
              <p:nvPr/>
            </p:nvSpPr>
            <p:spPr>
              <a:xfrm>
                <a:off x="6589876" y="4494727"/>
                <a:ext cx="169925" cy="118509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353" extrusionOk="0">
                    <a:moveTo>
                      <a:pt x="427" y="0"/>
                    </a:moveTo>
                    <a:cubicBezTo>
                      <a:pt x="269" y="0"/>
                      <a:pt x="125" y="25"/>
                      <a:pt x="1" y="66"/>
                    </a:cubicBezTo>
                    <a:cubicBezTo>
                      <a:pt x="104" y="506"/>
                      <a:pt x="311" y="842"/>
                      <a:pt x="750" y="1049"/>
                    </a:cubicBezTo>
                    <a:cubicBezTo>
                      <a:pt x="987" y="1194"/>
                      <a:pt x="1313" y="1352"/>
                      <a:pt x="1602" y="1352"/>
                    </a:cubicBezTo>
                    <a:cubicBezTo>
                      <a:pt x="1724" y="1352"/>
                      <a:pt x="1840" y="1324"/>
                      <a:pt x="1939" y="1255"/>
                    </a:cubicBezTo>
                    <a:cubicBezTo>
                      <a:pt x="1939" y="712"/>
                      <a:pt x="1500" y="402"/>
                      <a:pt x="1190" y="195"/>
                    </a:cubicBezTo>
                    <a:cubicBezTo>
                      <a:pt x="926" y="56"/>
                      <a:pt x="662" y="0"/>
                      <a:pt x="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2"/>
              <p:cNvSpPr/>
              <p:nvPr/>
            </p:nvSpPr>
            <p:spPr>
              <a:xfrm>
                <a:off x="6429142" y="4765391"/>
                <a:ext cx="113254" cy="104232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90" extrusionOk="0">
                    <a:moveTo>
                      <a:pt x="0" y="1"/>
                    </a:moveTo>
                    <a:cubicBezTo>
                      <a:pt x="104" y="208"/>
                      <a:pt x="207" y="440"/>
                      <a:pt x="336" y="647"/>
                    </a:cubicBezTo>
                    <a:cubicBezTo>
                      <a:pt x="543" y="983"/>
                      <a:pt x="983" y="1190"/>
                      <a:pt x="1293" y="1190"/>
                    </a:cubicBezTo>
                    <a:cubicBezTo>
                      <a:pt x="1293" y="854"/>
                      <a:pt x="1086" y="544"/>
                      <a:pt x="853" y="337"/>
                    </a:cubicBezTo>
                    <a:cubicBezTo>
                      <a:pt x="646" y="104"/>
                      <a:pt x="336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1" name="Google Shape;1541;p52"/>
            <p:cNvSpPr/>
            <p:nvPr/>
          </p:nvSpPr>
          <p:spPr>
            <a:xfrm>
              <a:off x="4391195" y="4261991"/>
              <a:ext cx="4519609" cy="881604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2"/>
            <p:cNvSpPr/>
            <p:nvPr/>
          </p:nvSpPr>
          <p:spPr>
            <a:xfrm>
              <a:off x="3282444" y="4779143"/>
              <a:ext cx="1188859" cy="364462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2"/>
            <p:cNvSpPr/>
            <p:nvPr/>
          </p:nvSpPr>
          <p:spPr>
            <a:xfrm>
              <a:off x="8156834" y="4838794"/>
              <a:ext cx="754071" cy="304817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2"/>
            <p:cNvSpPr/>
            <p:nvPr/>
          </p:nvSpPr>
          <p:spPr>
            <a:xfrm>
              <a:off x="4113442" y="4778760"/>
              <a:ext cx="688457" cy="360082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5" name="Google Shape;1545;p52"/>
            <p:cNvGrpSpPr/>
            <p:nvPr/>
          </p:nvGrpSpPr>
          <p:grpSpPr>
            <a:xfrm>
              <a:off x="6834326" y="3953395"/>
              <a:ext cx="471073" cy="506454"/>
              <a:chOff x="6401901" y="4476420"/>
              <a:chExt cx="471073" cy="506454"/>
            </a:xfrm>
          </p:grpSpPr>
          <p:sp>
            <p:nvSpPr>
              <p:cNvPr id="1546" name="Google Shape;1546;p52"/>
              <p:cNvSpPr/>
              <p:nvPr/>
            </p:nvSpPr>
            <p:spPr>
              <a:xfrm>
                <a:off x="6515159" y="4557094"/>
                <a:ext cx="178948" cy="42578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4861" extrusionOk="0">
                    <a:moveTo>
                      <a:pt x="1939" y="0"/>
                    </a:moveTo>
                    <a:cubicBezTo>
                      <a:pt x="1939" y="0"/>
                      <a:pt x="1810" y="0"/>
                      <a:pt x="1810" y="130"/>
                    </a:cubicBezTo>
                    <a:cubicBezTo>
                      <a:pt x="750" y="1422"/>
                      <a:pt x="311" y="3128"/>
                      <a:pt x="1" y="4757"/>
                    </a:cubicBezTo>
                    <a:cubicBezTo>
                      <a:pt x="1" y="4860"/>
                      <a:pt x="1" y="4860"/>
                      <a:pt x="104" y="4860"/>
                    </a:cubicBezTo>
                    <a:lnTo>
                      <a:pt x="207" y="4860"/>
                    </a:lnTo>
                    <a:cubicBezTo>
                      <a:pt x="518" y="3128"/>
                      <a:pt x="957" y="1526"/>
                      <a:pt x="1939" y="233"/>
                    </a:cubicBezTo>
                    <a:cubicBezTo>
                      <a:pt x="2043" y="130"/>
                      <a:pt x="2043" y="130"/>
                      <a:pt x="19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2"/>
              <p:cNvSpPr/>
              <p:nvPr/>
            </p:nvSpPr>
            <p:spPr>
              <a:xfrm>
                <a:off x="6401901" y="4476420"/>
                <a:ext cx="262773" cy="77693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887" extrusionOk="0">
                    <a:moveTo>
                      <a:pt x="839" y="1"/>
                    </a:moveTo>
                    <a:cubicBezTo>
                      <a:pt x="616" y="1"/>
                      <a:pt x="390" y="51"/>
                      <a:pt x="208" y="172"/>
                    </a:cubicBezTo>
                    <a:cubicBezTo>
                      <a:pt x="104" y="172"/>
                      <a:pt x="1" y="275"/>
                      <a:pt x="1" y="404"/>
                    </a:cubicBezTo>
                    <a:cubicBezTo>
                      <a:pt x="1" y="508"/>
                      <a:pt x="104" y="611"/>
                      <a:pt x="104" y="715"/>
                    </a:cubicBezTo>
                    <a:cubicBezTo>
                      <a:pt x="422" y="836"/>
                      <a:pt x="732" y="886"/>
                      <a:pt x="1021" y="886"/>
                    </a:cubicBezTo>
                    <a:cubicBezTo>
                      <a:pt x="1226" y="886"/>
                      <a:pt x="1422" y="861"/>
                      <a:pt x="1604" y="818"/>
                    </a:cubicBezTo>
                    <a:lnTo>
                      <a:pt x="2353" y="818"/>
                    </a:lnTo>
                    <a:cubicBezTo>
                      <a:pt x="2586" y="715"/>
                      <a:pt x="3000" y="818"/>
                      <a:pt x="2793" y="611"/>
                    </a:cubicBezTo>
                    <a:cubicBezTo>
                      <a:pt x="2353" y="275"/>
                      <a:pt x="1707" y="68"/>
                      <a:pt x="1294" y="68"/>
                    </a:cubicBezTo>
                    <a:cubicBezTo>
                      <a:pt x="1154" y="26"/>
                      <a:pt x="997" y="1"/>
                      <a:pt x="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2"/>
              <p:cNvSpPr/>
              <p:nvPr/>
            </p:nvSpPr>
            <p:spPr>
              <a:xfrm>
                <a:off x="6712156" y="4568393"/>
                <a:ext cx="160817" cy="22651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5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7" y="647"/>
                      <a:pt x="543" y="1293"/>
                      <a:pt x="750" y="1940"/>
                    </a:cubicBezTo>
                    <a:cubicBezTo>
                      <a:pt x="854" y="2146"/>
                      <a:pt x="854" y="2250"/>
                      <a:pt x="983" y="2353"/>
                    </a:cubicBezTo>
                    <a:cubicBezTo>
                      <a:pt x="1086" y="2457"/>
                      <a:pt x="1190" y="2586"/>
                      <a:pt x="1293" y="2586"/>
                    </a:cubicBezTo>
                    <a:cubicBezTo>
                      <a:pt x="1500" y="2586"/>
                      <a:pt x="1732" y="2353"/>
                      <a:pt x="1732" y="2043"/>
                    </a:cubicBezTo>
                    <a:cubicBezTo>
                      <a:pt x="1836" y="1810"/>
                      <a:pt x="1629" y="1603"/>
                      <a:pt x="1500" y="1397"/>
                    </a:cubicBezTo>
                    <a:cubicBezTo>
                      <a:pt x="1190" y="854"/>
                      <a:pt x="647" y="20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2"/>
              <p:cNvSpPr/>
              <p:nvPr/>
            </p:nvSpPr>
            <p:spPr>
              <a:xfrm>
                <a:off x="6685003" y="4568393"/>
                <a:ext cx="92934" cy="24700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20" extrusionOk="0">
                    <a:moveTo>
                      <a:pt x="104" y="1"/>
                    </a:moveTo>
                    <a:cubicBezTo>
                      <a:pt x="0" y="647"/>
                      <a:pt x="104" y="1397"/>
                      <a:pt x="104" y="2043"/>
                    </a:cubicBezTo>
                    <a:cubicBezTo>
                      <a:pt x="104" y="2250"/>
                      <a:pt x="104" y="2353"/>
                      <a:pt x="207" y="2457"/>
                    </a:cubicBezTo>
                    <a:cubicBezTo>
                      <a:pt x="207" y="2586"/>
                      <a:pt x="310" y="2689"/>
                      <a:pt x="414" y="2793"/>
                    </a:cubicBezTo>
                    <a:cubicBezTo>
                      <a:pt x="456" y="2811"/>
                      <a:pt x="498" y="2820"/>
                      <a:pt x="538" y="2820"/>
                    </a:cubicBezTo>
                    <a:cubicBezTo>
                      <a:pt x="718" y="2820"/>
                      <a:pt x="872" y="2647"/>
                      <a:pt x="957" y="2457"/>
                    </a:cubicBezTo>
                    <a:cubicBezTo>
                      <a:pt x="1060" y="2250"/>
                      <a:pt x="1060" y="2043"/>
                      <a:pt x="957" y="1810"/>
                    </a:cubicBezTo>
                    <a:cubicBezTo>
                      <a:pt x="853" y="1164"/>
                      <a:pt x="517" y="414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2"/>
              <p:cNvSpPr/>
              <p:nvPr/>
            </p:nvSpPr>
            <p:spPr>
              <a:xfrm>
                <a:off x="6598898" y="4557094"/>
                <a:ext cx="95211" cy="248321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835" extrusionOk="0">
                    <a:moveTo>
                      <a:pt x="854" y="0"/>
                    </a:moveTo>
                    <a:cubicBezTo>
                      <a:pt x="544" y="647"/>
                      <a:pt x="337" y="1422"/>
                      <a:pt x="104" y="1939"/>
                    </a:cubicBezTo>
                    <a:cubicBezTo>
                      <a:pt x="104" y="2172"/>
                      <a:pt x="1" y="2275"/>
                      <a:pt x="1" y="2379"/>
                    </a:cubicBezTo>
                    <a:cubicBezTo>
                      <a:pt x="1" y="2482"/>
                      <a:pt x="1" y="2586"/>
                      <a:pt x="104" y="2715"/>
                    </a:cubicBezTo>
                    <a:cubicBezTo>
                      <a:pt x="148" y="2802"/>
                      <a:pt x="233" y="2834"/>
                      <a:pt x="333" y="2834"/>
                    </a:cubicBezTo>
                    <a:cubicBezTo>
                      <a:pt x="469" y="2834"/>
                      <a:pt x="631" y="2774"/>
                      <a:pt x="751" y="2715"/>
                    </a:cubicBezTo>
                    <a:cubicBezTo>
                      <a:pt x="854" y="2482"/>
                      <a:pt x="983" y="2275"/>
                      <a:pt x="983" y="2069"/>
                    </a:cubicBezTo>
                    <a:cubicBezTo>
                      <a:pt x="1087" y="1422"/>
                      <a:pt x="1087" y="647"/>
                      <a:pt x="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2"/>
              <p:cNvSpPr/>
              <p:nvPr/>
            </p:nvSpPr>
            <p:spPr>
              <a:xfrm>
                <a:off x="6485728" y="4548072"/>
                <a:ext cx="188058" cy="217401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82" extrusionOk="0">
                    <a:moveTo>
                      <a:pt x="2146" y="0"/>
                    </a:moveTo>
                    <a:cubicBezTo>
                      <a:pt x="1500" y="233"/>
                      <a:pt x="854" y="750"/>
                      <a:pt x="440" y="1293"/>
                    </a:cubicBezTo>
                    <a:cubicBezTo>
                      <a:pt x="207" y="1525"/>
                      <a:pt x="104" y="1732"/>
                      <a:pt x="104" y="1939"/>
                    </a:cubicBezTo>
                    <a:cubicBezTo>
                      <a:pt x="0" y="2172"/>
                      <a:pt x="207" y="2482"/>
                      <a:pt x="440" y="2482"/>
                    </a:cubicBezTo>
                    <a:cubicBezTo>
                      <a:pt x="647" y="2482"/>
                      <a:pt x="750" y="2482"/>
                      <a:pt x="854" y="2378"/>
                    </a:cubicBezTo>
                    <a:cubicBezTo>
                      <a:pt x="983" y="2275"/>
                      <a:pt x="983" y="2172"/>
                      <a:pt x="1086" y="1939"/>
                    </a:cubicBezTo>
                    <a:cubicBezTo>
                      <a:pt x="1396" y="1396"/>
                      <a:pt x="1939" y="646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2"/>
              <p:cNvSpPr/>
              <p:nvPr/>
            </p:nvSpPr>
            <p:spPr>
              <a:xfrm>
                <a:off x="6411010" y="4545619"/>
                <a:ext cx="244642" cy="136116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554" extrusionOk="0">
                    <a:moveTo>
                      <a:pt x="2431" y="1"/>
                    </a:moveTo>
                    <a:cubicBezTo>
                      <a:pt x="1877" y="1"/>
                      <a:pt x="1279" y="174"/>
                      <a:pt x="750" y="364"/>
                    </a:cubicBezTo>
                    <a:cubicBezTo>
                      <a:pt x="414" y="468"/>
                      <a:pt x="207" y="571"/>
                      <a:pt x="104" y="778"/>
                    </a:cubicBezTo>
                    <a:cubicBezTo>
                      <a:pt x="0" y="1114"/>
                      <a:pt x="0" y="1424"/>
                      <a:pt x="207" y="1553"/>
                    </a:cubicBezTo>
                    <a:lnTo>
                      <a:pt x="647" y="1553"/>
                    </a:lnTo>
                    <a:cubicBezTo>
                      <a:pt x="750" y="1424"/>
                      <a:pt x="853" y="1424"/>
                      <a:pt x="957" y="1321"/>
                    </a:cubicBezTo>
                    <a:cubicBezTo>
                      <a:pt x="1603" y="907"/>
                      <a:pt x="2249" y="468"/>
                      <a:pt x="2792" y="28"/>
                    </a:cubicBezTo>
                    <a:cubicBezTo>
                      <a:pt x="2675" y="9"/>
                      <a:pt x="2554" y="1"/>
                      <a:pt x="2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2"/>
              <p:cNvSpPr/>
              <p:nvPr/>
            </p:nvSpPr>
            <p:spPr>
              <a:xfrm>
                <a:off x="6589876" y="4494727"/>
                <a:ext cx="169927" cy="118511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353" extrusionOk="0">
                    <a:moveTo>
                      <a:pt x="427" y="0"/>
                    </a:moveTo>
                    <a:cubicBezTo>
                      <a:pt x="269" y="0"/>
                      <a:pt x="125" y="25"/>
                      <a:pt x="1" y="66"/>
                    </a:cubicBezTo>
                    <a:cubicBezTo>
                      <a:pt x="104" y="506"/>
                      <a:pt x="311" y="842"/>
                      <a:pt x="750" y="1049"/>
                    </a:cubicBezTo>
                    <a:cubicBezTo>
                      <a:pt x="987" y="1194"/>
                      <a:pt x="1313" y="1352"/>
                      <a:pt x="1602" y="1352"/>
                    </a:cubicBezTo>
                    <a:cubicBezTo>
                      <a:pt x="1724" y="1352"/>
                      <a:pt x="1840" y="1324"/>
                      <a:pt x="1939" y="1255"/>
                    </a:cubicBezTo>
                    <a:cubicBezTo>
                      <a:pt x="1939" y="712"/>
                      <a:pt x="1500" y="402"/>
                      <a:pt x="1190" y="195"/>
                    </a:cubicBezTo>
                    <a:cubicBezTo>
                      <a:pt x="926" y="56"/>
                      <a:pt x="662" y="0"/>
                      <a:pt x="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2"/>
              <p:cNvSpPr/>
              <p:nvPr/>
            </p:nvSpPr>
            <p:spPr>
              <a:xfrm>
                <a:off x="6429142" y="4765391"/>
                <a:ext cx="113255" cy="104233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90" extrusionOk="0">
                    <a:moveTo>
                      <a:pt x="0" y="1"/>
                    </a:moveTo>
                    <a:cubicBezTo>
                      <a:pt x="104" y="208"/>
                      <a:pt x="207" y="440"/>
                      <a:pt x="336" y="647"/>
                    </a:cubicBezTo>
                    <a:cubicBezTo>
                      <a:pt x="543" y="983"/>
                      <a:pt x="983" y="1190"/>
                      <a:pt x="1293" y="1190"/>
                    </a:cubicBezTo>
                    <a:cubicBezTo>
                      <a:pt x="1293" y="854"/>
                      <a:pt x="1086" y="544"/>
                      <a:pt x="853" y="337"/>
                    </a:cubicBezTo>
                    <a:cubicBezTo>
                      <a:pt x="646" y="104"/>
                      <a:pt x="336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5" name="Google Shape;1555;p52"/>
            <p:cNvSpPr/>
            <p:nvPr/>
          </p:nvSpPr>
          <p:spPr>
            <a:xfrm>
              <a:off x="5666029" y="4794822"/>
              <a:ext cx="140496" cy="348787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2"/>
            <p:cNvSpPr/>
            <p:nvPr/>
          </p:nvSpPr>
          <p:spPr>
            <a:xfrm>
              <a:off x="5675139" y="4702849"/>
              <a:ext cx="273985" cy="80759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2"/>
            <p:cNvSpPr/>
            <p:nvPr/>
          </p:nvSpPr>
          <p:spPr>
            <a:xfrm>
              <a:off x="5475864" y="4794822"/>
              <a:ext cx="151795" cy="226510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2"/>
            <p:cNvSpPr/>
            <p:nvPr/>
          </p:nvSpPr>
          <p:spPr>
            <a:xfrm>
              <a:off x="5561881" y="4794822"/>
              <a:ext cx="92934" cy="24700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2"/>
            <p:cNvSpPr/>
            <p:nvPr/>
          </p:nvSpPr>
          <p:spPr>
            <a:xfrm>
              <a:off x="5645620" y="4794822"/>
              <a:ext cx="104321" cy="240087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2"/>
            <p:cNvSpPr/>
            <p:nvPr/>
          </p:nvSpPr>
          <p:spPr>
            <a:xfrm>
              <a:off x="5666029" y="4774501"/>
              <a:ext cx="188058" cy="21740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2"/>
            <p:cNvSpPr/>
            <p:nvPr/>
          </p:nvSpPr>
          <p:spPr>
            <a:xfrm>
              <a:off x="5684161" y="4772048"/>
              <a:ext cx="253664" cy="142861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2"/>
            <p:cNvSpPr/>
            <p:nvPr/>
          </p:nvSpPr>
          <p:spPr>
            <a:xfrm>
              <a:off x="5580012" y="4723259"/>
              <a:ext cx="178948" cy="116408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2"/>
            <p:cNvSpPr/>
            <p:nvPr/>
          </p:nvSpPr>
          <p:spPr>
            <a:xfrm>
              <a:off x="5797331" y="4991820"/>
              <a:ext cx="113343" cy="104233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2"/>
            <p:cNvSpPr/>
            <p:nvPr/>
          </p:nvSpPr>
          <p:spPr>
            <a:xfrm>
              <a:off x="7296317" y="4774501"/>
              <a:ext cx="56759" cy="369109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2"/>
            <p:cNvSpPr/>
            <p:nvPr/>
          </p:nvSpPr>
          <p:spPr>
            <a:xfrm>
              <a:off x="7060866" y="4730616"/>
              <a:ext cx="274072" cy="86190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2"/>
            <p:cNvSpPr/>
            <p:nvPr/>
          </p:nvSpPr>
          <p:spPr>
            <a:xfrm>
              <a:off x="7382421" y="4765391"/>
              <a:ext cx="197080" cy="199357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2"/>
            <p:cNvSpPr/>
            <p:nvPr/>
          </p:nvSpPr>
          <p:spPr>
            <a:xfrm>
              <a:off x="7364289" y="4774501"/>
              <a:ext cx="131387" cy="228875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2"/>
            <p:cNvSpPr/>
            <p:nvPr/>
          </p:nvSpPr>
          <p:spPr>
            <a:xfrm>
              <a:off x="7316726" y="4774501"/>
              <a:ext cx="83825" cy="250335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2"/>
            <p:cNvSpPr/>
            <p:nvPr/>
          </p:nvSpPr>
          <p:spPr>
            <a:xfrm>
              <a:off x="7203555" y="4765391"/>
              <a:ext cx="140408" cy="247182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2"/>
            <p:cNvSpPr/>
            <p:nvPr/>
          </p:nvSpPr>
          <p:spPr>
            <a:xfrm>
              <a:off x="7108429" y="4765391"/>
              <a:ext cx="217401" cy="188058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2"/>
            <p:cNvSpPr/>
            <p:nvPr/>
          </p:nvSpPr>
          <p:spPr>
            <a:xfrm>
              <a:off x="7239731" y="4721156"/>
              <a:ext cx="199357" cy="91883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2"/>
            <p:cNvSpPr/>
            <p:nvPr/>
          </p:nvSpPr>
          <p:spPr>
            <a:xfrm>
              <a:off x="7155992" y="5030361"/>
              <a:ext cx="140408" cy="78219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2"/>
            <p:cNvSpPr/>
            <p:nvPr/>
          </p:nvSpPr>
          <p:spPr>
            <a:xfrm>
              <a:off x="4778446" y="4836780"/>
              <a:ext cx="557079" cy="193664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2"/>
            <p:cNvSpPr/>
            <p:nvPr/>
          </p:nvSpPr>
          <p:spPr>
            <a:xfrm flipH="1">
              <a:off x="8685928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2"/>
            <p:cNvSpPr/>
            <p:nvPr/>
          </p:nvSpPr>
          <p:spPr>
            <a:xfrm>
              <a:off x="2593328" y="4732110"/>
              <a:ext cx="1183644" cy="41150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6" name="Google Shape;1576;p52"/>
            <p:cNvGrpSpPr/>
            <p:nvPr/>
          </p:nvGrpSpPr>
          <p:grpSpPr>
            <a:xfrm flipH="1">
              <a:off x="6206081" y="4180442"/>
              <a:ext cx="384959" cy="413870"/>
              <a:chOff x="6401901" y="4476420"/>
              <a:chExt cx="471071" cy="506449"/>
            </a:xfrm>
          </p:grpSpPr>
          <p:sp>
            <p:nvSpPr>
              <p:cNvPr id="1577" name="Google Shape;1577;p52"/>
              <p:cNvSpPr/>
              <p:nvPr/>
            </p:nvSpPr>
            <p:spPr>
              <a:xfrm>
                <a:off x="6515159" y="4557094"/>
                <a:ext cx="178946" cy="4257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4861" extrusionOk="0">
                    <a:moveTo>
                      <a:pt x="1939" y="0"/>
                    </a:moveTo>
                    <a:cubicBezTo>
                      <a:pt x="1939" y="0"/>
                      <a:pt x="1810" y="0"/>
                      <a:pt x="1810" y="130"/>
                    </a:cubicBezTo>
                    <a:cubicBezTo>
                      <a:pt x="750" y="1422"/>
                      <a:pt x="311" y="3128"/>
                      <a:pt x="1" y="4757"/>
                    </a:cubicBezTo>
                    <a:cubicBezTo>
                      <a:pt x="1" y="4860"/>
                      <a:pt x="1" y="4860"/>
                      <a:pt x="104" y="4860"/>
                    </a:cubicBezTo>
                    <a:lnTo>
                      <a:pt x="207" y="4860"/>
                    </a:lnTo>
                    <a:cubicBezTo>
                      <a:pt x="518" y="3128"/>
                      <a:pt x="957" y="1526"/>
                      <a:pt x="1939" y="233"/>
                    </a:cubicBezTo>
                    <a:cubicBezTo>
                      <a:pt x="2043" y="130"/>
                      <a:pt x="2043" y="130"/>
                      <a:pt x="19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52"/>
              <p:cNvSpPr/>
              <p:nvPr/>
            </p:nvSpPr>
            <p:spPr>
              <a:xfrm>
                <a:off x="6401901" y="4476420"/>
                <a:ext cx="262770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887" extrusionOk="0">
                    <a:moveTo>
                      <a:pt x="839" y="1"/>
                    </a:moveTo>
                    <a:cubicBezTo>
                      <a:pt x="616" y="1"/>
                      <a:pt x="390" y="51"/>
                      <a:pt x="208" y="172"/>
                    </a:cubicBezTo>
                    <a:cubicBezTo>
                      <a:pt x="104" y="172"/>
                      <a:pt x="1" y="275"/>
                      <a:pt x="1" y="404"/>
                    </a:cubicBezTo>
                    <a:cubicBezTo>
                      <a:pt x="1" y="508"/>
                      <a:pt x="104" y="611"/>
                      <a:pt x="104" y="715"/>
                    </a:cubicBezTo>
                    <a:cubicBezTo>
                      <a:pt x="422" y="836"/>
                      <a:pt x="732" y="886"/>
                      <a:pt x="1021" y="886"/>
                    </a:cubicBezTo>
                    <a:cubicBezTo>
                      <a:pt x="1226" y="886"/>
                      <a:pt x="1422" y="861"/>
                      <a:pt x="1604" y="818"/>
                    </a:cubicBezTo>
                    <a:lnTo>
                      <a:pt x="2353" y="818"/>
                    </a:lnTo>
                    <a:cubicBezTo>
                      <a:pt x="2586" y="715"/>
                      <a:pt x="3000" y="818"/>
                      <a:pt x="2793" y="611"/>
                    </a:cubicBezTo>
                    <a:cubicBezTo>
                      <a:pt x="2353" y="275"/>
                      <a:pt x="1707" y="68"/>
                      <a:pt x="1294" y="68"/>
                    </a:cubicBezTo>
                    <a:cubicBezTo>
                      <a:pt x="1154" y="26"/>
                      <a:pt x="997" y="1"/>
                      <a:pt x="8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52"/>
              <p:cNvSpPr/>
              <p:nvPr/>
            </p:nvSpPr>
            <p:spPr>
              <a:xfrm>
                <a:off x="6712156" y="4568393"/>
                <a:ext cx="160815" cy="226508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5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7" y="647"/>
                      <a:pt x="543" y="1293"/>
                      <a:pt x="750" y="1940"/>
                    </a:cubicBezTo>
                    <a:cubicBezTo>
                      <a:pt x="854" y="2146"/>
                      <a:pt x="854" y="2250"/>
                      <a:pt x="983" y="2353"/>
                    </a:cubicBezTo>
                    <a:cubicBezTo>
                      <a:pt x="1086" y="2457"/>
                      <a:pt x="1190" y="2586"/>
                      <a:pt x="1293" y="2586"/>
                    </a:cubicBezTo>
                    <a:cubicBezTo>
                      <a:pt x="1500" y="2586"/>
                      <a:pt x="1732" y="2353"/>
                      <a:pt x="1732" y="2043"/>
                    </a:cubicBezTo>
                    <a:cubicBezTo>
                      <a:pt x="1836" y="1810"/>
                      <a:pt x="1629" y="1603"/>
                      <a:pt x="1500" y="1397"/>
                    </a:cubicBezTo>
                    <a:cubicBezTo>
                      <a:pt x="1190" y="854"/>
                      <a:pt x="647" y="20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52"/>
              <p:cNvSpPr/>
              <p:nvPr/>
            </p:nvSpPr>
            <p:spPr>
              <a:xfrm>
                <a:off x="6685003" y="4568393"/>
                <a:ext cx="92933" cy="247004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820" extrusionOk="0">
                    <a:moveTo>
                      <a:pt x="104" y="1"/>
                    </a:moveTo>
                    <a:cubicBezTo>
                      <a:pt x="0" y="647"/>
                      <a:pt x="104" y="1397"/>
                      <a:pt x="104" y="2043"/>
                    </a:cubicBezTo>
                    <a:cubicBezTo>
                      <a:pt x="104" y="2250"/>
                      <a:pt x="104" y="2353"/>
                      <a:pt x="207" y="2457"/>
                    </a:cubicBezTo>
                    <a:cubicBezTo>
                      <a:pt x="207" y="2586"/>
                      <a:pt x="310" y="2689"/>
                      <a:pt x="414" y="2793"/>
                    </a:cubicBezTo>
                    <a:cubicBezTo>
                      <a:pt x="456" y="2811"/>
                      <a:pt x="498" y="2820"/>
                      <a:pt x="538" y="2820"/>
                    </a:cubicBezTo>
                    <a:cubicBezTo>
                      <a:pt x="718" y="2820"/>
                      <a:pt x="872" y="2647"/>
                      <a:pt x="957" y="2457"/>
                    </a:cubicBezTo>
                    <a:cubicBezTo>
                      <a:pt x="1060" y="2250"/>
                      <a:pt x="1060" y="2043"/>
                      <a:pt x="957" y="1810"/>
                    </a:cubicBezTo>
                    <a:cubicBezTo>
                      <a:pt x="853" y="1164"/>
                      <a:pt x="517" y="414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52"/>
              <p:cNvSpPr/>
              <p:nvPr/>
            </p:nvSpPr>
            <p:spPr>
              <a:xfrm>
                <a:off x="6598898" y="4557094"/>
                <a:ext cx="95210" cy="248318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835" extrusionOk="0">
                    <a:moveTo>
                      <a:pt x="854" y="0"/>
                    </a:moveTo>
                    <a:cubicBezTo>
                      <a:pt x="544" y="647"/>
                      <a:pt x="337" y="1422"/>
                      <a:pt x="104" y="1939"/>
                    </a:cubicBezTo>
                    <a:cubicBezTo>
                      <a:pt x="104" y="2172"/>
                      <a:pt x="1" y="2275"/>
                      <a:pt x="1" y="2379"/>
                    </a:cubicBezTo>
                    <a:cubicBezTo>
                      <a:pt x="1" y="2482"/>
                      <a:pt x="1" y="2586"/>
                      <a:pt x="104" y="2715"/>
                    </a:cubicBezTo>
                    <a:cubicBezTo>
                      <a:pt x="148" y="2802"/>
                      <a:pt x="233" y="2834"/>
                      <a:pt x="333" y="2834"/>
                    </a:cubicBezTo>
                    <a:cubicBezTo>
                      <a:pt x="469" y="2834"/>
                      <a:pt x="631" y="2774"/>
                      <a:pt x="751" y="2715"/>
                    </a:cubicBezTo>
                    <a:cubicBezTo>
                      <a:pt x="854" y="2482"/>
                      <a:pt x="983" y="2275"/>
                      <a:pt x="983" y="2069"/>
                    </a:cubicBezTo>
                    <a:cubicBezTo>
                      <a:pt x="1087" y="1422"/>
                      <a:pt x="1087" y="647"/>
                      <a:pt x="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52"/>
              <p:cNvSpPr/>
              <p:nvPr/>
            </p:nvSpPr>
            <p:spPr>
              <a:xfrm>
                <a:off x="6485728" y="4548072"/>
                <a:ext cx="188056" cy="21739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482" extrusionOk="0">
                    <a:moveTo>
                      <a:pt x="2146" y="0"/>
                    </a:moveTo>
                    <a:cubicBezTo>
                      <a:pt x="1500" y="233"/>
                      <a:pt x="854" y="750"/>
                      <a:pt x="440" y="1293"/>
                    </a:cubicBezTo>
                    <a:cubicBezTo>
                      <a:pt x="207" y="1525"/>
                      <a:pt x="104" y="1732"/>
                      <a:pt x="104" y="1939"/>
                    </a:cubicBezTo>
                    <a:cubicBezTo>
                      <a:pt x="0" y="2172"/>
                      <a:pt x="207" y="2482"/>
                      <a:pt x="440" y="2482"/>
                    </a:cubicBezTo>
                    <a:cubicBezTo>
                      <a:pt x="647" y="2482"/>
                      <a:pt x="750" y="2482"/>
                      <a:pt x="854" y="2378"/>
                    </a:cubicBezTo>
                    <a:cubicBezTo>
                      <a:pt x="983" y="2275"/>
                      <a:pt x="983" y="2172"/>
                      <a:pt x="1086" y="1939"/>
                    </a:cubicBezTo>
                    <a:cubicBezTo>
                      <a:pt x="1396" y="1396"/>
                      <a:pt x="1939" y="646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52"/>
              <p:cNvSpPr/>
              <p:nvPr/>
            </p:nvSpPr>
            <p:spPr>
              <a:xfrm>
                <a:off x="6411011" y="4545619"/>
                <a:ext cx="244639" cy="13611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1554" extrusionOk="0">
                    <a:moveTo>
                      <a:pt x="2431" y="1"/>
                    </a:moveTo>
                    <a:cubicBezTo>
                      <a:pt x="1877" y="1"/>
                      <a:pt x="1279" y="174"/>
                      <a:pt x="750" y="364"/>
                    </a:cubicBezTo>
                    <a:cubicBezTo>
                      <a:pt x="414" y="468"/>
                      <a:pt x="207" y="571"/>
                      <a:pt x="104" y="778"/>
                    </a:cubicBezTo>
                    <a:cubicBezTo>
                      <a:pt x="0" y="1114"/>
                      <a:pt x="0" y="1424"/>
                      <a:pt x="207" y="1553"/>
                    </a:cubicBezTo>
                    <a:lnTo>
                      <a:pt x="647" y="1553"/>
                    </a:lnTo>
                    <a:cubicBezTo>
                      <a:pt x="750" y="1424"/>
                      <a:pt x="853" y="1424"/>
                      <a:pt x="957" y="1321"/>
                    </a:cubicBezTo>
                    <a:cubicBezTo>
                      <a:pt x="1603" y="907"/>
                      <a:pt x="2249" y="468"/>
                      <a:pt x="2792" y="28"/>
                    </a:cubicBezTo>
                    <a:cubicBezTo>
                      <a:pt x="2675" y="9"/>
                      <a:pt x="2554" y="1"/>
                      <a:pt x="24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52"/>
              <p:cNvSpPr/>
              <p:nvPr/>
            </p:nvSpPr>
            <p:spPr>
              <a:xfrm>
                <a:off x="6589876" y="4494727"/>
                <a:ext cx="169925" cy="118509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353" extrusionOk="0">
                    <a:moveTo>
                      <a:pt x="427" y="0"/>
                    </a:moveTo>
                    <a:cubicBezTo>
                      <a:pt x="269" y="0"/>
                      <a:pt x="125" y="25"/>
                      <a:pt x="1" y="66"/>
                    </a:cubicBezTo>
                    <a:cubicBezTo>
                      <a:pt x="104" y="506"/>
                      <a:pt x="311" y="842"/>
                      <a:pt x="750" y="1049"/>
                    </a:cubicBezTo>
                    <a:cubicBezTo>
                      <a:pt x="987" y="1194"/>
                      <a:pt x="1313" y="1352"/>
                      <a:pt x="1602" y="1352"/>
                    </a:cubicBezTo>
                    <a:cubicBezTo>
                      <a:pt x="1724" y="1352"/>
                      <a:pt x="1840" y="1324"/>
                      <a:pt x="1939" y="1255"/>
                    </a:cubicBezTo>
                    <a:cubicBezTo>
                      <a:pt x="1939" y="712"/>
                      <a:pt x="1500" y="402"/>
                      <a:pt x="1190" y="195"/>
                    </a:cubicBezTo>
                    <a:cubicBezTo>
                      <a:pt x="926" y="56"/>
                      <a:pt x="662" y="0"/>
                      <a:pt x="4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52"/>
              <p:cNvSpPr/>
              <p:nvPr/>
            </p:nvSpPr>
            <p:spPr>
              <a:xfrm>
                <a:off x="6429142" y="4765391"/>
                <a:ext cx="113254" cy="104232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90" extrusionOk="0">
                    <a:moveTo>
                      <a:pt x="0" y="1"/>
                    </a:moveTo>
                    <a:cubicBezTo>
                      <a:pt x="104" y="208"/>
                      <a:pt x="207" y="440"/>
                      <a:pt x="336" y="647"/>
                    </a:cubicBezTo>
                    <a:cubicBezTo>
                      <a:pt x="543" y="983"/>
                      <a:pt x="983" y="1190"/>
                      <a:pt x="1293" y="1190"/>
                    </a:cubicBezTo>
                    <a:cubicBezTo>
                      <a:pt x="1293" y="854"/>
                      <a:pt x="1086" y="544"/>
                      <a:pt x="853" y="337"/>
                    </a:cubicBezTo>
                    <a:cubicBezTo>
                      <a:pt x="646" y="104"/>
                      <a:pt x="336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87" name="Google Shape;1587;p52"/>
          <p:cNvGrpSpPr/>
          <p:nvPr/>
        </p:nvGrpSpPr>
        <p:grpSpPr>
          <a:xfrm>
            <a:off x="7570309" y="3509563"/>
            <a:ext cx="1293039" cy="1575167"/>
            <a:chOff x="7570309" y="3509563"/>
            <a:chExt cx="1293039" cy="1575167"/>
          </a:xfrm>
        </p:grpSpPr>
        <p:sp>
          <p:nvSpPr>
            <p:cNvPr id="1588" name="Google Shape;1588;p52"/>
            <p:cNvSpPr/>
            <p:nvPr/>
          </p:nvSpPr>
          <p:spPr>
            <a:xfrm>
              <a:off x="7749174" y="4151799"/>
              <a:ext cx="434889" cy="932932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2"/>
            <p:cNvSpPr/>
            <p:nvPr/>
          </p:nvSpPr>
          <p:spPr>
            <a:xfrm>
              <a:off x="7796737" y="3618354"/>
              <a:ext cx="378218" cy="458802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2"/>
            <p:cNvSpPr/>
            <p:nvPr/>
          </p:nvSpPr>
          <p:spPr>
            <a:xfrm>
              <a:off x="7570309" y="3953399"/>
              <a:ext cx="518626" cy="251386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2"/>
            <p:cNvSpPr/>
            <p:nvPr/>
          </p:nvSpPr>
          <p:spPr>
            <a:xfrm>
              <a:off x="7703888" y="4181230"/>
              <a:ext cx="432612" cy="412291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2"/>
            <p:cNvSpPr/>
            <p:nvPr/>
          </p:nvSpPr>
          <p:spPr>
            <a:xfrm>
              <a:off x="8100161" y="3509563"/>
              <a:ext cx="262773" cy="501897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2"/>
            <p:cNvSpPr/>
            <p:nvPr/>
          </p:nvSpPr>
          <p:spPr>
            <a:xfrm>
              <a:off x="8288136" y="3663640"/>
              <a:ext cx="423503" cy="422539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2"/>
            <p:cNvSpPr/>
            <p:nvPr/>
          </p:nvSpPr>
          <p:spPr>
            <a:xfrm>
              <a:off x="8353831" y="3990189"/>
              <a:ext cx="509517" cy="250948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2"/>
            <p:cNvSpPr/>
            <p:nvPr/>
          </p:nvSpPr>
          <p:spPr>
            <a:xfrm>
              <a:off x="8258705" y="4190252"/>
              <a:ext cx="443824" cy="404408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2"/>
            <p:cNvSpPr/>
            <p:nvPr/>
          </p:nvSpPr>
          <p:spPr>
            <a:xfrm>
              <a:off x="8052598" y="4264969"/>
              <a:ext cx="253751" cy="502247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2"/>
            <p:cNvSpPr/>
            <p:nvPr/>
          </p:nvSpPr>
          <p:spPr>
            <a:xfrm>
              <a:off x="8043575" y="3954801"/>
              <a:ext cx="348787" cy="339678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2"/>
            <p:cNvSpPr/>
            <p:nvPr/>
          </p:nvSpPr>
          <p:spPr>
            <a:xfrm>
              <a:off x="8088861" y="4124645"/>
              <a:ext cx="47650" cy="47562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337" y="0"/>
                  </a:moveTo>
                  <a:cubicBezTo>
                    <a:pt x="233" y="0"/>
                    <a:pt x="130" y="0"/>
                    <a:pt x="1" y="207"/>
                  </a:cubicBezTo>
                  <a:cubicBezTo>
                    <a:pt x="1" y="310"/>
                    <a:pt x="130" y="414"/>
                    <a:pt x="233" y="543"/>
                  </a:cubicBezTo>
                  <a:cubicBezTo>
                    <a:pt x="440" y="543"/>
                    <a:pt x="543" y="414"/>
                    <a:pt x="543" y="310"/>
                  </a:cubicBezTo>
                  <a:cubicBezTo>
                    <a:pt x="543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2"/>
            <p:cNvSpPr/>
            <p:nvPr/>
          </p:nvSpPr>
          <p:spPr>
            <a:xfrm>
              <a:off x="8279026" y="4142689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544" h="544" extrusionOk="0">
                  <a:moveTo>
                    <a:pt x="311" y="1"/>
                  </a:moveTo>
                  <a:cubicBezTo>
                    <a:pt x="208" y="1"/>
                    <a:pt x="1" y="104"/>
                    <a:pt x="1" y="208"/>
                  </a:cubicBezTo>
                  <a:cubicBezTo>
                    <a:pt x="1" y="337"/>
                    <a:pt x="104" y="440"/>
                    <a:pt x="208" y="544"/>
                  </a:cubicBezTo>
                  <a:cubicBezTo>
                    <a:pt x="311" y="544"/>
                    <a:pt x="544" y="440"/>
                    <a:pt x="544" y="337"/>
                  </a:cubicBezTo>
                  <a:cubicBezTo>
                    <a:pt x="544" y="104"/>
                    <a:pt x="41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2"/>
            <p:cNvSpPr/>
            <p:nvPr/>
          </p:nvSpPr>
          <p:spPr>
            <a:xfrm>
              <a:off x="8174878" y="4160821"/>
              <a:ext cx="74803" cy="38628"/>
            </a:xfrm>
            <a:custGeom>
              <a:avLst/>
              <a:gdLst/>
              <a:ahLst/>
              <a:cxnLst/>
              <a:rect l="l" t="t" r="r" b="b"/>
              <a:pathLst>
                <a:path w="854" h="441" extrusionOk="0">
                  <a:moveTo>
                    <a:pt x="104" y="1"/>
                  </a:moveTo>
                  <a:cubicBezTo>
                    <a:pt x="104" y="1"/>
                    <a:pt x="1" y="1"/>
                    <a:pt x="1" y="130"/>
                  </a:cubicBezTo>
                  <a:cubicBezTo>
                    <a:pt x="104" y="233"/>
                    <a:pt x="208" y="337"/>
                    <a:pt x="440" y="440"/>
                  </a:cubicBezTo>
                  <a:cubicBezTo>
                    <a:pt x="544" y="440"/>
                    <a:pt x="750" y="337"/>
                    <a:pt x="750" y="233"/>
                  </a:cubicBezTo>
                  <a:cubicBezTo>
                    <a:pt x="854" y="130"/>
                    <a:pt x="750" y="130"/>
                    <a:pt x="750" y="130"/>
                  </a:cubicBezTo>
                  <a:cubicBezTo>
                    <a:pt x="750" y="87"/>
                    <a:pt x="739" y="72"/>
                    <a:pt x="724" y="72"/>
                  </a:cubicBezTo>
                  <a:cubicBezTo>
                    <a:pt x="693" y="72"/>
                    <a:pt x="647" y="130"/>
                    <a:pt x="647" y="130"/>
                  </a:cubicBezTo>
                  <a:cubicBezTo>
                    <a:pt x="647" y="233"/>
                    <a:pt x="544" y="233"/>
                    <a:pt x="440" y="233"/>
                  </a:cubicBezTo>
                  <a:cubicBezTo>
                    <a:pt x="311" y="233"/>
                    <a:pt x="208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2"/>
            <p:cNvSpPr/>
            <p:nvPr/>
          </p:nvSpPr>
          <p:spPr>
            <a:xfrm>
              <a:off x="7796737" y="4771085"/>
              <a:ext cx="339766" cy="197605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2"/>
            <p:cNvSpPr/>
            <p:nvPr/>
          </p:nvSpPr>
          <p:spPr>
            <a:xfrm>
              <a:off x="7796737" y="4774501"/>
              <a:ext cx="348787" cy="187445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2"/>
            <p:cNvSpPr/>
            <p:nvPr/>
          </p:nvSpPr>
          <p:spPr>
            <a:xfrm>
              <a:off x="7674457" y="4285379"/>
              <a:ext cx="208467" cy="339678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2"/>
            <p:cNvSpPr/>
            <p:nvPr/>
          </p:nvSpPr>
          <p:spPr>
            <a:xfrm>
              <a:off x="7692589" y="4274079"/>
              <a:ext cx="160905" cy="360087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2"/>
            <p:cNvSpPr/>
            <p:nvPr/>
          </p:nvSpPr>
          <p:spPr>
            <a:xfrm>
              <a:off x="7760561" y="4988317"/>
              <a:ext cx="384963" cy="89693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988164" y="4316094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UBND THÀNH PHỐ HÀ NỘI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0" y="-41853"/>
            <a:ext cx="6565285" cy="437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432" y="4533333"/>
            <a:ext cx="6172200" cy="6096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Jokerman" pitchFamily="82" charset="0"/>
              </a:rPr>
              <a:t>BẢO TÀNG HÀ NỘI</a:t>
            </a:r>
          </a:p>
        </p:txBody>
      </p:sp>
      <p:pic>
        <p:nvPicPr>
          <p:cNvPr id="24" name="Picture 9" descr="dau-tu-du-an-xay-dung-bao-tang-ha-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0" y="54592"/>
            <a:ext cx="6910316" cy="4606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thanh pho ha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4" y="0"/>
            <a:ext cx="6414448" cy="469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2"/>
          <p:cNvSpPr>
            <a:spLocks noGrp="1" noChangeArrowheads="1"/>
          </p:cNvSpPr>
          <p:nvPr>
            <p:ph type="title"/>
          </p:nvPr>
        </p:nvSpPr>
        <p:spPr>
          <a:xfrm>
            <a:off x="1483632" y="4533333"/>
            <a:ext cx="6172200" cy="6096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0000"/>
                </a:solidFill>
                <a:latin typeface="Jokerman" pitchFamily="82" charset="0"/>
              </a:rPr>
              <a:t>HỒ GƯƠM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3" descr="buu-dien-ha-noi-500x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9" y="-13650"/>
            <a:ext cx="6964234" cy="4599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0947" y="912687"/>
            <a:ext cx="8386011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b="1">
                <a:solidFill>
                  <a:srgbClr val="FF0000"/>
                </a:solidFill>
                <a:latin typeface="Sitka Subheading" pitchFamily="2" charset="0"/>
              </a:rPr>
              <a:t>Hoạt động 1:</a:t>
            </a:r>
          </a:p>
          <a:p>
            <a:pPr algn="ctr"/>
            <a:r>
              <a:rPr lang="en-US" altLang="en-US" b="1">
                <a:solidFill>
                  <a:srgbClr val="0000FF"/>
                </a:solidFill>
                <a:latin typeface="Sitka Subheading" pitchFamily="2" charset="0"/>
              </a:rPr>
              <a:t>Tìm hiểu các cơ quan hành chính, văn hóa, y tế, giáo dục,… trong thành phố</a:t>
            </a:r>
          </a:p>
          <a:p>
            <a:endParaRPr lang="en-US" altLang="en-US" sz="4000" b="1">
              <a:solidFill>
                <a:srgbClr val="0000FF"/>
              </a:solidFill>
              <a:latin typeface="Sitka Subheading" pitchFamily="2" charset="0"/>
            </a:endParaRPr>
          </a:p>
          <a:p>
            <a:endParaRPr lang="en-US" altLang="en-US" sz="4000">
              <a:latin typeface="Sitka Subhead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62"/>
          <p:cNvSpPr/>
          <p:nvPr/>
        </p:nvSpPr>
        <p:spPr>
          <a:xfrm flipH="1">
            <a:off x="6733203" y="3891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62"/>
          <p:cNvSpPr/>
          <p:nvPr/>
        </p:nvSpPr>
        <p:spPr>
          <a:xfrm rot="-1594497" flipH="1">
            <a:off x="6433851" y="3546351"/>
            <a:ext cx="776542" cy="185146"/>
          </a:xfrm>
          <a:prstGeom prst="homePlate">
            <a:avLst>
              <a:gd name="adj" fmla="val 7560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62"/>
          <p:cNvSpPr/>
          <p:nvPr/>
        </p:nvSpPr>
        <p:spPr>
          <a:xfrm rot="-542846" flipH="1">
            <a:off x="5546862" y="1044460"/>
            <a:ext cx="776460" cy="185003"/>
          </a:xfrm>
          <a:prstGeom prst="homePlate">
            <a:avLst>
              <a:gd name="adj" fmla="val 7560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62"/>
          <p:cNvSpPr/>
          <p:nvPr/>
        </p:nvSpPr>
        <p:spPr>
          <a:xfrm>
            <a:off x="4373860" y="3952613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2" descr="1284362197_Cho Dong X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4" y="81885"/>
            <a:ext cx="7404306" cy="4838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55" y="218364"/>
            <a:ext cx="6900669" cy="459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THN quoc 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4" y="109182"/>
            <a:ext cx="7046793" cy="4877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88359" y="40942"/>
            <a:ext cx="5251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FF3399"/>
                </a:solidFill>
              </a:rPr>
              <a:t>TRUNG TÂM HỘI NGHỊ QUỐC GIA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ttcpq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" y="122829"/>
            <a:ext cx="6949860" cy="4517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4"/>
          <p:cNvSpPr>
            <a:spLocks noGrp="1" noChangeArrowheads="1"/>
          </p:cNvSpPr>
          <p:nvPr>
            <p:ph type="title"/>
          </p:nvPr>
        </p:nvSpPr>
        <p:spPr>
          <a:xfrm>
            <a:off x="262695" y="4540394"/>
            <a:ext cx="6697663" cy="476250"/>
          </a:xfrm>
          <a:noFill/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FF3399"/>
                </a:solidFill>
                <a:latin typeface="Imprint MT Shadow" pitchFamily="82" charset="0"/>
              </a:rPr>
              <a:t>RẠP CHIẾU PHIM QUỐC 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 descr="24_15_1347599191_24_BV1-83a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015" y="491320"/>
            <a:ext cx="6694834" cy="436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57634"/>
            <a:ext cx="8229600" cy="1143000"/>
          </a:xfrm>
          <a:noFill/>
          <a:ln/>
        </p:spPr>
        <p:txBody>
          <a:bodyPr/>
          <a:lstStyle/>
          <a:p>
            <a:r>
              <a:rPr lang="en-US" sz="2800" b="1">
                <a:solidFill>
                  <a:srgbClr val="FF3399"/>
                </a:solidFill>
                <a:latin typeface="HoloLens MDL2 Assets" pitchFamily="18" charset="0"/>
              </a:rPr>
              <a:t>CÔNG AN THÀNH PHỐ HÀ NỘI</a:t>
            </a:r>
          </a:p>
        </p:txBody>
      </p:sp>
      <p:pic>
        <p:nvPicPr>
          <p:cNvPr id="22" name="Picture 7" descr="Khanhtanh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559" y="598369"/>
            <a:ext cx="6823738" cy="443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87107" y="535669"/>
            <a:ext cx="728790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itka Subheading" pitchFamily="2" charset="0"/>
              </a:rPr>
              <a:t>      </a:t>
            </a:r>
          </a:p>
          <a:p>
            <a:pPr algn="just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Century" pitchFamily="18" charset="0"/>
              </a:rPr>
              <a:t>    Ở mỗi tỉnh (thành phố) đều có các cơ quan: hành chính, văn hoá, giáo dục, y tế… để điều hành công việc, phục vụ đời sống vật chất, tinh thần và sức khoẻ của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60947" y="1458607"/>
            <a:ext cx="838601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  <a:latin typeface="Sitka Subheading" pitchFamily="2" charset="0"/>
              </a:rPr>
              <a:t>Hoạt động 3:</a:t>
            </a:r>
            <a:r>
              <a:rPr lang="en-US" altLang="en-US" sz="4400" b="1">
                <a:solidFill>
                  <a:srgbClr val="0000FF"/>
                </a:solidFill>
                <a:latin typeface="Sitka Subheading" pitchFamily="2" charset="0"/>
              </a:rPr>
              <a:t> </a:t>
            </a:r>
          </a:p>
          <a:p>
            <a:pPr algn="ctr"/>
            <a:r>
              <a:rPr lang="en-US" altLang="en-US" sz="4400" b="1">
                <a:solidFill>
                  <a:srgbClr val="0000FF"/>
                </a:solidFill>
                <a:latin typeface="Sitka Subheading" pitchFamily="2" charset="0"/>
              </a:rPr>
              <a:t>Em là hướng dẫn viên du lịch</a:t>
            </a:r>
          </a:p>
          <a:p>
            <a:endParaRPr lang="en-US" altLang="en-US" sz="5400" b="1">
              <a:solidFill>
                <a:srgbClr val="0000FF"/>
              </a:solidFill>
              <a:latin typeface="Sitka Subheading" pitchFamily="2" charset="0"/>
            </a:endParaRPr>
          </a:p>
          <a:p>
            <a:endParaRPr lang="en-US" altLang="en-US" sz="5400">
              <a:latin typeface="Sitka Subheading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65"/>
          <p:cNvSpPr/>
          <p:nvPr/>
        </p:nvSpPr>
        <p:spPr>
          <a:xfrm rot="-5400000">
            <a:off x="1976550" y="189302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3" name="Google Shape;2163;p65"/>
          <p:cNvGrpSpPr/>
          <p:nvPr/>
        </p:nvGrpSpPr>
        <p:grpSpPr>
          <a:xfrm>
            <a:off x="6833980" y="3818661"/>
            <a:ext cx="1442517" cy="1360877"/>
            <a:chOff x="-1810678" y="1673267"/>
            <a:chExt cx="1665531" cy="1571271"/>
          </a:xfrm>
        </p:grpSpPr>
        <p:sp>
          <p:nvSpPr>
            <p:cNvPr id="2164" name="Google Shape;2164;p65"/>
            <p:cNvSpPr/>
            <p:nvPr/>
          </p:nvSpPr>
          <p:spPr>
            <a:xfrm>
              <a:off x="-1810678" y="1673267"/>
              <a:ext cx="1665531" cy="1571271"/>
            </a:xfrm>
            <a:custGeom>
              <a:avLst/>
              <a:gdLst/>
              <a:ahLst/>
              <a:cxnLst/>
              <a:rect l="l" t="t" r="r" b="b"/>
              <a:pathLst>
                <a:path w="15072" h="14219" extrusionOk="0">
                  <a:moveTo>
                    <a:pt x="5171" y="1"/>
                  </a:moveTo>
                  <a:lnTo>
                    <a:pt x="4835" y="3439"/>
                  </a:lnTo>
                  <a:lnTo>
                    <a:pt x="1396" y="2689"/>
                  </a:lnTo>
                  <a:lnTo>
                    <a:pt x="1396" y="2689"/>
                  </a:lnTo>
                  <a:lnTo>
                    <a:pt x="3232" y="5714"/>
                  </a:lnTo>
                  <a:lnTo>
                    <a:pt x="1" y="7109"/>
                  </a:lnTo>
                  <a:lnTo>
                    <a:pt x="3232" y="8505"/>
                  </a:lnTo>
                  <a:lnTo>
                    <a:pt x="1396" y="11530"/>
                  </a:lnTo>
                  <a:lnTo>
                    <a:pt x="4835" y="10780"/>
                  </a:lnTo>
                  <a:lnTo>
                    <a:pt x="5171" y="14218"/>
                  </a:lnTo>
                  <a:lnTo>
                    <a:pt x="7523" y="11633"/>
                  </a:lnTo>
                  <a:lnTo>
                    <a:pt x="9798" y="14218"/>
                  </a:lnTo>
                  <a:lnTo>
                    <a:pt x="10237" y="10780"/>
                  </a:lnTo>
                  <a:lnTo>
                    <a:pt x="13572" y="11530"/>
                  </a:lnTo>
                  <a:lnTo>
                    <a:pt x="11840" y="8505"/>
                  </a:lnTo>
                  <a:lnTo>
                    <a:pt x="15071" y="7109"/>
                  </a:lnTo>
                  <a:lnTo>
                    <a:pt x="11840" y="5714"/>
                  </a:lnTo>
                  <a:lnTo>
                    <a:pt x="13572" y="2689"/>
                  </a:lnTo>
                  <a:lnTo>
                    <a:pt x="10237" y="3439"/>
                  </a:lnTo>
                  <a:lnTo>
                    <a:pt x="9798" y="1"/>
                  </a:lnTo>
                  <a:lnTo>
                    <a:pt x="7523" y="2586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5"/>
            <p:cNvSpPr/>
            <p:nvPr/>
          </p:nvSpPr>
          <p:spPr>
            <a:xfrm>
              <a:off x="-1393622" y="2447485"/>
              <a:ext cx="177250" cy="248636"/>
            </a:xfrm>
            <a:custGeom>
              <a:avLst/>
              <a:gdLst/>
              <a:ahLst/>
              <a:cxnLst/>
              <a:rect l="l" t="t" r="r" b="b"/>
              <a:pathLst>
                <a:path w="1604" h="2250" extrusionOk="0">
                  <a:moveTo>
                    <a:pt x="414" y="0"/>
                  </a:moveTo>
                  <a:cubicBezTo>
                    <a:pt x="311" y="0"/>
                    <a:pt x="104" y="0"/>
                    <a:pt x="1" y="103"/>
                  </a:cubicBezTo>
                  <a:lnTo>
                    <a:pt x="1" y="310"/>
                  </a:lnTo>
                  <a:cubicBezTo>
                    <a:pt x="1" y="957"/>
                    <a:pt x="207" y="1706"/>
                    <a:pt x="518" y="2249"/>
                  </a:cubicBezTo>
                  <a:cubicBezTo>
                    <a:pt x="1164" y="2249"/>
                    <a:pt x="1603" y="1706"/>
                    <a:pt x="1603" y="1189"/>
                  </a:cubicBezTo>
                  <a:cubicBezTo>
                    <a:pt x="1603" y="543"/>
                    <a:pt x="1061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5"/>
            <p:cNvSpPr/>
            <p:nvPr/>
          </p:nvSpPr>
          <p:spPr>
            <a:xfrm>
              <a:off x="-739417" y="2447485"/>
              <a:ext cx="165757" cy="248636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190" y="0"/>
                  </a:moveTo>
                  <a:cubicBezTo>
                    <a:pt x="543" y="0"/>
                    <a:pt x="0" y="543"/>
                    <a:pt x="0" y="1189"/>
                  </a:cubicBezTo>
                  <a:cubicBezTo>
                    <a:pt x="0" y="1706"/>
                    <a:pt x="414" y="2146"/>
                    <a:pt x="957" y="2249"/>
                  </a:cubicBezTo>
                  <a:cubicBezTo>
                    <a:pt x="1293" y="1706"/>
                    <a:pt x="1500" y="957"/>
                    <a:pt x="1500" y="31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5"/>
            <p:cNvSpPr/>
            <p:nvPr/>
          </p:nvSpPr>
          <p:spPr>
            <a:xfrm>
              <a:off x="-1419260" y="2053193"/>
              <a:ext cx="857077" cy="845695"/>
            </a:xfrm>
            <a:custGeom>
              <a:avLst/>
              <a:gdLst/>
              <a:ahLst/>
              <a:cxnLst/>
              <a:rect l="l" t="t" r="r" b="b"/>
              <a:pathLst>
                <a:path w="7756" h="7653" extrusionOk="0">
                  <a:moveTo>
                    <a:pt x="3878" y="233"/>
                  </a:moveTo>
                  <a:cubicBezTo>
                    <a:pt x="5816" y="233"/>
                    <a:pt x="7445" y="1733"/>
                    <a:pt x="7548" y="3568"/>
                  </a:cubicBezTo>
                  <a:lnTo>
                    <a:pt x="7548" y="3878"/>
                  </a:lnTo>
                  <a:cubicBezTo>
                    <a:pt x="7548" y="4525"/>
                    <a:pt x="7342" y="5171"/>
                    <a:pt x="7005" y="5714"/>
                  </a:cubicBezTo>
                  <a:cubicBezTo>
                    <a:pt x="6359" y="6799"/>
                    <a:pt x="5170" y="7446"/>
                    <a:pt x="3878" y="7446"/>
                  </a:cubicBezTo>
                  <a:cubicBezTo>
                    <a:pt x="2688" y="7446"/>
                    <a:pt x="1525" y="6799"/>
                    <a:pt x="879" y="5714"/>
                  </a:cubicBezTo>
                  <a:cubicBezTo>
                    <a:pt x="543" y="5171"/>
                    <a:pt x="336" y="4525"/>
                    <a:pt x="336" y="3878"/>
                  </a:cubicBezTo>
                  <a:lnTo>
                    <a:pt x="336" y="3671"/>
                  </a:lnTo>
                  <a:cubicBezTo>
                    <a:pt x="439" y="1733"/>
                    <a:pt x="1939" y="233"/>
                    <a:pt x="3878" y="233"/>
                  </a:cubicBezTo>
                  <a:close/>
                  <a:moveTo>
                    <a:pt x="3878" y="1"/>
                  </a:moveTo>
                  <a:cubicBezTo>
                    <a:pt x="1835" y="1"/>
                    <a:pt x="103" y="1629"/>
                    <a:pt x="0" y="3671"/>
                  </a:cubicBezTo>
                  <a:lnTo>
                    <a:pt x="0" y="3878"/>
                  </a:lnTo>
                  <a:cubicBezTo>
                    <a:pt x="0" y="4628"/>
                    <a:pt x="233" y="5274"/>
                    <a:pt x="646" y="5920"/>
                  </a:cubicBezTo>
                  <a:cubicBezTo>
                    <a:pt x="1293" y="7006"/>
                    <a:pt x="2585" y="7652"/>
                    <a:pt x="3878" y="7652"/>
                  </a:cubicBezTo>
                  <a:cubicBezTo>
                    <a:pt x="5273" y="7652"/>
                    <a:pt x="6463" y="7006"/>
                    <a:pt x="7212" y="5920"/>
                  </a:cubicBezTo>
                  <a:cubicBezTo>
                    <a:pt x="7548" y="5274"/>
                    <a:pt x="7755" y="4628"/>
                    <a:pt x="7755" y="3878"/>
                  </a:cubicBezTo>
                  <a:lnTo>
                    <a:pt x="7755" y="3568"/>
                  </a:lnTo>
                  <a:cubicBezTo>
                    <a:pt x="7652" y="1629"/>
                    <a:pt x="5920" y="1"/>
                    <a:pt x="3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8" name="Google Shape;2168;p65"/>
            <p:cNvGrpSpPr/>
            <p:nvPr/>
          </p:nvGrpSpPr>
          <p:grpSpPr>
            <a:xfrm rot="171201">
              <a:off x="-1339262" y="2323335"/>
              <a:ext cx="709977" cy="213560"/>
              <a:chOff x="6694163" y="903848"/>
              <a:chExt cx="368534" cy="110849"/>
            </a:xfrm>
          </p:grpSpPr>
          <p:sp>
            <p:nvSpPr>
              <p:cNvPr id="2169" name="Google Shape;2169;p65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65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65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2" name="Google Shape;2172;p65"/>
          <p:cNvSpPr txBox="1">
            <a:spLocks noGrp="1"/>
          </p:cNvSpPr>
          <p:nvPr>
            <p:ph type="title"/>
          </p:nvPr>
        </p:nvSpPr>
        <p:spPr>
          <a:xfrm>
            <a:off x="720000" y="103065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Lucida Bright" pitchFamily="18" charset="0"/>
              </a:rPr>
              <a:t>Hãy chọn một địa điểm mà em muốn giới thiệu với khách tham quan về thành phố mà em đang sống.</a:t>
            </a:r>
            <a:endParaRPr sz="3200" b="1">
              <a:solidFill>
                <a:schemeClr val="lt2"/>
              </a:solidFill>
              <a:latin typeface="Lucida Bright" pitchFamily="18" charset="0"/>
            </a:endParaRPr>
          </a:p>
        </p:txBody>
      </p:sp>
      <p:grpSp>
        <p:nvGrpSpPr>
          <p:cNvPr id="2173" name="Google Shape;2173;p65"/>
          <p:cNvGrpSpPr/>
          <p:nvPr/>
        </p:nvGrpSpPr>
        <p:grpSpPr>
          <a:xfrm>
            <a:off x="921359" y="3818661"/>
            <a:ext cx="1442517" cy="1360877"/>
            <a:chOff x="-1810678" y="1673267"/>
            <a:chExt cx="1665531" cy="1571271"/>
          </a:xfrm>
        </p:grpSpPr>
        <p:sp>
          <p:nvSpPr>
            <p:cNvPr id="2174" name="Google Shape;2174;p65"/>
            <p:cNvSpPr/>
            <p:nvPr/>
          </p:nvSpPr>
          <p:spPr>
            <a:xfrm>
              <a:off x="-1810678" y="1673267"/>
              <a:ext cx="1665531" cy="1571271"/>
            </a:xfrm>
            <a:custGeom>
              <a:avLst/>
              <a:gdLst/>
              <a:ahLst/>
              <a:cxnLst/>
              <a:rect l="l" t="t" r="r" b="b"/>
              <a:pathLst>
                <a:path w="15072" h="14219" extrusionOk="0">
                  <a:moveTo>
                    <a:pt x="5171" y="1"/>
                  </a:moveTo>
                  <a:lnTo>
                    <a:pt x="4835" y="3439"/>
                  </a:lnTo>
                  <a:lnTo>
                    <a:pt x="1396" y="2689"/>
                  </a:lnTo>
                  <a:lnTo>
                    <a:pt x="1396" y="2689"/>
                  </a:lnTo>
                  <a:lnTo>
                    <a:pt x="3232" y="5714"/>
                  </a:lnTo>
                  <a:lnTo>
                    <a:pt x="1" y="7109"/>
                  </a:lnTo>
                  <a:lnTo>
                    <a:pt x="3232" y="8505"/>
                  </a:lnTo>
                  <a:lnTo>
                    <a:pt x="1396" y="11530"/>
                  </a:lnTo>
                  <a:lnTo>
                    <a:pt x="4835" y="10780"/>
                  </a:lnTo>
                  <a:lnTo>
                    <a:pt x="5171" y="14218"/>
                  </a:lnTo>
                  <a:lnTo>
                    <a:pt x="7523" y="11633"/>
                  </a:lnTo>
                  <a:lnTo>
                    <a:pt x="9798" y="14218"/>
                  </a:lnTo>
                  <a:lnTo>
                    <a:pt x="10237" y="10780"/>
                  </a:lnTo>
                  <a:lnTo>
                    <a:pt x="13572" y="11530"/>
                  </a:lnTo>
                  <a:lnTo>
                    <a:pt x="11840" y="8505"/>
                  </a:lnTo>
                  <a:lnTo>
                    <a:pt x="15071" y="7109"/>
                  </a:lnTo>
                  <a:lnTo>
                    <a:pt x="11840" y="5714"/>
                  </a:lnTo>
                  <a:lnTo>
                    <a:pt x="13572" y="2689"/>
                  </a:lnTo>
                  <a:lnTo>
                    <a:pt x="10237" y="3439"/>
                  </a:lnTo>
                  <a:lnTo>
                    <a:pt x="9798" y="1"/>
                  </a:lnTo>
                  <a:lnTo>
                    <a:pt x="7523" y="2586"/>
                  </a:lnTo>
                  <a:lnTo>
                    <a:pt x="51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5"/>
            <p:cNvSpPr/>
            <p:nvPr/>
          </p:nvSpPr>
          <p:spPr>
            <a:xfrm>
              <a:off x="-1393622" y="2447485"/>
              <a:ext cx="177250" cy="248636"/>
            </a:xfrm>
            <a:custGeom>
              <a:avLst/>
              <a:gdLst/>
              <a:ahLst/>
              <a:cxnLst/>
              <a:rect l="l" t="t" r="r" b="b"/>
              <a:pathLst>
                <a:path w="1604" h="2250" extrusionOk="0">
                  <a:moveTo>
                    <a:pt x="414" y="0"/>
                  </a:moveTo>
                  <a:cubicBezTo>
                    <a:pt x="311" y="0"/>
                    <a:pt x="104" y="0"/>
                    <a:pt x="1" y="103"/>
                  </a:cubicBezTo>
                  <a:lnTo>
                    <a:pt x="1" y="310"/>
                  </a:lnTo>
                  <a:cubicBezTo>
                    <a:pt x="1" y="957"/>
                    <a:pt x="207" y="1706"/>
                    <a:pt x="518" y="2249"/>
                  </a:cubicBezTo>
                  <a:cubicBezTo>
                    <a:pt x="1164" y="2249"/>
                    <a:pt x="1603" y="1706"/>
                    <a:pt x="1603" y="1189"/>
                  </a:cubicBezTo>
                  <a:cubicBezTo>
                    <a:pt x="1603" y="543"/>
                    <a:pt x="1061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5"/>
            <p:cNvSpPr/>
            <p:nvPr/>
          </p:nvSpPr>
          <p:spPr>
            <a:xfrm>
              <a:off x="-739417" y="2447485"/>
              <a:ext cx="165757" cy="248636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190" y="0"/>
                  </a:moveTo>
                  <a:cubicBezTo>
                    <a:pt x="543" y="0"/>
                    <a:pt x="0" y="543"/>
                    <a:pt x="0" y="1189"/>
                  </a:cubicBezTo>
                  <a:cubicBezTo>
                    <a:pt x="0" y="1706"/>
                    <a:pt x="414" y="2146"/>
                    <a:pt x="957" y="2249"/>
                  </a:cubicBezTo>
                  <a:cubicBezTo>
                    <a:pt x="1293" y="1706"/>
                    <a:pt x="1500" y="957"/>
                    <a:pt x="1500" y="31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5"/>
            <p:cNvSpPr/>
            <p:nvPr/>
          </p:nvSpPr>
          <p:spPr>
            <a:xfrm>
              <a:off x="-1419260" y="2053193"/>
              <a:ext cx="857074" cy="845692"/>
            </a:xfrm>
            <a:custGeom>
              <a:avLst/>
              <a:gdLst/>
              <a:ahLst/>
              <a:cxnLst/>
              <a:rect l="l" t="t" r="r" b="b"/>
              <a:pathLst>
                <a:path w="7756" h="7653" extrusionOk="0">
                  <a:moveTo>
                    <a:pt x="3878" y="233"/>
                  </a:moveTo>
                  <a:cubicBezTo>
                    <a:pt x="5816" y="233"/>
                    <a:pt x="7445" y="1733"/>
                    <a:pt x="7548" y="3568"/>
                  </a:cubicBezTo>
                  <a:lnTo>
                    <a:pt x="7548" y="3878"/>
                  </a:lnTo>
                  <a:cubicBezTo>
                    <a:pt x="7548" y="4525"/>
                    <a:pt x="7342" y="5171"/>
                    <a:pt x="7005" y="5714"/>
                  </a:cubicBezTo>
                  <a:cubicBezTo>
                    <a:pt x="6359" y="6799"/>
                    <a:pt x="5170" y="7446"/>
                    <a:pt x="3878" y="7446"/>
                  </a:cubicBezTo>
                  <a:cubicBezTo>
                    <a:pt x="2688" y="7446"/>
                    <a:pt x="1525" y="6799"/>
                    <a:pt x="879" y="5714"/>
                  </a:cubicBezTo>
                  <a:cubicBezTo>
                    <a:pt x="543" y="5171"/>
                    <a:pt x="336" y="4525"/>
                    <a:pt x="336" y="3878"/>
                  </a:cubicBezTo>
                  <a:lnTo>
                    <a:pt x="336" y="3671"/>
                  </a:lnTo>
                  <a:cubicBezTo>
                    <a:pt x="439" y="1733"/>
                    <a:pt x="1939" y="233"/>
                    <a:pt x="3878" y="233"/>
                  </a:cubicBezTo>
                  <a:close/>
                  <a:moveTo>
                    <a:pt x="3878" y="1"/>
                  </a:moveTo>
                  <a:cubicBezTo>
                    <a:pt x="1835" y="1"/>
                    <a:pt x="103" y="1629"/>
                    <a:pt x="0" y="3671"/>
                  </a:cubicBezTo>
                  <a:lnTo>
                    <a:pt x="0" y="3878"/>
                  </a:lnTo>
                  <a:cubicBezTo>
                    <a:pt x="0" y="4628"/>
                    <a:pt x="233" y="5274"/>
                    <a:pt x="646" y="5920"/>
                  </a:cubicBezTo>
                  <a:cubicBezTo>
                    <a:pt x="1293" y="7006"/>
                    <a:pt x="2585" y="7652"/>
                    <a:pt x="3878" y="7652"/>
                  </a:cubicBezTo>
                  <a:cubicBezTo>
                    <a:pt x="5273" y="7652"/>
                    <a:pt x="6463" y="7006"/>
                    <a:pt x="7212" y="5920"/>
                  </a:cubicBezTo>
                  <a:cubicBezTo>
                    <a:pt x="7548" y="5274"/>
                    <a:pt x="7755" y="4628"/>
                    <a:pt x="7755" y="3878"/>
                  </a:cubicBezTo>
                  <a:lnTo>
                    <a:pt x="7755" y="3568"/>
                  </a:lnTo>
                  <a:cubicBezTo>
                    <a:pt x="7652" y="1629"/>
                    <a:pt x="5920" y="1"/>
                    <a:pt x="3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78" name="Google Shape;2178;p65"/>
            <p:cNvGrpSpPr/>
            <p:nvPr/>
          </p:nvGrpSpPr>
          <p:grpSpPr>
            <a:xfrm rot="171201">
              <a:off x="-1339262" y="2323335"/>
              <a:ext cx="709977" cy="213560"/>
              <a:chOff x="6694163" y="903848"/>
              <a:chExt cx="368534" cy="110849"/>
            </a:xfrm>
          </p:grpSpPr>
          <p:sp>
            <p:nvSpPr>
              <p:cNvPr id="2179" name="Google Shape;2179;p65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65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65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88" name="Google Shape;2188;p65"/>
          <p:cNvGrpSpPr/>
          <p:nvPr/>
        </p:nvGrpSpPr>
        <p:grpSpPr>
          <a:xfrm>
            <a:off x="720008" y="3751232"/>
            <a:ext cx="7703984" cy="7704273"/>
            <a:chOff x="-2673796" y="2055808"/>
            <a:chExt cx="2143867" cy="2143947"/>
          </a:xfrm>
        </p:grpSpPr>
        <p:sp>
          <p:nvSpPr>
            <p:cNvPr id="2189" name="Google Shape;2189;p65"/>
            <p:cNvSpPr/>
            <p:nvPr/>
          </p:nvSpPr>
          <p:spPr>
            <a:xfrm>
              <a:off x="-2673796" y="2055808"/>
              <a:ext cx="2143808" cy="2143905"/>
            </a:xfrm>
            <a:custGeom>
              <a:avLst/>
              <a:gdLst/>
              <a:ahLst/>
              <a:cxnLst/>
              <a:rect l="l" t="t" r="r" b="b"/>
              <a:pathLst>
                <a:path w="22180" h="22181" extrusionOk="0">
                  <a:moveTo>
                    <a:pt x="11090" y="1"/>
                  </a:moveTo>
                  <a:cubicBezTo>
                    <a:pt x="10340" y="1"/>
                    <a:pt x="9565" y="104"/>
                    <a:pt x="8815" y="337"/>
                  </a:cubicBezTo>
                  <a:cubicBezTo>
                    <a:pt x="3878" y="1293"/>
                    <a:pt x="104" y="5714"/>
                    <a:pt x="0" y="10987"/>
                  </a:cubicBezTo>
                  <a:lnTo>
                    <a:pt x="0" y="11091"/>
                  </a:lnTo>
                  <a:cubicBezTo>
                    <a:pt x="0" y="13572"/>
                    <a:pt x="853" y="15951"/>
                    <a:pt x="2249" y="17786"/>
                  </a:cubicBezTo>
                  <a:cubicBezTo>
                    <a:pt x="2689" y="18303"/>
                    <a:pt x="3102" y="18846"/>
                    <a:pt x="3645" y="19389"/>
                  </a:cubicBezTo>
                  <a:cubicBezTo>
                    <a:pt x="4731" y="20371"/>
                    <a:pt x="6023" y="21121"/>
                    <a:pt x="7523" y="21663"/>
                  </a:cubicBezTo>
                  <a:cubicBezTo>
                    <a:pt x="8608" y="21974"/>
                    <a:pt x="9798" y="22180"/>
                    <a:pt x="11090" y="22180"/>
                  </a:cubicBezTo>
                  <a:cubicBezTo>
                    <a:pt x="14735" y="22180"/>
                    <a:pt x="17966" y="20474"/>
                    <a:pt x="19905" y="17889"/>
                  </a:cubicBezTo>
                  <a:cubicBezTo>
                    <a:pt x="21327" y="15951"/>
                    <a:pt x="22180" y="13676"/>
                    <a:pt x="22180" y="11091"/>
                  </a:cubicBezTo>
                  <a:cubicBezTo>
                    <a:pt x="22180" y="9385"/>
                    <a:pt x="21844" y="7756"/>
                    <a:pt x="21094" y="6360"/>
                  </a:cubicBezTo>
                  <a:cubicBezTo>
                    <a:pt x="20551" y="5274"/>
                    <a:pt x="19905" y="4318"/>
                    <a:pt x="19155" y="3568"/>
                  </a:cubicBezTo>
                  <a:cubicBezTo>
                    <a:pt x="18509" y="2922"/>
                    <a:pt x="17863" y="2276"/>
                    <a:pt x="17113" y="1836"/>
                  </a:cubicBezTo>
                  <a:cubicBezTo>
                    <a:pt x="15821" y="983"/>
                    <a:pt x="14218" y="337"/>
                    <a:pt x="12589" y="104"/>
                  </a:cubicBezTo>
                  <a:cubicBezTo>
                    <a:pt x="12047" y="104"/>
                    <a:pt x="11633" y="1"/>
                    <a:pt x="11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5"/>
            <p:cNvSpPr/>
            <p:nvPr/>
          </p:nvSpPr>
          <p:spPr>
            <a:xfrm>
              <a:off x="-1249540" y="2396142"/>
              <a:ext cx="719596" cy="1388836"/>
            </a:xfrm>
            <a:custGeom>
              <a:avLst/>
              <a:gdLst/>
              <a:ahLst/>
              <a:cxnLst/>
              <a:rect l="l" t="t" r="r" b="b"/>
              <a:pathLst>
                <a:path w="7445" h="14369" extrusionOk="0">
                  <a:moveTo>
                    <a:pt x="3967" y="1"/>
                  </a:moveTo>
                  <a:cubicBezTo>
                    <a:pt x="3488" y="1"/>
                    <a:pt x="3055" y="169"/>
                    <a:pt x="2818" y="564"/>
                  </a:cubicBezTo>
                  <a:cubicBezTo>
                    <a:pt x="2714" y="797"/>
                    <a:pt x="2585" y="1004"/>
                    <a:pt x="2378" y="1211"/>
                  </a:cubicBezTo>
                  <a:cubicBezTo>
                    <a:pt x="2068" y="1650"/>
                    <a:pt x="1422" y="1857"/>
                    <a:pt x="879" y="2193"/>
                  </a:cubicBezTo>
                  <a:cubicBezTo>
                    <a:pt x="543" y="2296"/>
                    <a:pt x="336" y="2632"/>
                    <a:pt x="129" y="2942"/>
                  </a:cubicBezTo>
                  <a:cubicBezTo>
                    <a:pt x="0" y="3279"/>
                    <a:pt x="0" y="3589"/>
                    <a:pt x="233" y="3925"/>
                  </a:cubicBezTo>
                  <a:cubicBezTo>
                    <a:pt x="439" y="4338"/>
                    <a:pt x="982" y="4442"/>
                    <a:pt x="1293" y="4778"/>
                  </a:cubicBezTo>
                  <a:cubicBezTo>
                    <a:pt x="1939" y="5321"/>
                    <a:pt x="1939" y="6277"/>
                    <a:pt x="2068" y="7027"/>
                  </a:cubicBezTo>
                  <a:cubicBezTo>
                    <a:pt x="2171" y="7906"/>
                    <a:pt x="2378" y="8759"/>
                    <a:pt x="3128" y="9095"/>
                  </a:cubicBezTo>
                  <a:cubicBezTo>
                    <a:pt x="3567" y="9405"/>
                    <a:pt x="4214" y="9302"/>
                    <a:pt x="4653" y="9508"/>
                  </a:cubicBezTo>
                  <a:cubicBezTo>
                    <a:pt x="4653" y="9612"/>
                    <a:pt x="4757" y="9612"/>
                    <a:pt x="4757" y="9612"/>
                  </a:cubicBezTo>
                  <a:cubicBezTo>
                    <a:pt x="5299" y="10051"/>
                    <a:pt x="5403" y="11034"/>
                    <a:pt x="4963" y="11680"/>
                  </a:cubicBezTo>
                  <a:cubicBezTo>
                    <a:pt x="4860" y="11887"/>
                    <a:pt x="4653" y="12094"/>
                    <a:pt x="4653" y="12430"/>
                  </a:cubicBezTo>
                  <a:cubicBezTo>
                    <a:pt x="4420" y="13076"/>
                    <a:pt x="4757" y="13619"/>
                    <a:pt x="5067" y="14136"/>
                  </a:cubicBezTo>
                  <a:cubicBezTo>
                    <a:pt x="5170" y="14265"/>
                    <a:pt x="5170" y="14265"/>
                    <a:pt x="5170" y="14368"/>
                  </a:cubicBezTo>
                  <a:cubicBezTo>
                    <a:pt x="6592" y="12430"/>
                    <a:pt x="7445" y="10155"/>
                    <a:pt x="7445" y="7570"/>
                  </a:cubicBezTo>
                  <a:cubicBezTo>
                    <a:pt x="7445" y="5864"/>
                    <a:pt x="7109" y="4235"/>
                    <a:pt x="6359" y="2839"/>
                  </a:cubicBezTo>
                  <a:cubicBezTo>
                    <a:pt x="5816" y="1753"/>
                    <a:pt x="5170" y="797"/>
                    <a:pt x="4420" y="47"/>
                  </a:cubicBezTo>
                  <a:cubicBezTo>
                    <a:pt x="4268" y="17"/>
                    <a:pt x="4115" y="1"/>
                    <a:pt x="39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5"/>
            <p:cNvSpPr/>
            <p:nvPr/>
          </p:nvSpPr>
          <p:spPr>
            <a:xfrm>
              <a:off x="-2673796" y="2088285"/>
              <a:ext cx="1039525" cy="2012550"/>
            </a:xfrm>
            <a:custGeom>
              <a:avLst/>
              <a:gdLst/>
              <a:ahLst/>
              <a:cxnLst/>
              <a:rect l="l" t="t" r="r" b="b"/>
              <a:pathLst>
                <a:path w="10755" h="20822" extrusionOk="0">
                  <a:moveTo>
                    <a:pt x="8815" y="1"/>
                  </a:moveTo>
                  <a:cubicBezTo>
                    <a:pt x="3878" y="957"/>
                    <a:pt x="104" y="5378"/>
                    <a:pt x="0" y="10651"/>
                  </a:cubicBezTo>
                  <a:lnTo>
                    <a:pt x="104" y="10755"/>
                  </a:lnTo>
                  <a:cubicBezTo>
                    <a:pt x="414" y="10987"/>
                    <a:pt x="853" y="11194"/>
                    <a:pt x="1164" y="11401"/>
                  </a:cubicBezTo>
                  <a:cubicBezTo>
                    <a:pt x="1706" y="11840"/>
                    <a:pt x="2353" y="12383"/>
                    <a:pt x="2249" y="13030"/>
                  </a:cubicBezTo>
                  <a:cubicBezTo>
                    <a:pt x="2146" y="13572"/>
                    <a:pt x="1603" y="13883"/>
                    <a:pt x="1396" y="14322"/>
                  </a:cubicBezTo>
                  <a:cubicBezTo>
                    <a:pt x="1164" y="14865"/>
                    <a:pt x="1500" y="15382"/>
                    <a:pt x="1810" y="15821"/>
                  </a:cubicBezTo>
                  <a:cubicBezTo>
                    <a:pt x="2043" y="16157"/>
                    <a:pt x="2353" y="16468"/>
                    <a:pt x="2353" y="16804"/>
                  </a:cubicBezTo>
                  <a:cubicBezTo>
                    <a:pt x="2353" y="17010"/>
                    <a:pt x="2249" y="17217"/>
                    <a:pt x="2249" y="17450"/>
                  </a:cubicBezTo>
                  <a:cubicBezTo>
                    <a:pt x="2689" y="17967"/>
                    <a:pt x="3102" y="18510"/>
                    <a:pt x="3645" y="19053"/>
                  </a:cubicBezTo>
                  <a:lnTo>
                    <a:pt x="4524" y="19053"/>
                  </a:lnTo>
                  <a:cubicBezTo>
                    <a:pt x="5274" y="19259"/>
                    <a:pt x="5920" y="19596"/>
                    <a:pt x="6463" y="20138"/>
                  </a:cubicBezTo>
                  <a:cubicBezTo>
                    <a:pt x="6773" y="20345"/>
                    <a:pt x="6980" y="20681"/>
                    <a:pt x="7419" y="20785"/>
                  </a:cubicBezTo>
                  <a:cubicBezTo>
                    <a:pt x="7498" y="20809"/>
                    <a:pt x="7586" y="20822"/>
                    <a:pt x="7675" y="20822"/>
                  </a:cubicBezTo>
                  <a:cubicBezTo>
                    <a:pt x="7968" y="20822"/>
                    <a:pt x="8272" y="20682"/>
                    <a:pt x="8272" y="20345"/>
                  </a:cubicBezTo>
                  <a:cubicBezTo>
                    <a:pt x="8402" y="20138"/>
                    <a:pt x="8169" y="19906"/>
                    <a:pt x="8169" y="19596"/>
                  </a:cubicBezTo>
                  <a:cubicBezTo>
                    <a:pt x="8066" y="19053"/>
                    <a:pt x="8608" y="18510"/>
                    <a:pt x="8919" y="17967"/>
                  </a:cubicBezTo>
                  <a:cubicBezTo>
                    <a:pt x="9565" y="17010"/>
                    <a:pt x="9255" y="15511"/>
                    <a:pt x="8272" y="14736"/>
                  </a:cubicBezTo>
                  <a:cubicBezTo>
                    <a:pt x="7962" y="14529"/>
                    <a:pt x="7626" y="14425"/>
                    <a:pt x="7523" y="14089"/>
                  </a:cubicBezTo>
                  <a:cubicBezTo>
                    <a:pt x="7316" y="13779"/>
                    <a:pt x="7419" y="13443"/>
                    <a:pt x="7419" y="13030"/>
                  </a:cubicBezTo>
                  <a:cubicBezTo>
                    <a:pt x="7419" y="12693"/>
                    <a:pt x="7316" y="12280"/>
                    <a:pt x="6877" y="12151"/>
                  </a:cubicBezTo>
                  <a:cubicBezTo>
                    <a:pt x="6800" y="12099"/>
                    <a:pt x="6722" y="12082"/>
                    <a:pt x="6642" y="12082"/>
                  </a:cubicBezTo>
                  <a:cubicBezTo>
                    <a:pt x="6456" y="12082"/>
                    <a:pt x="6265" y="12181"/>
                    <a:pt x="6081" y="12181"/>
                  </a:cubicBezTo>
                  <a:cubicBezTo>
                    <a:pt x="6026" y="12181"/>
                    <a:pt x="5973" y="12173"/>
                    <a:pt x="5920" y="12151"/>
                  </a:cubicBezTo>
                  <a:cubicBezTo>
                    <a:pt x="5687" y="12047"/>
                    <a:pt x="5481" y="11840"/>
                    <a:pt x="5377" y="11737"/>
                  </a:cubicBezTo>
                  <a:cubicBezTo>
                    <a:pt x="4731" y="11298"/>
                    <a:pt x="3878" y="11737"/>
                    <a:pt x="3438" y="11194"/>
                  </a:cubicBezTo>
                  <a:cubicBezTo>
                    <a:pt x="3102" y="10755"/>
                    <a:pt x="3438" y="10212"/>
                    <a:pt x="3878" y="10005"/>
                  </a:cubicBezTo>
                  <a:cubicBezTo>
                    <a:pt x="4291" y="9695"/>
                    <a:pt x="4834" y="9798"/>
                    <a:pt x="5274" y="9695"/>
                  </a:cubicBezTo>
                  <a:cubicBezTo>
                    <a:pt x="6230" y="9695"/>
                    <a:pt x="7213" y="9462"/>
                    <a:pt x="8066" y="9049"/>
                  </a:cubicBezTo>
                  <a:cubicBezTo>
                    <a:pt x="8712" y="8713"/>
                    <a:pt x="9358" y="8273"/>
                    <a:pt x="9462" y="7523"/>
                  </a:cubicBezTo>
                  <a:cubicBezTo>
                    <a:pt x="9462" y="7213"/>
                    <a:pt x="9358" y="6774"/>
                    <a:pt x="9565" y="6464"/>
                  </a:cubicBezTo>
                  <a:cubicBezTo>
                    <a:pt x="9694" y="6231"/>
                    <a:pt x="10004" y="6127"/>
                    <a:pt x="10211" y="6024"/>
                  </a:cubicBezTo>
                  <a:cubicBezTo>
                    <a:pt x="10651" y="5817"/>
                    <a:pt x="10754" y="5274"/>
                    <a:pt x="10754" y="4938"/>
                  </a:cubicBezTo>
                  <a:cubicBezTo>
                    <a:pt x="10651" y="4396"/>
                    <a:pt x="10211" y="3982"/>
                    <a:pt x="10211" y="3542"/>
                  </a:cubicBezTo>
                  <a:cubicBezTo>
                    <a:pt x="10211" y="3232"/>
                    <a:pt x="10340" y="3000"/>
                    <a:pt x="10444" y="2793"/>
                  </a:cubicBezTo>
                  <a:cubicBezTo>
                    <a:pt x="10651" y="2043"/>
                    <a:pt x="10340" y="1293"/>
                    <a:pt x="9798" y="647"/>
                  </a:cubicBezTo>
                  <a:cubicBezTo>
                    <a:pt x="9462" y="415"/>
                    <a:pt x="9151" y="104"/>
                    <a:pt x="88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5"/>
            <p:cNvSpPr/>
            <p:nvPr/>
          </p:nvSpPr>
          <p:spPr>
            <a:xfrm>
              <a:off x="-1486932" y="2065860"/>
              <a:ext cx="467327" cy="302433"/>
            </a:xfrm>
            <a:custGeom>
              <a:avLst/>
              <a:gdLst/>
              <a:ahLst/>
              <a:cxnLst/>
              <a:rect l="l" t="t" r="r" b="b"/>
              <a:pathLst>
                <a:path w="4835" h="3129" extrusionOk="0">
                  <a:moveTo>
                    <a:pt x="310" y="0"/>
                  </a:moveTo>
                  <a:cubicBezTo>
                    <a:pt x="207" y="233"/>
                    <a:pt x="104" y="440"/>
                    <a:pt x="207" y="647"/>
                  </a:cubicBezTo>
                  <a:cubicBezTo>
                    <a:pt x="207" y="879"/>
                    <a:pt x="310" y="983"/>
                    <a:pt x="414" y="1189"/>
                  </a:cubicBezTo>
                  <a:cubicBezTo>
                    <a:pt x="414" y="1396"/>
                    <a:pt x="310" y="1629"/>
                    <a:pt x="207" y="1836"/>
                  </a:cubicBezTo>
                  <a:cubicBezTo>
                    <a:pt x="104" y="2042"/>
                    <a:pt x="0" y="2275"/>
                    <a:pt x="0" y="2482"/>
                  </a:cubicBezTo>
                  <a:cubicBezTo>
                    <a:pt x="0" y="2689"/>
                    <a:pt x="104" y="2921"/>
                    <a:pt x="310" y="3025"/>
                  </a:cubicBezTo>
                  <a:cubicBezTo>
                    <a:pt x="517" y="3025"/>
                    <a:pt x="647" y="2921"/>
                    <a:pt x="853" y="2921"/>
                  </a:cubicBezTo>
                  <a:cubicBezTo>
                    <a:pt x="1008" y="2805"/>
                    <a:pt x="1196" y="2747"/>
                    <a:pt x="1386" y="2747"/>
                  </a:cubicBezTo>
                  <a:cubicBezTo>
                    <a:pt x="1577" y="2747"/>
                    <a:pt x="1771" y="2805"/>
                    <a:pt x="1939" y="2921"/>
                  </a:cubicBezTo>
                  <a:cubicBezTo>
                    <a:pt x="2249" y="2921"/>
                    <a:pt x="2456" y="3128"/>
                    <a:pt x="2689" y="3128"/>
                  </a:cubicBezTo>
                  <a:cubicBezTo>
                    <a:pt x="2999" y="3025"/>
                    <a:pt x="3102" y="2482"/>
                    <a:pt x="3438" y="2275"/>
                  </a:cubicBezTo>
                  <a:cubicBezTo>
                    <a:pt x="3878" y="1939"/>
                    <a:pt x="4524" y="2042"/>
                    <a:pt x="4834" y="1732"/>
                  </a:cubicBezTo>
                  <a:cubicBezTo>
                    <a:pt x="3542" y="879"/>
                    <a:pt x="1939" y="233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65"/>
            <p:cNvSpPr/>
            <p:nvPr/>
          </p:nvSpPr>
          <p:spPr>
            <a:xfrm>
              <a:off x="-1975470" y="2280299"/>
              <a:ext cx="135892" cy="137076"/>
            </a:xfrm>
            <a:custGeom>
              <a:avLst/>
              <a:gdLst/>
              <a:ahLst/>
              <a:cxnLst/>
              <a:rect l="l" t="t" r="r" b="b"/>
              <a:pathLst>
                <a:path w="1836" h="1852" extrusionOk="0">
                  <a:moveTo>
                    <a:pt x="983" y="0"/>
                  </a:moveTo>
                  <a:cubicBezTo>
                    <a:pt x="440" y="0"/>
                    <a:pt x="0" y="440"/>
                    <a:pt x="0" y="982"/>
                  </a:cubicBezTo>
                  <a:cubicBezTo>
                    <a:pt x="0" y="1422"/>
                    <a:pt x="336" y="1836"/>
                    <a:pt x="879" y="1836"/>
                  </a:cubicBezTo>
                  <a:cubicBezTo>
                    <a:pt x="936" y="1846"/>
                    <a:pt x="991" y="1851"/>
                    <a:pt x="1044" y="1851"/>
                  </a:cubicBezTo>
                  <a:cubicBezTo>
                    <a:pt x="1504" y="1851"/>
                    <a:pt x="1836" y="1469"/>
                    <a:pt x="1836" y="982"/>
                  </a:cubicBezTo>
                  <a:cubicBezTo>
                    <a:pt x="1836" y="440"/>
                    <a:pt x="1526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65"/>
            <p:cNvSpPr/>
            <p:nvPr/>
          </p:nvSpPr>
          <p:spPr>
            <a:xfrm>
              <a:off x="-1424413" y="2272601"/>
              <a:ext cx="143589" cy="135966"/>
            </a:xfrm>
            <a:custGeom>
              <a:avLst/>
              <a:gdLst/>
              <a:ahLst/>
              <a:cxnLst/>
              <a:rect l="l" t="t" r="r" b="b"/>
              <a:pathLst>
                <a:path w="1940" h="1837" extrusionOk="0">
                  <a:moveTo>
                    <a:pt x="957" y="1"/>
                  </a:moveTo>
                  <a:cubicBezTo>
                    <a:pt x="543" y="1"/>
                    <a:pt x="104" y="337"/>
                    <a:pt x="0" y="880"/>
                  </a:cubicBezTo>
                  <a:cubicBezTo>
                    <a:pt x="0" y="1397"/>
                    <a:pt x="440" y="1836"/>
                    <a:pt x="957" y="1836"/>
                  </a:cubicBezTo>
                  <a:cubicBezTo>
                    <a:pt x="1396" y="1836"/>
                    <a:pt x="1836" y="1397"/>
                    <a:pt x="1939" y="983"/>
                  </a:cubicBezTo>
                  <a:cubicBezTo>
                    <a:pt x="1939" y="440"/>
                    <a:pt x="1500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65"/>
            <p:cNvSpPr/>
            <p:nvPr/>
          </p:nvSpPr>
          <p:spPr>
            <a:xfrm>
              <a:off x="-1719075" y="2372822"/>
              <a:ext cx="206724" cy="91186"/>
            </a:xfrm>
            <a:custGeom>
              <a:avLst/>
              <a:gdLst/>
              <a:ahLst/>
              <a:cxnLst/>
              <a:rect l="l" t="t" r="r" b="b"/>
              <a:pathLst>
                <a:path w="2793" h="1232" extrusionOk="0">
                  <a:moveTo>
                    <a:pt x="321" y="0"/>
                  </a:moveTo>
                  <a:cubicBezTo>
                    <a:pt x="277" y="0"/>
                    <a:pt x="237" y="13"/>
                    <a:pt x="207" y="43"/>
                  </a:cubicBezTo>
                  <a:cubicBezTo>
                    <a:pt x="104" y="43"/>
                    <a:pt x="0" y="275"/>
                    <a:pt x="104" y="379"/>
                  </a:cubicBezTo>
                  <a:cubicBezTo>
                    <a:pt x="311" y="922"/>
                    <a:pt x="853" y="1232"/>
                    <a:pt x="1396" y="1232"/>
                  </a:cubicBezTo>
                  <a:cubicBezTo>
                    <a:pt x="1939" y="1232"/>
                    <a:pt x="2482" y="922"/>
                    <a:pt x="2689" y="482"/>
                  </a:cubicBezTo>
                  <a:cubicBezTo>
                    <a:pt x="2792" y="275"/>
                    <a:pt x="2689" y="43"/>
                    <a:pt x="2585" y="43"/>
                  </a:cubicBezTo>
                  <a:cubicBezTo>
                    <a:pt x="2519" y="13"/>
                    <a:pt x="2463" y="0"/>
                    <a:pt x="2415" y="0"/>
                  </a:cubicBezTo>
                  <a:cubicBezTo>
                    <a:pt x="2294" y="0"/>
                    <a:pt x="2220" y="80"/>
                    <a:pt x="2146" y="172"/>
                  </a:cubicBezTo>
                  <a:cubicBezTo>
                    <a:pt x="2043" y="482"/>
                    <a:pt x="1706" y="689"/>
                    <a:pt x="1396" y="689"/>
                  </a:cubicBezTo>
                  <a:cubicBezTo>
                    <a:pt x="1060" y="689"/>
                    <a:pt x="750" y="482"/>
                    <a:pt x="647" y="172"/>
                  </a:cubicBezTo>
                  <a:cubicBezTo>
                    <a:pt x="573" y="80"/>
                    <a:pt x="4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65"/>
            <p:cNvSpPr/>
            <p:nvPr/>
          </p:nvSpPr>
          <p:spPr>
            <a:xfrm>
              <a:off x="-1946734" y="3325124"/>
              <a:ext cx="1219399" cy="874631"/>
            </a:xfrm>
            <a:custGeom>
              <a:avLst/>
              <a:gdLst/>
              <a:ahLst/>
              <a:cxnLst/>
              <a:rect l="l" t="t" r="r" b="b"/>
              <a:pathLst>
                <a:path w="12616" h="9049" extrusionOk="0">
                  <a:moveTo>
                    <a:pt x="11970" y="1"/>
                  </a:moveTo>
                  <a:cubicBezTo>
                    <a:pt x="11737" y="440"/>
                    <a:pt x="11530" y="880"/>
                    <a:pt x="11323" y="1293"/>
                  </a:cubicBezTo>
                  <a:cubicBezTo>
                    <a:pt x="9591" y="4111"/>
                    <a:pt x="6903" y="6360"/>
                    <a:pt x="3878" y="7653"/>
                  </a:cubicBezTo>
                  <a:cubicBezTo>
                    <a:pt x="2586" y="8092"/>
                    <a:pt x="1293" y="8402"/>
                    <a:pt x="1" y="8531"/>
                  </a:cubicBezTo>
                  <a:cubicBezTo>
                    <a:pt x="1086" y="8842"/>
                    <a:pt x="2276" y="9048"/>
                    <a:pt x="3568" y="9048"/>
                  </a:cubicBezTo>
                  <a:cubicBezTo>
                    <a:pt x="7213" y="9048"/>
                    <a:pt x="10444" y="7342"/>
                    <a:pt x="12383" y="4757"/>
                  </a:cubicBezTo>
                  <a:cubicBezTo>
                    <a:pt x="12383" y="4654"/>
                    <a:pt x="12383" y="4654"/>
                    <a:pt x="12280" y="4525"/>
                  </a:cubicBezTo>
                  <a:cubicBezTo>
                    <a:pt x="11970" y="4008"/>
                    <a:pt x="11633" y="3465"/>
                    <a:pt x="11866" y="2819"/>
                  </a:cubicBezTo>
                  <a:cubicBezTo>
                    <a:pt x="11866" y="2483"/>
                    <a:pt x="12073" y="2276"/>
                    <a:pt x="12176" y="2069"/>
                  </a:cubicBezTo>
                  <a:cubicBezTo>
                    <a:pt x="12616" y="1423"/>
                    <a:pt x="12512" y="440"/>
                    <a:pt x="11970" y="1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65"/>
            <p:cNvSpPr/>
            <p:nvPr/>
          </p:nvSpPr>
          <p:spPr>
            <a:xfrm>
              <a:off x="-822311" y="2670554"/>
              <a:ext cx="292381" cy="1114432"/>
            </a:xfrm>
            <a:custGeom>
              <a:avLst/>
              <a:gdLst/>
              <a:ahLst/>
              <a:cxnLst/>
              <a:rect l="l" t="t" r="r" b="b"/>
              <a:pathLst>
                <a:path w="3025" h="11530" extrusionOk="0">
                  <a:moveTo>
                    <a:pt x="1939" y="0"/>
                  </a:moveTo>
                  <a:cubicBezTo>
                    <a:pt x="1939" y="2378"/>
                    <a:pt x="1396" y="4731"/>
                    <a:pt x="337" y="6773"/>
                  </a:cubicBezTo>
                  <a:cubicBezTo>
                    <a:pt x="879" y="7212"/>
                    <a:pt x="983" y="8195"/>
                    <a:pt x="543" y="8841"/>
                  </a:cubicBezTo>
                  <a:cubicBezTo>
                    <a:pt x="440" y="9048"/>
                    <a:pt x="233" y="9255"/>
                    <a:pt x="233" y="9591"/>
                  </a:cubicBezTo>
                  <a:cubicBezTo>
                    <a:pt x="0" y="10237"/>
                    <a:pt x="337" y="10780"/>
                    <a:pt x="647" y="11297"/>
                  </a:cubicBezTo>
                  <a:cubicBezTo>
                    <a:pt x="750" y="11426"/>
                    <a:pt x="750" y="11426"/>
                    <a:pt x="750" y="11529"/>
                  </a:cubicBezTo>
                  <a:cubicBezTo>
                    <a:pt x="2172" y="9591"/>
                    <a:pt x="3025" y="7316"/>
                    <a:pt x="3025" y="4731"/>
                  </a:cubicBezTo>
                  <a:cubicBezTo>
                    <a:pt x="3025" y="3025"/>
                    <a:pt x="2689" y="1396"/>
                    <a:pt x="1939" y="0"/>
                  </a:cubicBezTo>
                  <a:close/>
                </a:path>
              </a:pathLst>
            </a:custGeom>
            <a:solidFill>
              <a:srgbClr val="1C0505">
                <a:alpha val="1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47"/>
          <p:cNvGrpSpPr/>
          <p:nvPr/>
        </p:nvGrpSpPr>
        <p:grpSpPr>
          <a:xfrm>
            <a:off x="1805177" y="4083314"/>
            <a:ext cx="7337756" cy="1059691"/>
            <a:chOff x="1805177" y="4083314"/>
            <a:chExt cx="7337756" cy="1059691"/>
          </a:xfrm>
        </p:grpSpPr>
        <p:sp>
          <p:nvSpPr>
            <p:cNvPr id="1249" name="Google Shape;1249;p47"/>
            <p:cNvSpPr/>
            <p:nvPr/>
          </p:nvSpPr>
          <p:spPr>
            <a:xfrm>
              <a:off x="3710322" y="4083314"/>
              <a:ext cx="5432472" cy="1059668"/>
            </a:xfrm>
            <a:custGeom>
              <a:avLst/>
              <a:gdLst/>
              <a:ahLst/>
              <a:cxnLst/>
              <a:rect l="l" t="t" r="r" b="b"/>
              <a:pathLst>
                <a:path w="51599" h="10065" extrusionOk="0">
                  <a:moveTo>
                    <a:pt x="27355" y="1"/>
                  </a:moveTo>
                  <a:cubicBezTo>
                    <a:pt x="22959" y="1"/>
                    <a:pt x="18661" y="742"/>
                    <a:pt x="14425" y="2077"/>
                  </a:cubicBezTo>
                  <a:lnTo>
                    <a:pt x="14425" y="1663"/>
                  </a:lnTo>
                  <a:cubicBezTo>
                    <a:pt x="14322" y="1327"/>
                    <a:pt x="14219" y="1017"/>
                    <a:pt x="13908" y="914"/>
                  </a:cubicBezTo>
                  <a:cubicBezTo>
                    <a:pt x="13792" y="849"/>
                    <a:pt x="13682" y="817"/>
                    <a:pt x="13588" y="817"/>
                  </a:cubicBezTo>
                  <a:cubicBezTo>
                    <a:pt x="13495" y="817"/>
                    <a:pt x="13417" y="849"/>
                    <a:pt x="13366" y="914"/>
                  </a:cubicBezTo>
                  <a:cubicBezTo>
                    <a:pt x="13133" y="1017"/>
                    <a:pt x="12926" y="1224"/>
                    <a:pt x="12823" y="1327"/>
                  </a:cubicBezTo>
                  <a:cubicBezTo>
                    <a:pt x="12616" y="1767"/>
                    <a:pt x="12383" y="2206"/>
                    <a:pt x="12487" y="2516"/>
                  </a:cubicBezTo>
                  <a:cubicBezTo>
                    <a:pt x="12280" y="2413"/>
                    <a:pt x="12176" y="2310"/>
                    <a:pt x="11970" y="2310"/>
                  </a:cubicBezTo>
                  <a:cubicBezTo>
                    <a:pt x="11737" y="2310"/>
                    <a:pt x="11634" y="2413"/>
                    <a:pt x="11530" y="2516"/>
                  </a:cubicBezTo>
                  <a:cubicBezTo>
                    <a:pt x="11323" y="2723"/>
                    <a:pt x="11323" y="3059"/>
                    <a:pt x="11323" y="3266"/>
                  </a:cubicBezTo>
                  <a:cubicBezTo>
                    <a:pt x="8402" y="4455"/>
                    <a:pt x="5610" y="5955"/>
                    <a:pt x="2922" y="7790"/>
                  </a:cubicBezTo>
                  <a:cubicBezTo>
                    <a:pt x="2689" y="7480"/>
                    <a:pt x="2482" y="7144"/>
                    <a:pt x="2146" y="6937"/>
                  </a:cubicBezTo>
                  <a:cubicBezTo>
                    <a:pt x="2043" y="6833"/>
                    <a:pt x="1940" y="6833"/>
                    <a:pt x="1733" y="6833"/>
                  </a:cubicBezTo>
                  <a:cubicBezTo>
                    <a:pt x="1629" y="6937"/>
                    <a:pt x="1629" y="7247"/>
                    <a:pt x="1629" y="7480"/>
                  </a:cubicBezTo>
                  <a:cubicBezTo>
                    <a:pt x="1629" y="7687"/>
                    <a:pt x="1733" y="8023"/>
                    <a:pt x="1940" y="8229"/>
                  </a:cubicBezTo>
                  <a:cubicBezTo>
                    <a:pt x="1733" y="8126"/>
                    <a:pt x="1397" y="8126"/>
                    <a:pt x="1190" y="8126"/>
                  </a:cubicBezTo>
                  <a:cubicBezTo>
                    <a:pt x="1087" y="8229"/>
                    <a:pt x="854" y="8229"/>
                    <a:pt x="854" y="8436"/>
                  </a:cubicBezTo>
                  <a:cubicBezTo>
                    <a:pt x="854" y="8540"/>
                    <a:pt x="983" y="8669"/>
                    <a:pt x="1087" y="8772"/>
                  </a:cubicBezTo>
                  <a:cubicBezTo>
                    <a:pt x="1190" y="8772"/>
                    <a:pt x="1293" y="8876"/>
                    <a:pt x="1293" y="8876"/>
                  </a:cubicBezTo>
                  <a:cubicBezTo>
                    <a:pt x="854" y="9186"/>
                    <a:pt x="440" y="9625"/>
                    <a:pt x="1" y="10065"/>
                  </a:cubicBezTo>
                  <a:lnTo>
                    <a:pt x="51598" y="10065"/>
                  </a:lnTo>
                  <a:lnTo>
                    <a:pt x="51598" y="7687"/>
                  </a:lnTo>
                  <a:cubicBezTo>
                    <a:pt x="51262" y="7480"/>
                    <a:pt x="50849" y="7144"/>
                    <a:pt x="50409" y="6937"/>
                  </a:cubicBezTo>
                  <a:cubicBezTo>
                    <a:pt x="50745" y="6394"/>
                    <a:pt x="50849" y="5851"/>
                    <a:pt x="50745" y="5205"/>
                  </a:cubicBezTo>
                  <a:cubicBezTo>
                    <a:pt x="50616" y="4791"/>
                    <a:pt x="50409" y="4455"/>
                    <a:pt x="49970" y="4352"/>
                  </a:cubicBezTo>
                  <a:cubicBezTo>
                    <a:pt x="49763" y="4352"/>
                    <a:pt x="49556" y="4352"/>
                    <a:pt x="49453" y="4455"/>
                  </a:cubicBezTo>
                  <a:cubicBezTo>
                    <a:pt x="49220" y="4559"/>
                    <a:pt x="48910" y="4791"/>
                    <a:pt x="48806" y="4895"/>
                  </a:cubicBezTo>
                  <a:cubicBezTo>
                    <a:pt x="48677" y="4662"/>
                    <a:pt x="48367" y="4455"/>
                    <a:pt x="48031" y="4455"/>
                  </a:cubicBezTo>
                  <a:cubicBezTo>
                    <a:pt x="47976" y="4437"/>
                    <a:pt x="47921" y="4428"/>
                    <a:pt x="47866" y="4428"/>
                  </a:cubicBezTo>
                  <a:cubicBezTo>
                    <a:pt x="47610" y="4428"/>
                    <a:pt x="47366" y="4618"/>
                    <a:pt x="47281" y="4895"/>
                  </a:cubicBezTo>
                  <a:cubicBezTo>
                    <a:pt x="47178" y="4895"/>
                    <a:pt x="47178" y="4998"/>
                    <a:pt x="47178" y="4998"/>
                  </a:cubicBezTo>
                  <a:cubicBezTo>
                    <a:pt x="41361" y="1974"/>
                    <a:pt x="35235" y="371"/>
                    <a:pt x="28979" y="35"/>
                  </a:cubicBezTo>
                  <a:cubicBezTo>
                    <a:pt x="28436" y="12"/>
                    <a:pt x="27895" y="1"/>
                    <a:pt x="27355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 flipH="1">
              <a:off x="1805177" y="4704922"/>
              <a:ext cx="1428999" cy="438080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2804023" y="4710186"/>
              <a:ext cx="827520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47"/>
          <p:cNvGrpSpPr/>
          <p:nvPr/>
        </p:nvGrpSpPr>
        <p:grpSpPr>
          <a:xfrm>
            <a:off x="7531563" y="3178908"/>
            <a:ext cx="1554209" cy="1893320"/>
            <a:chOff x="7531563" y="3178908"/>
            <a:chExt cx="1554209" cy="1893320"/>
          </a:xfrm>
        </p:grpSpPr>
        <p:sp>
          <p:nvSpPr>
            <p:cNvPr id="1280" name="Google Shape;1280;p47"/>
            <p:cNvSpPr/>
            <p:nvPr/>
          </p:nvSpPr>
          <p:spPr>
            <a:xfrm>
              <a:off x="7746556" y="3950864"/>
              <a:ext cx="522728" cy="1121364"/>
            </a:xfrm>
            <a:custGeom>
              <a:avLst/>
              <a:gdLst/>
              <a:ahLst/>
              <a:cxnLst/>
              <a:rect l="l" t="t" r="r" b="b"/>
              <a:pathLst>
                <a:path w="4965" h="10651" extrusionOk="0">
                  <a:moveTo>
                    <a:pt x="4654" y="0"/>
                  </a:moveTo>
                  <a:cubicBezTo>
                    <a:pt x="4525" y="0"/>
                    <a:pt x="4421" y="104"/>
                    <a:pt x="4318" y="233"/>
                  </a:cubicBezTo>
                  <a:cubicBezTo>
                    <a:pt x="4318" y="1396"/>
                    <a:pt x="3775" y="2585"/>
                    <a:pt x="2922" y="3464"/>
                  </a:cubicBezTo>
                  <a:cubicBezTo>
                    <a:pt x="2586" y="3878"/>
                    <a:pt x="2069" y="4214"/>
                    <a:pt x="1630" y="4524"/>
                  </a:cubicBezTo>
                  <a:cubicBezTo>
                    <a:pt x="1190" y="4964"/>
                    <a:pt x="880" y="5274"/>
                    <a:pt x="544" y="5817"/>
                  </a:cubicBezTo>
                  <a:cubicBezTo>
                    <a:pt x="234" y="6359"/>
                    <a:pt x="1" y="7006"/>
                    <a:pt x="1" y="7652"/>
                  </a:cubicBezTo>
                  <a:cubicBezTo>
                    <a:pt x="1" y="7859"/>
                    <a:pt x="130" y="8091"/>
                    <a:pt x="130" y="8402"/>
                  </a:cubicBezTo>
                  <a:cubicBezTo>
                    <a:pt x="337" y="9281"/>
                    <a:pt x="776" y="10030"/>
                    <a:pt x="1423" y="10573"/>
                  </a:cubicBezTo>
                  <a:cubicBezTo>
                    <a:pt x="1474" y="10625"/>
                    <a:pt x="1526" y="10651"/>
                    <a:pt x="1578" y="10651"/>
                  </a:cubicBezTo>
                  <a:cubicBezTo>
                    <a:pt x="1630" y="10651"/>
                    <a:pt x="1681" y="10625"/>
                    <a:pt x="1733" y="10573"/>
                  </a:cubicBezTo>
                  <a:cubicBezTo>
                    <a:pt x="1836" y="10444"/>
                    <a:pt x="1836" y="10237"/>
                    <a:pt x="1733" y="10134"/>
                  </a:cubicBezTo>
                  <a:cubicBezTo>
                    <a:pt x="1190" y="9694"/>
                    <a:pt x="776" y="8945"/>
                    <a:pt x="647" y="8298"/>
                  </a:cubicBezTo>
                  <a:cubicBezTo>
                    <a:pt x="647" y="8091"/>
                    <a:pt x="544" y="7859"/>
                    <a:pt x="544" y="7652"/>
                  </a:cubicBezTo>
                  <a:cubicBezTo>
                    <a:pt x="544" y="7109"/>
                    <a:pt x="776" y="6566"/>
                    <a:pt x="983" y="6153"/>
                  </a:cubicBezTo>
                  <a:cubicBezTo>
                    <a:pt x="1190" y="5713"/>
                    <a:pt x="1630" y="5274"/>
                    <a:pt x="2069" y="4964"/>
                  </a:cubicBezTo>
                  <a:cubicBezTo>
                    <a:pt x="2483" y="4627"/>
                    <a:pt x="2922" y="4317"/>
                    <a:pt x="3362" y="3878"/>
                  </a:cubicBezTo>
                  <a:cubicBezTo>
                    <a:pt x="4215" y="2921"/>
                    <a:pt x="4861" y="1629"/>
                    <a:pt x="4964" y="233"/>
                  </a:cubicBezTo>
                  <a:cubicBezTo>
                    <a:pt x="4964" y="104"/>
                    <a:pt x="4861" y="0"/>
                    <a:pt x="46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7"/>
            <p:cNvSpPr/>
            <p:nvPr/>
          </p:nvSpPr>
          <p:spPr>
            <a:xfrm>
              <a:off x="7803726" y="3309673"/>
              <a:ext cx="454610" cy="551470"/>
            </a:xfrm>
            <a:custGeom>
              <a:avLst/>
              <a:gdLst/>
              <a:ahLst/>
              <a:cxnLst/>
              <a:rect l="l" t="t" r="r" b="b"/>
              <a:pathLst>
                <a:path w="4318" h="5238" extrusionOk="0">
                  <a:moveTo>
                    <a:pt x="1187" y="0"/>
                  </a:moveTo>
                  <a:cubicBezTo>
                    <a:pt x="1077" y="0"/>
                    <a:pt x="972" y="21"/>
                    <a:pt x="880" y="67"/>
                  </a:cubicBezTo>
                  <a:cubicBezTo>
                    <a:pt x="233" y="274"/>
                    <a:pt x="1" y="920"/>
                    <a:pt x="104" y="1566"/>
                  </a:cubicBezTo>
                  <a:cubicBezTo>
                    <a:pt x="233" y="2109"/>
                    <a:pt x="544" y="2652"/>
                    <a:pt x="880" y="3092"/>
                  </a:cubicBezTo>
                  <a:cubicBezTo>
                    <a:pt x="1629" y="3945"/>
                    <a:pt x="2379" y="4694"/>
                    <a:pt x="3336" y="5237"/>
                  </a:cubicBezTo>
                  <a:cubicBezTo>
                    <a:pt x="3672" y="5030"/>
                    <a:pt x="3878" y="4798"/>
                    <a:pt x="4318" y="4591"/>
                  </a:cubicBezTo>
                  <a:cubicBezTo>
                    <a:pt x="4214" y="4152"/>
                    <a:pt x="3982" y="3738"/>
                    <a:pt x="3878" y="3298"/>
                  </a:cubicBezTo>
                  <a:cubicBezTo>
                    <a:pt x="3568" y="2213"/>
                    <a:pt x="3129" y="1256"/>
                    <a:pt x="2379" y="507"/>
                  </a:cubicBezTo>
                  <a:cubicBezTo>
                    <a:pt x="2038" y="246"/>
                    <a:pt x="1572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7"/>
            <p:cNvSpPr/>
            <p:nvPr/>
          </p:nvSpPr>
          <p:spPr>
            <a:xfrm>
              <a:off x="7531563" y="3712391"/>
              <a:ext cx="623378" cy="302161"/>
            </a:xfrm>
            <a:custGeom>
              <a:avLst/>
              <a:gdLst/>
              <a:ahLst/>
              <a:cxnLst/>
              <a:rect l="l" t="t" r="r" b="b"/>
              <a:pathLst>
                <a:path w="5921" h="2870" extrusionOk="0">
                  <a:moveTo>
                    <a:pt x="1962" y="0"/>
                  </a:moveTo>
                  <a:cubicBezTo>
                    <a:pt x="1852" y="0"/>
                    <a:pt x="1741" y="5"/>
                    <a:pt x="1629" y="16"/>
                  </a:cubicBezTo>
                  <a:cubicBezTo>
                    <a:pt x="1087" y="120"/>
                    <a:pt x="440" y="327"/>
                    <a:pt x="233" y="869"/>
                  </a:cubicBezTo>
                  <a:cubicBezTo>
                    <a:pt x="1" y="1412"/>
                    <a:pt x="337" y="2058"/>
                    <a:pt x="750" y="2369"/>
                  </a:cubicBezTo>
                  <a:cubicBezTo>
                    <a:pt x="1293" y="2705"/>
                    <a:pt x="1836" y="2808"/>
                    <a:pt x="2482" y="2808"/>
                  </a:cubicBezTo>
                  <a:cubicBezTo>
                    <a:pt x="2880" y="2846"/>
                    <a:pt x="3274" y="2870"/>
                    <a:pt x="3667" y="2870"/>
                  </a:cubicBezTo>
                  <a:cubicBezTo>
                    <a:pt x="4347" y="2870"/>
                    <a:pt x="5025" y="2798"/>
                    <a:pt x="5714" y="2601"/>
                  </a:cubicBezTo>
                  <a:cubicBezTo>
                    <a:pt x="5714" y="2162"/>
                    <a:pt x="5817" y="1852"/>
                    <a:pt x="5921" y="1412"/>
                  </a:cubicBezTo>
                  <a:cubicBezTo>
                    <a:pt x="5507" y="1205"/>
                    <a:pt x="5067" y="973"/>
                    <a:pt x="4628" y="766"/>
                  </a:cubicBezTo>
                  <a:cubicBezTo>
                    <a:pt x="3772" y="373"/>
                    <a:pt x="2896" y="0"/>
                    <a:pt x="1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7"/>
            <p:cNvSpPr/>
            <p:nvPr/>
          </p:nvSpPr>
          <p:spPr>
            <a:xfrm>
              <a:off x="7692123" y="3986240"/>
              <a:ext cx="519990" cy="495565"/>
            </a:xfrm>
            <a:custGeom>
              <a:avLst/>
              <a:gdLst/>
              <a:ahLst/>
              <a:cxnLst/>
              <a:rect l="l" t="t" r="r" b="b"/>
              <a:pathLst>
                <a:path w="4939" h="4707" extrusionOk="0">
                  <a:moveTo>
                    <a:pt x="4189" y="0"/>
                  </a:moveTo>
                  <a:cubicBezTo>
                    <a:pt x="3749" y="207"/>
                    <a:pt x="3336" y="414"/>
                    <a:pt x="2896" y="647"/>
                  </a:cubicBezTo>
                  <a:cubicBezTo>
                    <a:pt x="2043" y="1060"/>
                    <a:pt x="1061" y="1603"/>
                    <a:pt x="415" y="2585"/>
                  </a:cubicBezTo>
                  <a:cubicBezTo>
                    <a:pt x="208" y="2999"/>
                    <a:pt x="1" y="3645"/>
                    <a:pt x="208" y="4085"/>
                  </a:cubicBezTo>
                  <a:cubicBezTo>
                    <a:pt x="439" y="4488"/>
                    <a:pt x="927" y="4706"/>
                    <a:pt x="1374" y="4706"/>
                  </a:cubicBezTo>
                  <a:cubicBezTo>
                    <a:pt x="1529" y="4706"/>
                    <a:pt x="1678" y="4681"/>
                    <a:pt x="1810" y="4628"/>
                  </a:cubicBezTo>
                  <a:cubicBezTo>
                    <a:pt x="2353" y="4421"/>
                    <a:pt x="2793" y="3981"/>
                    <a:pt x="3232" y="3542"/>
                  </a:cubicBezTo>
                  <a:cubicBezTo>
                    <a:pt x="3982" y="2792"/>
                    <a:pt x="4628" y="1836"/>
                    <a:pt x="4938" y="853"/>
                  </a:cubicBezTo>
                  <a:cubicBezTo>
                    <a:pt x="4732" y="543"/>
                    <a:pt x="4396" y="311"/>
                    <a:pt x="4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7"/>
            <p:cNvSpPr/>
            <p:nvPr/>
          </p:nvSpPr>
          <p:spPr>
            <a:xfrm>
              <a:off x="8168436" y="3178908"/>
              <a:ext cx="315848" cy="603269"/>
            </a:xfrm>
            <a:custGeom>
              <a:avLst/>
              <a:gdLst/>
              <a:ahLst/>
              <a:cxnLst/>
              <a:rect l="l" t="t" r="r" b="b"/>
              <a:pathLst>
                <a:path w="3000" h="5730" extrusionOk="0">
                  <a:moveTo>
                    <a:pt x="1431" y="1"/>
                  </a:moveTo>
                  <a:cubicBezTo>
                    <a:pt x="931" y="1"/>
                    <a:pt x="393" y="383"/>
                    <a:pt x="208" y="870"/>
                  </a:cubicBezTo>
                  <a:cubicBezTo>
                    <a:pt x="1" y="1413"/>
                    <a:pt x="1" y="2059"/>
                    <a:pt x="104" y="2602"/>
                  </a:cubicBezTo>
                  <a:cubicBezTo>
                    <a:pt x="208" y="3687"/>
                    <a:pt x="414" y="4747"/>
                    <a:pt x="957" y="5730"/>
                  </a:cubicBezTo>
                  <a:cubicBezTo>
                    <a:pt x="1250" y="5730"/>
                    <a:pt x="1532" y="5684"/>
                    <a:pt x="1786" y="5684"/>
                  </a:cubicBezTo>
                  <a:cubicBezTo>
                    <a:pt x="1914" y="5684"/>
                    <a:pt x="2034" y="5695"/>
                    <a:pt x="2146" y="5730"/>
                  </a:cubicBezTo>
                  <a:cubicBezTo>
                    <a:pt x="2353" y="5187"/>
                    <a:pt x="2457" y="4747"/>
                    <a:pt x="2586" y="4334"/>
                  </a:cubicBezTo>
                  <a:cubicBezTo>
                    <a:pt x="2793" y="3351"/>
                    <a:pt x="2999" y="2162"/>
                    <a:pt x="2689" y="1206"/>
                  </a:cubicBezTo>
                  <a:cubicBezTo>
                    <a:pt x="2586" y="663"/>
                    <a:pt x="2146" y="120"/>
                    <a:pt x="1603" y="17"/>
                  </a:cubicBezTo>
                  <a:cubicBezTo>
                    <a:pt x="1547" y="6"/>
                    <a:pt x="1489" y="1"/>
                    <a:pt x="1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7"/>
            <p:cNvSpPr/>
            <p:nvPr/>
          </p:nvSpPr>
          <p:spPr>
            <a:xfrm>
              <a:off x="8394379" y="3364106"/>
              <a:ext cx="509041" cy="507883"/>
            </a:xfrm>
            <a:custGeom>
              <a:avLst/>
              <a:gdLst/>
              <a:ahLst/>
              <a:cxnLst/>
              <a:rect l="l" t="t" r="r" b="b"/>
              <a:pathLst>
                <a:path w="4835" h="4824" extrusionOk="0">
                  <a:moveTo>
                    <a:pt x="3491" y="1"/>
                  </a:moveTo>
                  <a:cubicBezTo>
                    <a:pt x="3326" y="1"/>
                    <a:pt x="3166" y="30"/>
                    <a:pt x="3025" y="93"/>
                  </a:cubicBezTo>
                  <a:cubicBezTo>
                    <a:pt x="2482" y="300"/>
                    <a:pt x="2043" y="739"/>
                    <a:pt x="1603" y="1153"/>
                  </a:cubicBezTo>
                  <a:cubicBezTo>
                    <a:pt x="957" y="2032"/>
                    <a:pt x="311" y="2988"/>
                    <a:pt x="0" y="3971"/>
                  </a:cubicBezTo>
                  <a:cubicBezTo>
                    <a:pt x="311" y="4281"/>
                    <a:pt x="543" y="4513"/>
                    <a:pt x="853" y="4824"/>
                  </a:cubicBezTo>
                  <a:cubicBezTo>
                    <a:pt x="1189" y="4617"/>
                    <a:pt x="1603" y="4384"/>
                    <a:pt x="2043" y="4177"/>
                  </a:cubicBezTo>
                  <a:cubicBezTo>
                    <a:pt x="2896" y="3635"/>
                    <a:pt x="3878" y="2988"/>
                    <a:pt x="4421" y="2135"/>
                  </a:cubicBezTo>
                  <a:cubicBezTo>
                    <a:pt x="4731" y="1696"/>
                    <a:pt x="4834" y="1049"/>
                    <a:pt x="4628" y="507"/>
                  </a:cubicBezTo>
                  <a:cubicBezTo>
                    <a:pt x="4402" y="206"/>
                    <a:pt x="3930" y="1"/>
                    <a:pt x="3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7"/>
            <p:cNvSpPr/>
            <p:nvPr/>
          </p:nvSpPr>
          <p:spPr>
            <a:xfrm>
              <a:off x="8473344" y="3756611"/>
              <a:ext cx="612428" cy="301634"/>
            </a:xfrm>
            <a:custGeom>
              <a:avLst/>
              <a:gdLst/>
              <a:ahLst/>
              <a:cxnLst/>
              <a:rect l="l" t="t" r="r" b="b"/>
              <a:pathLst>
                <a:path w="5817" h="2865" extrusionOk="0">
                  <a:moveTo>
                    <a:pt x="4006" y="1"/>
                  </a:moveTo>
                  <a:cubicBezTo>
                    <a:pt x="3674" y="1"/>
                    <a:pt x="3333" y="66"/>
                    <a:pt x="3025" y="139"/>
                  </a:cubicBezTo>
                  <a:cubicBezTo>
                    <a:pt x="1939" y="346"/>
                    <a:pt x="853" y="656"/>
                    <a:pt x="0" y="1199"/>
                  </a:cubicBezTo>
                  <a:cubicBezTo>
                    <a:pt x="0" y="1638"/>
                    <a:pt x="103" y="1949"/>
                    <a:pt x="103" y="2388"/>
                  </a:cubicBezTo>
                  <a:cubicBezTo>
                    <a:pt x="543" y="2492"/>
                    <a:pt x="982" y="2595"/>
                    <a:pt x="1396" y="2724"/>
                  </a:cubicBezTo>
                  <a:cubicBezTo>
                    <a:pt x="1976" y="2779"/>
                    <a:pt x="2556" y="2864"/>
                    <a:pt x="3132" y="2864"/>
                  </a:cubicBezTo>
                  <a:cubicBezTo>
                    <a:pt x="3634" y="2864"/>
                    <a:pt x="4133" y="2800"/>
                    <a:pt x="4627" y="2595"/>
                  </a:cubicBezTo>
                  <a:cubicBezTo>
                    <a:pt x="5067" y="2388"/>
                    <a:pt x="5610" y="2078"/>
                    <a:pt x="5713" y="1535"/>
                  </a:cubicBezTo>
                  <a:cubicBezTo>
                    <a:pt x="5816" y="889"/>
                    <a:pt x="5273" y="346"/>
                    <a:pt x="4731" y="139"/>
                  </a:cubicBezTo>
                  <a:cubicBezTo>
                    <a:pt x="4507" y="39"/>
                    <a:pt x="4259" y="1"/>
                    <a:pt x="4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7"/>
            <p:cNvSpPr/>
            <p:nvPr/>
          </p:nvSpPr>
          <p:spPr>
            <a:xfrm>
              <a:off x="8359003" y="3997084"/>
              <a:ext cx="533466" cy="486089"/>
            </a:xfrm>
            <a:custGeom>
              <a:avLst/>
              <a:gdLst/>
              <a:ahLst/>
              <a:cxnLst/>
              <a:rect l="l" t="t" r="r" b="b"/>
              <a:pathLst>
                <a:path w="5067" h="4617" extrusionOk="0">
                  <a:moveTo>
                    <a:pt x="879" y="1"/>
                  </a:moveTo>
                  <a:cubicBezTo>
                    <a:pt x="543" y="311"/>
                    <a:pt x="336" y="647"/>
                    <a:pt x="0" y="854"/>
                  </a:cubicBezTo>
                  <a:cubicBezTo>
                    <a:pt x="233" y="1293"/>
                    <a:pt x="543" y="1733"/>
                    <a:pt x="776" y="2043"/>
                  </a:cubicBezTo>
                  <a:cubicBezTo>
                    <a:pt x="1293" y="3025"/>
                    <a:pt x="1939" y="3878"/>
                    <a:pt x="2921" y="4421"/>
                  </a:cubicBezTo>
                  <a:cubicBezTo>
                    <a:pt x="3162" y="4535"/>
                    <a:pt x="3466" y="4617"/>
                    <a:pt x="3776" y="4617"/>
                  </a:cubicBezTo>
                  <a:cubicBezTo>
                    <a:pt x="4031" y="4617"/>
                    <a:pt x="4291" y="4561"/>
                    <a:pt x="4524" y="4421"/>
                  </a:cubicBezTo>
                  <a:cubicBezTo>
                    <a:pt x="4964" y="4085"/>
                    <a:pt x="5067" y="3439"/>
                    <a:pt x="4860" y="2896"/>
                  </a:cubicBezTo>
                  <a:cubicBezTo>
                    <a:pt x="4653" y="2250"/>
                    <a:pt x="4214" y="1940"/>
                    <a:pt x="3671" y="1500"/>
                  </a:cubicBezTo>
                  <a:cubicBezTo>
                    <a:pt x="2818" y="854"/>
                    <a:pt x="1836" y="311"/>
                    <a:pt x="8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7"/>
            <p:cNvSpPr/>
            <p:nvPr/>
          </p:nvSpPr>
          <p:spPr>
            <a:xfrm>
              <a:off x="8111266" y="4086893"/>
              <a:ext cx="305003" cy="603690"/>
            </a:xfrm>
            <a:custGeom>
              <a:avLst/>
              <a:gdLst/>
              <a:ahLst/>
              <a:cxnLst/>
              <a:rect l="l" t="t" r="r" b="b"/>
              <a:pathLst>
                <a:path w="2897" h="5734" extrusionOk="0">
                  <a:moveTo>
                    <a:pt x="1190" y="1"/>
                  </a:moveTo>
                  <a:cubicBezTo>
                    <a:pt x="957" y="440"/>
                    <a:pt x="854" y="880"/>
                    <a:pt x="647" y="1293"/>
                  </a:cubicBezTo>
                  <a:cubicBezTo>
                    <a:pt x="311" y="2276"/>
                    <a:pt x="1" y="3335"/>
                    <a:pt x="104" y="4318"/>
                  </a:cubicBezTo>
                  <a:cubicBezTo>
                    <a:pt x="208" y="4861"/>
                    <a:pt x="544" y="5507"/>
                    <a:pt x="1061" y="5714"/>
                  </a:cubicBezTo>
                  <a:cubicBezTo>
                    <a:pt x="1131" y="5727"/>
                    <a:pt x="1202" y="5733"/>
                    <a:pt x="1274" y="5733"/>
                  </a:cubicBezTo>
                  <a:cubicBezTo>
                    <a:pt x="1765" y="5733"/>
                    <a:pt x="2293" y="5437"/>
                    <a:pt x="2586" y="4964"/>
                  </a:cubicBezTo>
                  <a:cubicBezTo>
                    <a:pt x="2896" y="4421"/>
                    <a:pt x="2896" y="3878"/>
                    <a:pt x="2896" y="3232"/>
                  </a:cubicBezTo>
                  <a:cubicBezTo>
                    <a:pt x="2896" y="2172"/>
                    <a:pt x="2793" y="1087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7"/>
            <p:cNvSpPr/>
            <p:nvPr/>
          </p:nvSpPr>
          <p:spPr>
            <a:xfrm>
              <a:off x="8100422" y="3714076"/>
              <a:ext cx="419235" cy="408286"/>
            </a:xfrm>
            <a:custGeom>
              <a:avLst/>
              <a:gdLst/>
              <a:ahLst/>
              <a:cxnLst/>
              <a:rect l="l" t="t" r="r" b="b"/>
              <a:pathLst>
                <a:path w="3982" h="3878" extrusionOk="0">
                  <a:moveTo>
                    <a:pt x="2043" y="0"/>
                  </a:moveTo>
                  <a:cubicBezTo>
                    <a:pt x="854" y="0"/>
                    <a:pt x="1" y="853"/>
                    <a:pt x="1" y="1939"/>
                  </a:cubicBezTo>
                  <a:cubicBezTo>
                    <a:pt x="1" y="2999"/>
                    <a:pt x="854" y="3878"/>
                    <a:pt x="2043" y="3878"/>
                  </a:cubicBezTo>
                  <a:cubicBezTo>
                    <a:pt x="3103" y="3878"/>
                    <a:pt x="3981" y="2999"/>
                    <a:pt x="3981" y="1939"/>
                  </a:cubicBezTo>
                  <a:cubicBezTo>
                    <a:pt x="3981" y="853"/>
                    <a:pt x="3103" y="0"/>
                    <a:pt x="20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7"/>
            <p:cNvSpPr/>
            <p:nvPr/>
          </p:nvSpPr>
          <p:spPr>
            <a:xfrm>
              <a:off x="7803726" y="4695235"/>
              <a:ext cx="408391" cy="237517"/>
            </a:xfrm>
            <a:custGeom>
              <a:avLst/>
              <a:gdLst/>
              <a:ahLst/>
              <a:cxnLst/>
              <a:rect l="l" t="t" r="r" b="b"/>
              <a:pathLst>
                <a:path w="3879" h="2256" extrusionOk="0">
                  <a:moveTo>
                    <a:pt x="2902" y="1"/>
                  </a:moveTo>
                  <a:cubicBezTo>
                    <a:pt x="2174" y="1"/>
                    <a:pt x="1471" y="238"/>
                    <a:pt x="880" y="685"/>
                  </a:cubicBezTo>
                  <a:cubicBezTo>
                    <a:pt x="440" y="1021"/>
                    <a:pt x="1" y="1564"/>
                    <a:pt x="104" y="2081"/>
                  </a:cubicBezTo>
                  <a:cubicBezTo>
                    <a:pt x="427" y="2198"/>
                    <a:pt x="783" y="2256"/>
                    <a:pt x="1138" y="2256"/>
                  </a:cubicBezTo>
                  <a:cubicBezTo>
                    <a:pt x="1494" y="2256"/>
                    <a:pt x="1849" y="2198"/>
                    <a:pt x="2172" y="2081"/>
                  </a:cubicBezTo>
                  <a:cubicBezTo>
                    <a:pt x="2689" y="1771"/>
                    <a:pt x="3232" y="1228"/>
                    <a:pt x="3568" y="685"/>
                  </a:cubicBezTo>
                  <a:cubicBezTo>
                    <a:pt x="3672" y="479"/>
                    <a:pt x="3775" y="272"/>
                    <a:pt x="3878" y="143"/>
                  </a:cubicBezTo>
                  <a:cubicBezTo>
                    <a:pt x="3553" y="47"/>
                    <a:pt x="3225" y="1"/>
                    <a:pt x="2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7"/>
            <p:cNvSpPr/>
            <p:nvPr/>
          </p:nvSpPr>
          <p:spPr>
            <a:xfrm>
              <a:off x="7803726" y="4699341"/>
              <a:ext cx="419235" cy="225305"/>
            </a:xfrm>
            <a:custGeom>
              <a:avLst/>
              <a:gdLst/>
              <a:ahLst/>
              <a:cxnLst/>
              <a:rect l="l" t="t" r="r" b="b"/>
              <a:pathLst>
                <a:path w="3982" h="2140" extrusionOk="0">
                  <a:moveTo>
                    <a:pt x="3775" y="0"/>
                  </a:moveTo>
                  <a:cubicBezTo>
                    <a:pt x="2819" y="440"/>
                    <a:pt x="1629" y="982"/>
                    <a:pt x="647" y="1525"/>
                  </a:cubicBezTo>
                  <a:cubicBezTo>
                    <a:pt x="440" y="1629"/>
                    <a:pt x="233" y="1732"/>
                    <a:pt x="1" y="1939"/>
                  </a:cubicBezTo>
                  <a:lnTo>
                    <a:pt x="1" y="2042"/>
                  </a:lnTo>
                  <a:cubicBezTo>
                    <a:pt x="1" y="2107"/>
                    <a:pt x="27" y="2139"/>
                    <a:pt x="53" y="2139"/>
                  </a:cubicBezTo>
                  <a:cubicBezTo>
                    <a:pt x="78" y="2139"/>
                    <a:pt x="104" y="2107"/>
                    <a:pt x="104" y="2042"/>
                  </a:cubicBezTo>
                  <a:cubicBezTo>
                    <a:pt x="337" y="1939"/>
                    <a:pt x="544" y="1836"/>
                    <a:pt x="750" y="1732"/>
                  </a:cubicBezTo>
                  <a:cubicBezTo>
                    <a:pt x="1733" y="1086"/>
                    <a:pt x="2922" y="646"/>
                    <a:pt x="3878" y="233"/>
                  </a:cubicBezTo>
                  <a:cubicBezTo>
                    <a:pt x="3982" y="104"/>
                    <a:pt x="3982" y="104"/>
                    <a:pt x="3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7"/>
            <p:cNvSpPr/>
            <p:nvPr/>
          </p:nvSpPr>
          <p:spPr>
            <a:xfrm>
              <a:off x="7656747" y="4111425"/>
              <a:ext cx="250572" cy="408286"/>
            </a:xfrm>
            <a:custGeom>
              <a:avLst/>
              <a:gdLst/>
              <a:ahLst/>
              <a:cxnLst/>
              <a:rect l="l" t="t" r="r" b="b"/>
              <a:pathLst>
                <a:path w="2380" h="3878" extrusionOk="0">
                  <a:moveTo>
                    <a:pt x="337" y="0"/>
                  </a:moveTo>
                  <a:cubicBezTo>
                    <a:pt x="1" y="957"/>
                    <a:pt x="104" y="2146"/>
                    <a:pt x="647" y="2999"/>
                  </a:cubicBezTo>
                  <a:cubicBezTo>
                    <a:pt x="983" y="3439"/>
                    <a:pt x="1397" y="3878"/>
                    <a:pt x="1940" y="3878"/>
                  </a:cubicBezTo>
                  <a:cubicBezTo>
                    <a:pt x="2276" y="3232"/>
                    <a:pt x="2379" y="2456"/>
                    <a:pt x="2146" y="1810"/>
                  </a:cubicBezTo>
                  <a:cubicBezTo>
                    <a:pt x="1940" y="1164"/>
                    <a:pt x="1397" y="647"/>
                    <a:pt x="854" y="311"/>
                  </a:cubicBezTo>
                  <a:cubicBezTo>
                    <a:pt x="647" y="207"/>
                    <a:pt x="440" y="0"/>
                    <a:pt x="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7"/>
            <p:cNvSpPr/>
            <p:nvPr/>
          </p:nvSpPr>
          <p:spPr>
            <a:xfrm>
              <a:off x="7678542" y="4097843"/>
              <a:ext cx="193404" cy="432816"/>
            </a:xfrm>
            <a:custGeom>
              <a:avLst/>
              <a:gdLst/>
              <a:ahLst/>
              <a:cxnLst/>
              <a:rect l="l" t="t" r="r" b="b"/>
              <a:pathLst>
                <a:path w="1837" h="4111" extrusionOk="0">
                  <a:moveTo>
                    <a:pt x="130" y="0"/>
                  </a:moveTo>
                  <a:cubicBezTo>
                    <a:pt x="1" y="0"/>
                    <a:pt x="1" y="129"/>
                    <a:pt x="1" y="129"/>
                  </a:cubicBezTo>
                  <a:cubicBezTo>
                    <a:pt x="337" y="1189"/>
                    <a:pt x="776" y="2378"/>
                    <a:pt x="1293" y="3361"/>
                  </a:cubicBezTo>
                  <a:cubicBezTo>
                    <a:pt x="1422" y="3568"/>
                    <a:pt x="1526" y="3878"/>
                    <a:pt x="1629" y="4110"/>
                  </a:cubicBezTo>
                  <a:lnTo>
                    <a:pt x="1836" y="4110"/>
                  </a:lnTo>
                  <a:lnTo>
                    <a:pt x="1836" y="4007"/>
                  </a:lnTo>
                  <a:cubicBezTo>
                    <a:pt x="1733" y="3774"/>
                    <a:pt x="1629" y="3568"/>
                    <a:pt x="1526" y="3231"/>
                  </a:cubicBezTo>
                  <a:cubicBezTo>
                    <a:pt x="983" y="2275"/>
                    <a:pt x="544" y="1086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7"/>
            <p:cNvSpPr/>
            <p:nvPr/>
          </p:nvSpPr>
          <p:spPr>
            <a:xfrm>
              <a:off x="7760243" y="4956344"/>
              <a:ext cx="462717" cy="107809"/>
            </a:xfrm>
            <a:custGeom>
              <a:avLst/>
              <a:gdLst/>
              <a:ahLst/>
              <a:cxnLst/>
              <a:rect l="l" t="t" r="r" b="b"/>
              <a:pathLst>
                <a:path w="4395" h="1024" extrusionOk="0">
                  <a:moveTo>
                    <a:pt x="3075" y="0"/>
                  </a:moveTo>
                  <a:cubicBezTo>
                    <a:pt x="2841" y="0"/>
                    <a:pt x="2597" y="51"/>
                    <a:pt x="2353" y="144"/>
                  </a:cubicBezTo>
                  <a:cubicBezTo>
                    <a:pt x="1939" y="248"/>
                    <a:pt x="1500" y="480"/>
                    <a:pt x="1293" y="894"/>
                  </a:cubicBezTo>
                  <a:cubicBezTo>
                    <a:pt x="1055" y="821"/>
                    <a:pt x="830" y="748"/>
                    <a:pt x="637" y="748"/>
                  </a:cubicBezTo>
                  <a:cubicBezTo>
                    <a:pt x="557" y="748"/>
                    <a:pt x="482" y="760"/>
                    <a:pt x="414" y="790"/>
                  </a:cubicBezTo>
                  <a:cubicBezTo>
                    <a:pt x="207" y="790"/>
                    <a:pt x="104" y="894"/>
                    <a:pt x="0" y="1023"/>
                  </a:cubicBezTo>
                  <a:lnTo>
                    <a:pt x="4395" y="1023"/>
                  </a:lnTo>
                  <a:lnTo>
                    <a:pt x="4395" y="894"/>
                  </a:lnTo>
                  <a:cubicBezTo>
                    <a:pt x="4188" y="687"/>
                    <a:pt x="4085" y="480"/>
                    <a:pt x="3878" y="248"/>
                  </a:cubicBezTo>
                  <a:cubicBezTo>
                    <a:pt x="3636" y="77"/>
                    <a:pt x="3363" y="0"/>
                    <a:pt x="3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5" name="Google Shape;1295;p47"/>
            <p:cNvGrpSpPr/>
            <p:nvPr/>
          </p:nvGrpSpPr>
          <p:grpSpPr>
            <a:xfrm rot="837665" flipH="1">
              <a:off x="8133675" y="3878509"/>
              <a:ext cx="347511" cy="104515"/>
              <a:chOff x="6694163" y="903848"/>
              <a:chExt cx="368534" cy="110849"/>
            </a:xfrm>
          </p:grpSpPr>
          <p:sp>
            <p:nvSpPr>
              <p:cNvPr id="1296" name="Google Shape;1296;p47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7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7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9" name="Google Shape;1299;p47"/>
          <p:cNvGrpSpPr/>
          <p:nvPr/>
        </p:nvGrpSpPr>
        <p:grpSpPr>
          <a:xfrm>
            <a:off x="5688955" y="2816769"/>
            <a:ext cx="1426694" cy="1537276"/>
            <a:chOff x="5688955" y="2816769"/>
            <a:chExt cx="1426694" cy="1537276"/>
          </a:xfrm>
        </p:grpSpPr>
        <p:grpSp>
          <p:nvGrpSpPr>
            <p:cNvPr id="1300" name="Google Shape;1300;p47"/>
            <p:cNvGrpSpPr/>
            <p:nvPr/>
          </p:nvGrpSpPr>
          <p:grpSpPr>
            <a:xfrm rot="1509487">
              <a:off x="5902864" y="2970784"/>
              <a:ext cx="998876" cy="1229245"/>
              <a:chOff x="3631463" y="3739555"/>
              <a:chExt cx="998918" cy="1229296"/>
            </a:xfrm>
          </p:grpSpPr>
          <p:sp>
            <p:nvSpPr>
              <p:cNvPr id="1301" name="Google Shape;1301;p47"/>
              <p:cNvSpPr/>
              <p:nvPr/>
            </p:nvSpPr>
            <p:spPr>
              <a:xfrm>
                <a:off x="3631463" y="3739555"/>
                <a:ext cx="998918" cy="896268"/>
              </a:xfrm>
              <a:custGeom>
                <a:avLst/>
                <a:gdLst/>
                <a:ahLst/>
                <a:cxnLst/>
                <a:rect l="l" t="t" r="r" b="b"/>
                <a:pathLst>
                  <a:path w="9488" h="8513" extrusionOk="0">
                    <a:moveTo>
                      <a:pt x="4345" y="1"/>
                    </a:moveTo>
                    <a:cubicBezTo>
                      <a:pt x="4077" y="1"/>
                      <a:pt x="3809" y="26"/>
                      <a:pt x="3542" y="69"/>
                    </a:cubicBezTo>
                    <a:cubicBezTo>
                      <a:pt x="3335" y="69"/>
                      <a:pt x="3025" y="172"/>
                      <a:pt x="2792" y="172"/>
                    </a:cubicBezTo>
                    <a:cubicBezTo>
                      <a:pt x="2249" y="405"/>
                      <a:pt x="1732" y="715"/>
                      <a:pt x="1293" y="1154"/>
                    </a:cubicBezTo>
                    <a:cubicBezTo>
                      <a:pt x="1086" y="1361"/>
                      <a:pt x="853" y="1594"/>
                      <a:pt x="646" y="1904"/>
                    </a:cubicBezTo>
                    <a:cubicBezTo>
                      <a:pt x="440" y="2240"/>
                      <a:pt x="310" y="2550"/>
                      <a:pt x="207" y="2886"/>
                    </a:cubicBezTo>
                    <a:cubicBezTo>
                      <a:pt x="0" y="3739"/>
                      <a:pt x="0" y="4592"/>
                      <a:pt x="104" y="5342"/>
                    </a:cubicBezTo>
                    <a:lnTo>
                      <a:pt x="104" y="5471"/>
                    </a:lnTo>
                    <a:cubicBezTo>
                      <a:pt x="207" y="6428"/>
                      <a:pt x="310" y="7513"/>
                      <a:pt x="750" y="8470"/>
                    </a:cubicBezTo>
                    <a:cubicBezTo>
                      <a:pt x="848" y="8500"/>
                      <a:pt x="953" y="8513"/>
                      <a:pt x="1061" y="8513"/>
                    </a:cubicBezTo>
                    <a:cubicBezTo>
                      <a:pt x="1322" y="8513"/>
                      <a:pt x="1598" y="8440"/>
                      <a:pt x="1836" y="8366"/>
                    </a:cubicBezTo>
                    <a:cubicBezTo>
                      <a:pt x="2146" y="8366"/>
                      <a:pt x="2482" y="8263"/>
                      <a:pt x="2792" y="8160"/>
                    </a:cubicBezTo>
                    <a:cubicBezTo>
                      <a:pt x="3128" y="7927"/>
                      <a:pt x="3542" y="7824"/>
                      <a:pt x="3981" y="7617"/>
                    </a:cubicBezTo>
                    <a:cubicBezTo>
                      <a:pt x="6023" y="6634"/>
                      <a:pt x="7962" y="5135"/>
                      <a:pt x="9358" y="3532"/>
                    </a:cubicBezTo>
                    <a:lnTo>
                      <a:pt x="9487" y="3403"/>
                    </a:lnTo>
                    <a:cubicBezTo>
                      <a:pt x="9255" y="3093"/>
                      <a:pt x="8944" y="2654"/>
                      <a:pt x="8712" y="2343"/>
                    </a:cubicBezTo>
                    <a:cubicBezTo>
                      <a:pt x="8195" y="1800"/>
                      <a:pt x="7652" y="1258"/>
                      <a:pt x="7006" y="818"/>
                    </a:cubicBezTo>
                    <a:cubicBezTo>
                      <a:pt x="6566" y="508"/>
                      <a:pt x="6023" y="301"/>
                      <a:pt x="5480" y="172"/>
                    </a:cubicBezTo>
                    <a:cubicBezTo>
                      <a:pt x="5102" y="51"/>
                      <a:pt x="4723" y="1"/>
                      <a:pt x="4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7"/>
              <p:cNvSpPr/>
              <p:nvPr/>
            </p:nvSpPr>
            <p:spPr>
              <a:xfrm>
                <a:off x="3653257" y="3757559"/>
                <a:ext cx="296685" cy="29679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819" extrusionOk="0">
                    <a:moveTo>
                      <a:pt x="2585" y="1"/>
                    </a:moveTo>
                    <a:cubicBezTo>
                      <a:pt x="1732" y="337"/>
                      <a:pt x="879" y="983"/>
                      <a:pt x="439" y="1733"/>
                    </a:cubicBezTo>
                    <a:cubicBezTo>
                      <a:pt x="233" y="2069"/>
                      <a:pt x="103" y="2379"/>
                      <a:pt x="0" y="2715"/>
                    </a:cubicBezTo>
                    <a:cubicBezTo>
                      <a:pt x="233" y="2819"/>
                      <a:pt x="543" y="2819"/>
                      <a:pt x="750" y="2819"/>
                    </a:cubicBezTo>
                    <a:cubicBezTo>
                      <a:pt x="1835" y="2819"/>
                      <a:pt x="2818" y="1940"/>
                      <a:pt x="2818" y="880"/>
                    </a:cubicBezTo>
                    <a:cubicBezTo>
                      <a:pt x="2818" y="544"/>
                      <a:pt x="2688" y="337"/>
                      <a:pt x="2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7"/>
              <p:cNvSpPr/>
              <p:nvPr/>
            </p:nvSpPr>
            <p:spPr>
              <a:xfrm>
                <a:off x="3642308" y="4291043"/>
                <a:ext cx="307635" cy="344799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3275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745" y="3262"/>
                      <a:pt x="850" y="3275"/>
                      <a:pt x="958" y="3275"/>
                    </a:cubicBezTo>
                    <a:cubicBezTo>
                      <a:pt x="1219" y="3275"/>
                      <a:pt x="1495" y="3202"/>
                      <a:pt x="1733" y="3128"/>
                    </a:cubicBezTo>
                    <a:cubicBezTo>
                      <a:pt x="2043" y="3128"/>
                      <a:pt x="2379" y="3025"/>
                      <a:pt x="2689" y="2922"/>
                    </a:cubicBezTo>
                    <a:cubicBezTo>
                      <a:pt x="2792" y="2586"/>
                      <a:pt x="2922" y="2275"/>
                      <a:pt x="2922" y="2043"/>
                    </a:cubicBezTo>
                    <a:cubicBezTo>
                      <a:pt x="2922" y="879"/>
                      <a:pt x="1939" y="1"/>
                      <a:pt x="854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7"/>
              <p:cNvSpPr/>
              <p:nvPr/>
            </p:nvSpPr>
            <p:spPr>
              <a:xfrm>
                <a:off x="4140414" y="3757559"/>
                <a:ext cx="408285" cy="375752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569" extrusionOk="0">
                    <a:moveTo>
                      <a:pt x="646" y="1"/>
                    </a:moveTo>
                    <a:cubicBezTo>
                      <a:pt x="233" y="337"/>
                      <a:pt x="0" y="983"/>
                      <a:pt x="0" y="1629"/>
                    </a:cubicBezTo>
                    <a:cubicBezTo>
                      <a:pt x="0" y="2715"/>
                      <a:pt x="879" y="3568"/>
                      <a:pt x="1939" y="3568"/>
                    </a:cubicBezTo>
                    <a:cubicBezTo>
                      <a:pt x="2818" y="3568"/>
                      <a:pt x="3568" y="3025"/>
                      <a:pt x="3878" y="2172"/>
                    </a:cubicBezTo>
                    <a:cubicBezTo>
                      <a:pt x="3361" y="1629"/>
                      <a:pt x="2818" y="1087"/>
                      <a:pt x="2172" y="647"/>
                    </a:cubicBezTo>
                    <a:cubicBezTo>
                      <a:pt x="1732" y="337"/>
                      <a:pt x="1189" y="130"/>
                      <a:pt x="6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7"/>
              <p:cNvSpPr/>
              <p:nvPr/>
            </p:nvSpPr>
            <p:spPr>
              <a:xfrm>
                <a:off x="3710322" y="4111425"/>
                <a:ext cx="906480" cy="528096"/>
              </a:xfrm>
              <a:custGeom>
                <a:avLst/>
                <a:gdLst/>
                <a:ahLst/>
                <a:cxnLst/>
                <a:rect l="l" t="t" r="r" b="b"/>
                <a:pathLst>
                  <a:path w="8610" h="5016" extrusionOk="0">
                    <a:moveTo>
                      <a:pt x="8506" y="0"/>
                    </a:moveTo>
                    <a:cubicBezTo>
                      <a:pt x="7549" y="207"/>
                      <a:pt x="6670" y="414"/>
                      <a:pt x="5817" y="750"/>
                    </a:cubicBezTo>
                    <a:cubicBezTo>
                      <a:pt x="5714" y="750"/>
                      <a:pt x="5714" y="854"/>
                      <a:pt x="5610" y="854"/>
                    </a:cubicBezTo>
                    <a:cubicBezTo>
                      <a:pt x="5274" y="957"/>
                      <a:pt x="4964" y="1060"/>
                      <a:pt x="4628" y="1293"/>
                    </a:cubicBezTo>
                    <a:cubicBezTo>
                      <a:pt x="4318" y="1396"/>
                      <a:pt x="4085" y="1500"/>
                      <a:pt x="3878" y="1603"/>
                    </a:cubicBezTo>
                    <a:lnTo>
                      <a:pt x="3775" y="1603"/>
                    </a:lnTo>
                    <a:lnTo>
                      <a:pt x="3775" y="1707"/>
                    </a:lnTo>
                    <a:cubicBezTo>
                      <a:pt x="3336" y="1939"/>
                      <a:pt x="2793" y="2146"/>
                      <a:pt x="2379" y="2456"/>
                    </a:cubicBezTo>
                    <a:cubicBezTo>
                      <a:pt x="2146" y="2585"/>
                      <a:pt x="1940" y="2792"/>
                      <a:pt x="1733" y="2896"/>
                    </a:cubicBezTo>
                    <a:cubicBezTo>
                      <a:pt x="1629" y="2999"/>
                      <a:pt x="1629" y="2999"/>
                      <a:pt x="1629" y="3102"/>
                    </a:cubicBezTo>
                    <a:cubicBezTo>
                      <a:pt x="1190" y="3439"/>
                      <a:pt x="751" y="3749"/>
                      <a:pt x="440" y="4188"/>
                    </a:cubicBezTo>
                    <a:cubicBezTo>
                      <a:pt x="337" y="4395"/>
                      <a:pt x="1" y="4731"/>
                      <a:pt x="1" y="4938"/>
                    </a:cubicBezTo>
                    <a:cubicBezTo>
                      <a:pt x="169" y="4990"/>
                      <a:pt x="330" y="5015"/>
                      <a:pt x="492" y="5015"/>
                    </a:cubicBezTo>
                    <a:cubicBezTo>
                      <a:pt x="654" y="5015"/>
                      <a:pt x="815" y="4990"/>
                      <a:pt x="983" y="4938"/>
                    </a:cubicBezTo>
                    <a:lnTo>
                      <a:pt x="1087" y="4834"/>
                    </a:lnTo>
                    <a:lnTo>
                      <a:pt x="1190" y="4834"/>
                    </a:lnTo>
                    <a:cubicBezTo>
                      <a:pt x="2146" y="4628"/>
                      <a:pt x="3129" y="4188"/>
                      <a:pt x="4085" y="3645"/>
                    </a:cubicBezTo>
                    <a:cubicBezTo>
                      <a:pt x="4964" y="3232"/>
                      <a:pt x="5714" y="2689"/>
                      <a:pt x="6463" y="2146"/>
                    </a:cubicBezTo>
                    <a:lnTo>
                      <a:pt x="6463" y="2043"/>
                    </a:lnTo>
                    <a:cubicBezTo>
                      <a:pt x="7317" y="1396"/>
                      <a:pt x="7963" y="750"/>
                      <a:pt x="86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7"/>
              <p:cNvSpPr/>
              <p:nvPr/>
            </p:nvSpPr>
            <p:spPr>
              <a:xfrm>
                <a:off x="4164841" y="4247454"/>
                <a:ext cx="32848" cy="10086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958" extrusionOk="0">
                    <a:moveTo>
                      <a:pt x="311" y="1"/>
                    </a:move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957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1" y="854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rgbClr val="5A1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7"/>
              <p:cNvSpPr/>
              <p:nvPr/>
            </p:nvSpPr>
            <p:spPr>
              <a:xfrm>
                <a:off x="4107776" y="4280198"/>
                <a:ext cx="57168" cy="68118"/>
              </a:xfrm>
              <a:custGeom>
                <a:avLst/>
                <a:gdLst/>
                <a:ahLst/>
                <a:cxnLst/>
                <a:rect l="l" t="t" r="r" b="b"/>
                <a:pathLst>
                  <a:path w="543" h="647" extrusionOk="0">
                    <a:moveTo>
                      <a:pt x="0" y="0"/>
                    </a:moveTo>
                    <a:cubicBezTo>
                      <a:pt x="207" y="207"/>
                      <a:pt x="310" y="440"/>
                      <a:pt x="439" y="543"/>
                    </a:cubicBezTo>
                    <a:lnTo>
                      <a:pt x="543" y="646"/>
                    </a:lnTo>
                    <a:lnTo>
                      <a:pt x="543" y="543"/>
                    </a:lnTo>
                    <a:cubicBezTo>
                      <a:pt x="439" y="336"/>
                      <a:pt x="207" y="207"/>
                      <a:pt x="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7"/>
              <p:cNvSpPr/>
              <p:nvPr/>
            </p:nvSpPr>
            <p:spPr>
              <a:xfrm>
                <a:off x="3813818" y="4337368"/>
                <a:ext cx="351116" cy="293948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2792" extrusionOk="0">
                    <a:moveTo>
                      <a:pt x="3231" y="0"/>
                    </a:moveTo>
                    <a:cubicBezTo>
                      <a:pt x="2353" y="207"/>
                      <a:pt x="1603" y="543"/>
                      <a:pt x="750" y="750"/>
                    </a:cubicBezTo>
                    <a:cubicBezTo>
                      <a:pt x="646" y="853"/>
                      <a:pt x="646" y="853"/>
                      <a:pt x="646" y="956"/>
                    </a:cubicBezTo>
                    <a:cubicBezTo>
                      <a:pt x="1396" y="646"/>
                      <a:pt x="2249" y="310"/>
                      <a:pt x="3102" y="103"/>
                    </a:cubicBezTo>
                    <a:lnTo>
                      <a:pt x="3102" y="103"/>
                    </a:lnTo>
                    <a:cubicBezTo>
                      <a:pt x="2353" y="750"/>
                      <a:pt x="1499" y="1499"/>
                      <a:pt x="750" y="2146"/>
                    </a:cubicBezTo>
                    <a:cubicBezTo>
                      <a:pt x="470" y="2340"/>
                      <a:pt x="279" y="2515"/>
                      <a:pt x="104" y="2688"/>
                    </a:cubicBezTo>
                    <a:lnTo>
                      <a:pt x="207" y="2688"/>
                    </a:lnTo>
                    <a:cubicBezTo>
                      <a:pt x="310" y="2585"/>
                      <a:pt x="517" y="2378"/>
                      <a:pt x="750" y="2249"/>
                    </a:cubicBezTo>
                    <a:cubicBezTo>
                      <a:pt x="1603" y="1499"/>
                      <a:pt x="2353" y="750"/>
                      <a:pt x="3231" y="103"/>
                    </a:cubicBezTo>
                    <a:lnTo>
                      <a:pt x="3335" y="103"/>
                    </a:lnTo>
                    <a:lnTo>
                      <a:pt x="3335" y="0"/>
                    </a:lnTo>
                    <a:close/>
                    <a:moveTo>
                      <a:pt x="104" y="2688"/>
                    </a:moveTo>
                    <a:lnTo>
                      <a:pt x="0" y="2792"/>
                    </a:lnTo>
                    <a:cubicBezTo>
                      <a:pt x="35" y="2757"/>
                      <a:pt x="69" y="2723"/>
                      <a:pt x="104" y="26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7"/>
              <p:cNvSpPr/>
              <p:nvPr/>
            </p:nvSpPr>
            <p:spPr>
              <a:xfrm>
                <a:off x="4140414" y="4348213"/>
                <a:ext cx="24531" cy="14707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397" extrusionOk="0">
                    <a:moveTo>
                      <a:pt x="129" y="0"/>
                    </a:moveTo>
                    <a:cubicBezTo>
                      <a:pt x="129" y="336"/>
                      <a:pt x="129" y="647"/>
                      <a:pt x="0" y="853"/>
                    </a:cubicBezTo>
                    <a:lnTo>
                      <a:pt x="0" y="1396"/>
                    </a:lnTo>
                    <a:cubicBezTo>
                      <a:pt x="129" y="1190"/>
                      <a:pt x="129" y="1086"/>
                      <a:pt x="129" y="983"/>
                    </a:cubicBezTo>
                    <a:cubicBezTo>
                      <a:pt x="129" y="647"/>
                      <a:pt x="233" y="336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7"/>
              <p:cNvSpPr/>
              <p:nvPr/>
            </p:nvSpPr>
            <p:spPr>
              <a:xfrm>
                <a:off x="4164841" y="4190389"/>
                <a:ext cx="158029" cy="1579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00" extrusionOk="0">
                    <a:moveTo>
                      <a:pt x="1500" y="0"/>
                    </a:moveTo>
                    <a:cubicBezTo>
                      <a:pt x="1397" y="0"/>
                      <a:pt x="1397" y="104"/>
                      <a:pt x="1293" y="104"/>
                    </a:cubicBezTo>
                    <a:cubicBezTo>
                      <a:pt x="854" y="543"/>
                      <a:pt x="414" y="853"/>
                      <a:pt x="1" y="1396"/>
                    </a:cubicBezTo>
                    <a:lnTo>
                      <a:pt x="1" y="1499"/>
                    </a:lnTo>
                    <a:lnTo>
                      <a:pt x="104" y="1396"/>
                    </a:lnTo>
                    <a:lnTo>
                      <a:pt x="208" y="1293"/>
                    </a:lnTo>
                    <a:cubicBezTo>
                      <a:pt x="647" y="853"/>
                      <a:pt x="1061" y="414"/>
                      <a:pt x="15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7"/>
              <p:cNvSpPr/>
              <p:nvPr/>
            </p:nvSpPr>
            <p:spPr>
              <a:xfrm>
                <a:off x="4164841" y="4111425"/>
                <a:ext cx="451977" cy="236885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2250" extrusionOk="0">
                    <a:moveTo>
                      <a:pt x="4189" y="0"/>
                    </a:moveTo>
                    <a:cubicBezTo>
                      <a:pt x="2793" y="647"/>
                      <a:pt x="1500" y="1293"/>
                      <a:pt x="208" y="2043"/>
                    </a:cubicBezTo>
                    <a:cubicBezTo>
                      <a:pt x="104" y="2043"/>
                      <a:pt x="104" y="2146"/>
                      <a:pt x="1" y="2146"/>
                    </a:cubicBezTo>
                    <a:lnTo>
                      <a:pt x="1" y="2249"/>
                    </a:lnTo>
                    <a:lnTo>
                      <a:pt x="104" y="2146"/>
                    </a:lnTo>
                    <a:cubicBezTo>
                      <a:pt x="1500" y="1396"/>
                      <a:pt x="2896" y="647"/>
                      <a:pt x="4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7"/>
              <p:cNvSpPr/>
              <p:nvPr/>
            </p:nvSpPr>
            <p:spPr>
              <a:xfrm>
                <a:off x="4164841" y="4326419"/>
                <a:ext cx="226041" cy="2189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8" extrusionOk="0">
                    <a:moveTo>
                      <a:pt x="2146" y="1"/>
                    </a:moveTo>
                    <a:cubicBezTo>
                      <a:pt x="1500" y="104"/>
                      <a:pt x="854" y="104"/>
                      <a:pt x="104" y="104"/>
                    </a:cubicBezTo>
                    <a:lnTo>
                      <a:pt x="1" y="104"/>
                    </a:lnTo>
                    <a:lnTo>
                      <a:pt x="1" y="207"/>
                    </a:lnTo>
                    <a:lnTo>
                      <a:pt x="104" y="207"/>
                    </a:lnTo>
                    <a:cubicBezTo>
                      <a:pt x="751" y="104"/>
                      <a:pt x="1397" y="104"/>
                      <a:pt x="2146" y="104"/>
                    </a:cubicBezTo>
                    <a:lnTo>
                      <a:pt x="21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7"/>
              <p:cNvSpPr/>
              <p:nvPr/>
            </p:nvSpPr>
            <p:spPr>
              <a:xfrm>
                <a:off x="4140414" y="4337368"/>
                <a:ext cx="421971" cy="631483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998" extrusionOk="0">
                    <a:moveTo>
                      <a:pt x="233" y="0"/>
                    </a:moveTo>
                    <a:cubicBezTo>
                      <a:pt x="0" y="103"/>
                      <a:pt x="336" y="543"/>
                      <a:pt x="440" y="646"/>
                    </a:cubicBezTo>
                    <a:cubicBezTo>
                      <a:pt x="879" y="1293"/>
                      <a:pt x="1189" y="2042"/>
                      <a:pt x="1525" y="2895"/>
                    </a:cubicBezTo>
                    <a:cubicBezTo>
                      <a:pt x="1836" y="3774"/>
                      <a:pt x="2068" y="4731"/>
                      <a:pt x="2275" y="5713"/>
                    </a:cubicBezTo>
                    <a:cubicBezTo>
                      <a:pt x="2275" y="5816"/>
                      <a:pt x="2275" y="5920"/>
                      <a:pt x="2378" y="5920"/>
                    </a:cubicBezTo>
                    <a:cubicBezTo>
                      <a:pt x="2430" y="5971"/>
                      <a:pt x="2482" y="5997"/>
                      <a:pt x="2537" y="5997"/>
                    </a:cubicBezTo>
                    <a:cubicBezTo>
                      <a:pt x="2592" y="5997"/>
                      <a:pt x="2650" y="5971"/>
                      <a:pt x="2715" y="5920"/>
                    </a:cubicBezTo>
                    <a:cubicBezTo>
                      <a:pt x="3128" y="5816"/>
                      <a:pt x="3464" y="5713"/>
                      <a:pt x="3774" y="5480"/>
                    </a:cubicBezTo>
                    <a:cubicBezTo>
                      <a:pt x="3774" y="5480"/>
                      <a:pt x="3878" y="5480"/>
                      <a:pt x="3878" y="5377"/>
                    </a:cubicBezTo>
                    <a:cubicBezTo>
                      <a:pt x="4007" y="5274"/>
                      <a:pt x="3878" y="5067"/>
                      <a:pt x="3878" y="4963"/>
                    </a:cubicBezTo>
                    <a:cubicBezTo>
                      <a:pt x="3128" y="3438"/>
                      <a:pt x="2275" y="2042"/>
                      <a:pt x="1086" y="853"/>
                    </a:cubicBezTo>
                    <a:cubicBezTo>
                      <a:pt x="983" y="646"/>
                      <a:pt x="440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7"/>
              <p:cNvSpPr/>
              <p:nvPr/>
            </p:nvSpPr>
            <p:spPr>
              <a:xfrm>
                <a:off x="3642308" y="4043410"/>
                <a:ext cx="283209" cy="36206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3439" extrusionOk="0">
                    <a:moveTo>
                      <a:pt x="104" y="0"/>
                    </a:moveTo>
                    <a:cubicBezTo>
                      <a:pt x="1" y="517"/>
                      <a:pt x="1" y="1060"/>
                      <a:pt x="1" y="1706"/>
                    </a:cubicBezTo>
                    <a:lnTo>
                      <a:pt x="1" y="2456"/>
                    </a:lnTo>
                    <a:lnTo>
                      <a:pt x="1" y="2585"/>
                    </a:lnTo>
                    <a:cubicBezTo>
                      <a:pt x="207" y="2456"/>
                      <a:pt x="543" y="2353"/>
                      <a:pt x="854" y="2353"/>
                    </a:cubicBezTo>
                    <a:cubicBezTo>
                      <a:pt x="1629" y="2353"/>
                      <a:pt x="2275" y="2792"/>
                      <a:pt x="2586" y="3438"/>
                    </a:cubicBezTo>
                    <a:lnTo>
                      <a:pt x="2689" y="3335"/>
                    </a:lnTo>
                    <a:cubicBezTo>
                      <a:pt x="2586" y="3231"/>
                      <a:pt x="2482" y="3102"/>
                      <a:pt x="2379" y="2895"/>
                    </a:cubicBezTo>
                    <a:cubicBezTo>
                      <a:pt x="1939" y="2249"/>
                      <a:pt x="1629" y="1500"/>
                      <a:pt x="1397" y="646"/>
                    </a:cubicBezTo>
                    <a:cubicBezTo>
                      <a:pt x="1397" y="414"/>
                      <a:pt x="1293" y="310"/>
                      <a:pt x="1293" y="104"/>
                    </a:cubicBezTo>
                    <a:lnTo>
                      <a:pt x="854" y="104"/>
                    </a:lnTo>
                    <a:cubicBezTo>
                      <a:pt x="647" y="104"/>
                      <a:pt x="337" y="104"/>
                      <a:pt x="104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7"/>
              <p:cNvSpPr/>
              <p:nvPr/>
            </p:nvSpPr>
            <p:spPr>
              <a:xfrm>
                <a:off x="3653257" y="3861055"/>
                <a:ext cx="125286" cy="193298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836" extrusionOk="0">
                    <a:moveTo>
                      <a:pt x="1086" y="0"/>
                    </a:moveTo>
                    <a:cubicBezTo>
                      <a:pt x="982" y="104"/>
                      <a:pt x="879" y="207"/>
                      <a:pt x="750" y="207"/>
                    </a:cubicBezTo>
                    <a:cubicBezTo>
                      <a:pt x="646" y="440"/>
                      <a:pt x="543" y="543"/>
                      <a:pt x="439" y="750"/>
                    </a:cubicBezTo>
                    <a:cubicBezTo>
                      <a:pt x="233" y="1086"/>
                      <a:pt x="103" y="1396"/>
                      <a:pt x="0" y="1732"/>
                    </a:cubicBezTo>
                    <a:cubicBezTo>
                      <a:pt x="233" y="1836"/>
                      <a:pt x="543" y="1836"/>
                      <a:pt x="750" y="1836"/>
                    </a:cubicBezTo>
                    <a:lnTo>
                      <a:pt x="1189" y="1836"/>
                    </a:lnTo>
                    <a:cubicBezTo>
                      <a:pt x="1189" y="1189"/>
                      <a:pt x="1189" y="646"/>
                      <a:pt x="1086" y="0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7"/>
              <p:cNvSpPr/>
              <p:nvPr/>
            </p:nvSpPr>
            <p:spPr>
              <a:xfrm>
                <a:off x="3642308" y="4291043"/>
                <a:ext cx="272260" cy="340272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3232" extrusionOk="0">
                    <a:moveTo>
                      <a:pt x="854" y="1"/>
                    </a:moveTo>
                    <a:cubicBezTo>
                      <a:pt x="543" y="1"/>
                      <a:pt x="207" y="104"/>
                      <a:pt x="1" y="233"/>
                    </a:cubicBezTo>
                    <a:cubicBezTo>
                      <a:pt x="104" y="1190"/>
                      <a:pt x="207" y="2275"/>
                      <a:pt x="647" y="3232"/>
                    </a:cubicBezTo>
                    <a:cubicBezTo>
                      <a:pt x="647" y="3025"/>
                      <a:pt x="983" y="2689"/>
                      <a:pt x="1086" y="2482"/>
                    </a:cubicBezTo>
                    <a:cubicBezTo>
                      <a:pt x="1397" y="2043"/>
                      <a:pt x="1836" y="1733"/>
                      <a:pt x="2275" y="1396"/>
                    </a:cubicBezTo>
                    <a:cubicBezTo>
                      <a:pt x="2275" y="1293"/>
                      <a:pt x="2275" y="1293"/>
                      <a:pt x="2379" y="1190"/>
                    </a:cubicBezTo>
                    <a:cubicBezTo>
                      <a:pt x="2482" y="1190"/>
                      <a:pt x="2482" y="1086"/>
                      <a:pt x="2586" y="1086"/>
                    </a:cubicBezTo>
                    <a:cubicBezTo>
                      <a:pt x="2275" y="440"/>
                      <a:pt x="1629" y="1"/>
                      <a:pt x="854" y="1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7"/>
              <p:cNvSpPr/>
              <p:nvPr/>
            </p:nvSpPr>
            <p:spPr>
              <a:xfrm>
                <a:off x="3710322" y="4394433"/>
                <a:ext cx="272260" cy="247834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354" extrusionOk="0">
                    <a:moveTo>
                      <a:pt x="2043" y="1"/>
                    </a:moveTo>
                    <a:lnTo>
                      <a:pt x="1940" y="104"/>
                    </a:lnTo>
                    <a:cubicBezTo>
                      <a:pt x="1836" y="104"/>
                      <a:pt x="1836" y="208"/>
                      <a:pt x="1733" y="208"/>
                    </a:cubicBezTo>
                    <a:cubicBezTo>
                      <a:pt x="1836" y="208"/>
                      <a:pt x="1940" y="208"/>
                      <a:pt x="2043" y="104"/>
                    </a:cubicBezTo>
                    <a:lnTo>
                      <a:pt x="2043" y="1"/>
                    </a:lnTo>
                    <a:close/>
                    <a:moveTo>
                      <a:pt x="2146" y="208"/>
                    </a:moveTo>
                    <a:cubicBezTo>
                      <a:pt x="1940" y="208"/>
                      <a:pt x="1733" y="311"/>
                      <a:pt x="1629" y="414"/>
                    </a:cubicBezTo>
                    <a:cubicBezTo>
                      <a:pt x="1190" y="751"/>
                      <a:pt x="751" y="1061"/>
                      <a:pt x="440" y="1500"/>
                    </a:cubicBezTo>
                    <a:cubicBezTo>
                      <a:pt x="337" y="1707"/>
                      <a:pt x="1" y="2043"/>
                      <a:pt x="1" y="2250"/>
                    </a:cubicBezTo>
                    <a:cubicBezTo>
                      <a:pt x="104" y="2353"/>
                      <a:pt x="208" y="2353"/>
                      <a:pt x="337" y="2353"/>
                    </a:cubicBezTo>
                    <a:lnTo>
                      <a:pt x="440" y="2353"/>
                    </a:lnTo>
                    <a:cubicBezTo>
                      <a:pt x="647" y="2353"/>
                      <a:pt x="751" y="2250"/>
                      <a:pt x="983" y="2250"/>
                    </a:cubicBezTo>
                    <a:cubicBezTo>
                      <a:pt x="1190" y="2043"/>
                      <a:pt x="1397" y="1836"/>
                      <a:pt x="1733" y="1604"/>
                    </a:cubicBezTo>
                    <a:cubicBezTo>
                      <a:pt x="1940" y="1397"/>
                      <a:pt x="2276" y="1061"/>
                      <a:pt x="2586" y="751"/>
                    </a:cubicBezTo>
                    <a:cubicBezTo>
                      <a:pt x="2482" y="647"/>
                      <a:pt x="2276" y="414"/>
                      <a:pt x="2146" y="208"/>
                    </a:cubicBezTo>
                    <a:close/>
                  </a:path>
                </a:pathLst>
              </a:custGeom>
              <a:solidFill>
                <a:srgbClr val="1C0505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7"/>
              <p:cNvSpPr/>
              <p:nvPr/>
            </p:nvSpPr>
            <p:spPr>
              <a:xfrm>
                <a:off x="3824663" y="4620377"/>
                <a:ext cx="10949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" extrusionOk="0">
                    <a:moveTo>
                      <a:pt x="104" y="0"/>
                    </a:moveTo>
                    <a:lnTo>
                      <a:pt x="104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7"/>
              <p:cNvSpPr/>
              <p:nvPr/>
            </p:nvSpPr>
            <p:spPr>
              <a:xfrm>
                <a:off x="3835507" y="4484242"/>
                <a:ext cx="215197" cy="13623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94" extrusionOk="0">
                    <a:moveTo>
                      <a:pt x="1500" y="1"/>
                    </a:moveTo>
                    <a:cubicBezTo>
                      <a:pt x="1190" y="208"/>
                      <a:pt x="854" y="544"/>
                      <a:pt x="544" y="854"/>
                    </a:cubicBezTo>
                    <a:cubicBezTo>
                      <a:pt x="311" y="983"/>
                      <a:pt x="104" y="1190"/>
                      <a:pt x="1" y="1293"/>
                    </a:cubicBezTo>
                    <a:cubicBezTo>
                      <a:pt x="208" y="1293"/>
                      <a:pt x="544" y="1190"/>
                      <a:pt x="854" y="1087"/>
                    </a:cubicBezTo>
                    <a:cubicBezTo>
                      <a:pt x="1190" y="854"/>
                      <a:pt x="1604" y="751"/>
                      <a:pt x="2043" y="544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rgbClr val="DE9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7"/>
              <p:cNvSpPr/>
              <p:nvPr/>
            </p:nvSpPr>
            <p:spPr>
              <a:xfrm>
                <a:off x="3824663" y="4620377"/>
                <a:ext cx="105" cy="109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04" extrusionOk="0">
                    <a:moveTo>
                      <a:pt x="1" y="0"/>
                    </a:moveTo>
                    <a:lnTo>
                      <a:pt x="1" y="104"/>
                    </a:lnTo>
                    <a:close/>
                  </a:path>
                </a:pathLst>
              </a:custGeom>
              <a:solidFill>
                <a:srgbClr val="DD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7"/>
              <p:cNvSpPr/>
              <p:nvPr/>
            </p:nvSpPr>
            <p:spPr>
              <a:xfrm>
                <a:off x="3813818" y="4405383"/>
                <a:ext cx="179717" cy="225936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46" extrusionOk="0">
                    <a:moveTo>
                      <a:pt x="1060" y="0"/>
                    </a:moveTo>
                    <a:cubicBezTo>
                      <a:pt x="957" y="104"/>
                      <a:pt x="853" y="104"/>
                      <a:pt x="750" y="104"/>
                    </a:cubicBezTo>
                    <a:cubicBezTo>
                      <a:pt x="646" y="207"/>
                      <a:pt x="646" y="207"/>
                      <a:pt x="646" y="310"/>
                    </a:cubicBezTo>
                    <a:cubicBezTo>
                      <a:pt x="750" y="207"/>
                      <a:pt x="957" y="104"/>
                      <a:pt x="1163" y="104"/>
                    </a:cubicBezTo>
                    <a:cubicBezTo>
                      <a:pt x="1163" y="104"/>
                      <a:pt x="1163" y="0"/>
                      <a:pt x="1060" y="0"/>
                    </a:cubicBezTo>
                    <a:close/>
                    <a:moveTo>
                      <a:pt x="1603" y="647"/>
                    </a:moveTo>
                    <a:cubicBezTo>
                      <a:pt x="1293" y="957"/>
                      <a:pt x="957" y="1293"/>
                      <a:pt x="750" y="1500"/>
                    </a:cubicBezTo>
                    <a:cubicBezTo>
                      <a:pt x="470" y="1694"/>
                      <a:pt x="279" y="1869"/>
                      <a:pt x="104" y="2042"/>
                    </a:cubicBezTo>
                    <a:lnTo>
                      <a:pt x="207" y="2042"/>
                    </a:lnTo>
                    <a:cubicBezTo>
                      <a:pt x="310" y="1939"/>
                      <a:pt x="517" y="1732"/>
                      <a:pt x="750" y="1603"/>
                    </a:cubicBezTo>
                    <a:cubicBezTo>
                      <a:pt x="1060" y="1293"/>
                      <a:pt x="1396" y="957"/>
                      <a:pt x="1706" y="750"/>
                    </a:cubicBezTo>
                    <a:lnTo>
                      <a:pt x="1603" y="647"/>
                    </a:lnTo>
                    <a:close/>
                    <a:moveTo>
                      <a:pt x="104" y="2042"/>
                    </a:moveTo>
                    <a:lnTo>
                      <a:pt x="104" y="2043"/>
                    </a:lnTo>
                    <a:lnTo>
                      <a:pt x="104" y="2043"/>
                    </a:lnTo>
                    <a:cubicBezTo>
                      <a:pt x="104" y="2043"/>
                      <a:pt x="104" y="2043"/>
                      <a:pt x="104" y="2042"/>
                    </a:cubicBezTo>
                    <a:close/>
                    <a:moveTo>
                      <a:pt x="104" y="2043"/>
                    </a:moveTo>
                    <a:cubicBezTo>
                      <a:pt x="69" y="2077"/>
                      <a:pt x="34" y="2112"/>
                      <a:pt x="0" y="2146"/>
                    </a:cubicBezTo>
                    <a:lnTo>
                      <a:pt x="104" y="2146"/>
                    </a:lnTo>
                    <a:lnTo>
                      <a:pt x="104" y="204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2" name="Google Shape;1322;p47"/>
              <p:cNvGrpSpPr/>
              <p:nvPr/>
            </p:nvGrpSpPr>
            <p:grpSpPr>
              <a:xfrm rot="-1741147" flipH="1">
                <a:off x="3771300" y="3992250"/>
                <a:ext cx="525792" cy="158170"/>
                <a:chOff x="6694163" y="903848"/>
                <a:chExt cx="368534" cy="110849"/>
              </a:xfrm>
            </p:grpSpPr>
            <p:sp>
              <p:nvSpPr>
                <p:cNvPr id="1323" name="Google Shape;1323;p47"/>
                <p:cNvSpPr/>
                <p:nvPr/>
              </p:nvSpPr>
              <p:spPr>
                <a:xfrm>
                  <a:off x="6694163" y="921891"/>
                  <a:ext cx="71339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276" extrusionOk="0">
                      <a:moveTo>
                        <a:pt x="1061" y="0"/>
                      </a:moveTo>
                      <a:cubicBezTo>
                        <a:pt x="415" y="0"/>
                        <a:pt x="1" y="543"/>
                        <a:pt x="1" y="1086"/>
                      </a:cubicBezTo>
                      <a:cubicBezTo>
                        <a:pt x="1" y="1732"/>
                        <a:pt x="415" y="2275"/>
                        <a:pt x="1061" y="2275"/>
                      </a:cubicBezTo>
                      <a:cubicBezTo>
                        <a:pt x="1604" y="2275"/>
                        <a:pt x="2146" y="1732"/>
                        <a:pt x="2146" y="1086"/>
                      </a:cubicBezTo>
                      <a:cubicBezTo>
                        <a:pt x="2146" y="543"/>
                        <a:pt x="1604" y="0"/>
                        <a:pt x="10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47"/>
                <p:cNvSpPr/>
                <p:nvPr/>
              </p:nvSpPr>
              <p:spPr>
                <a:xfrm>
                  <a:off x="6990527" y="903848"/>
                  <a:ext cx="72170" cy="75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2276" extrusionOk="0">
                      <a:moveTo>
                        <a:pt x="1086" y="0"/>
                      </a:moveTo>
                      <a:cubicBezTo>
                        <a:pt x="440" y="0"/>
                        <a:pt x="0" y="543"/>
                        <a:pt x="0" y="1190"/>
                      </a:cubicBezTo>
                      <a:cubicBezTo>
                        <a:pt x="0" y="1732"/>
                        <a:pt x="440" y="2275"/>
                        <a:pt x="1086" y="2275"/>
                      </a:cubicBezTo>
                      <a:cubicBezTo>
                        <a:pt x="1629" y="2275"/>
                        <a:pt x="2172" y="1732"/>
                        <a:pt x="2172" y="1190"/>
                      </a:cubicBezTo>
                      <a:cubicBezTo>
                        <a:pt x="2172" y="543"/>
                        <a:pt x="1629" y="0"/>
                        <a:pt x="10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47"/>
                <p:cNvSpPr/>
                <p:nvPr/>
              </p:nvSpPr>
              <p:spPr>
                <a:xfrm>
                  <a:off x="6829901" y="963493"/>
                  <a:ext cx="110814" cy="51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" h="1541" extrusionOk="0">
                      <a:moveTo>
                        <a:pt x="2908" y="0"/>
                      </a:moveTo>
                      <a:cubicBezTo>
                        <a:pt x="2792" y="0"/>
                        <a:pt x="2661" y="96"/>
                        <a:pt x="2585" y="248"/>
                      </a:cubicBezTo>
                      <a:cubicBezTo>
                        <a:pt x="2482" y="584"/>
                        <a:pt x="2042" y="894"/>
                        <a:pt x="1732" y="894"/>
                      </a:cubicBezTo>
                      <a:lnTo>
                        <a:pt x="1603" y="894"/>
                      </a:lnTo>
                      <a:cubicBezTo>
                        <a:pt x="1293" y="894"/>
                        <a:pt x="853" y="584"/>
                        <a:pt x="750" y="248"/>
                      </a:cubicBezTo>
                      <a:cubicBezTo>
                        <a:pt x="677" y="175"/>
                        <a:pt x="552" y="101"/>
                        <a:pt x="403" y="101"/>
                      </a:cubicBezTo>
                      <a:cubicBezTo>
                        <a:pt x="341" y="101"/>
                        <a:pt x="275" y="114"/>
                        <a:pt x="207" y="144"/>
                      </a:cubicBezTo>
                      <a:cubicBezTo>
                        <a:pt x="104" y="248"/>
                        <a:pt x="0" y="480"/>
                        <a:pt x="104" y="584"/>
                      </a:cubicBezTo>
                      <a:cubicBezTo>
                        <a:pt x="440" y="1230"/>
                        <a:pt x="957" y="1540"/>
                        <a:pt x="1603" y="1540"/>
                      </a:cubicBezTo>
                      <a:lnTo>
                        <a:pt x="1732" y="1540"/>
                      </a:lnTo>
                      <a:cubicBezTo>
                        <a:pt x="2379" y="1540"/>
                        <a:pt x="3025" y="1127"/>
                        <a:pt x="3232" y="480"/>
                      </a:cubicBezTo>
                      <a:cubicBezTo>
                        <a:pt x="3335" y="377"/>
                        <a:pt x="3232" y="144"/>
                        <a:pt x="3025" y="41"/>
                      </a:cubicBezTo>
                      <a:cubicBezTo>
                        <a:pt x="2990" y="13"/>
                        <a:pt x="2950" y="0"/>
                        <a:pt x="29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26" name="Google Shape;1326;p47"/>
            <p:cNvSpPr/>
            <p:nvPr/>
          </p:nvSpPr>
          <p:spPr>
            <a:xfrm>
              <a:off x="6159890" y="4090900"/>
              <a:ext cx="669597" cy="232780"/>
            </a:xfrm>
            <a:custGeom>
              <a:avLst/>
              <a:gdLst/>
              <a:ahLst/>
              <a:cxnLst/>
              <a:rect l="l" t="t" r="r" b="b"/>
              <a:pathLst>
                <a:path w="6360" h="2211" extrusionOk="0">
                  <a:moveTo>
                    <a:pt x="4257" y="0"/>
                  </a:moveTo>
                  <a:cubicBezTo>
                    <a:pt x="3385" y="0"/>
                    <a:pt x="2440" y="602"/>
                    <a:pt x="2146" y="1461"/>
                  </a:cubicBezTo>
                  <a:cubicBezTo>
                    <a:pt x="1911" y="1387"/>
                    <a:pt x="1635" y="1322"/>
                    <a:pt x="1359" y="1322"/>
                  </a:cubicBezTo>
                  <a:cubicBezTo>
                    <a:pt x="1149" y="1322"/>
                    <a:pt x="940" y="1360"/>
                    <a:pt x="750" y="1461"/>
                  </a:cubicBezTo>
                  <a:cubicBezTo>
                    <a:pt x="440" y="1564"/>
                    <a:pt x="207" y="1874"/>
                    <a:pt x="0" y="2210"/>
                  </a:cubicBezTo>
                  <a:lnTo>
                    <a:pt x="6359" y="2210"/>
                  </a:lnTo>
                  <a:cubicBezTo>
                    <a:pt x="6359" y="1228"/>
                    <a:pt x="5610" y="271"/>
                    <a:pt x="4627" y="39"/>
                  </a:cubicBezTo>
                  <a:cubicBezTo>
                    <a:pt x="4507" y="13"/>
                    <a:pt x="4383" y="0"/>
                    <a:pt x="4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7546" y="1542197"/>
            <a:ext cx="53499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60000"/>
                    <a:lumOff val="40000"/>
                  </a:schemeClr>
                </a:solidFill>
                <a:latin typeface="Imprint MT Shadow" pitchFamily="8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755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207" y="1009934"/>
            <a:ext cx="7670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</a:rPr>
              <a:t>Quan sát tranh và kể tên các cơ quan hành chính, văn hóa, y tế, giáo dục,… trong bức tranh. </a:t>
            </a:r>
          </a:p>
        </p:txBody>
      </p:sp>
    </p:spTree>
    <p:extLst>
      <p:ext uri="{BB962C8B-B14F-4D97-AF65-F5344CB8AC3E}">
        <p14:creationId xmlns:p14="http://schemas.microsoft.com/office/powerpoint/2010/main" val="22867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04040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r="6566" b="5296"/>
          <a:stretch>
            <a:fillRect/>
          </a:stretch>
        </p:blipFill>
        <p:spPr bwMode="auto">
          <a:xfrm>
            <a:off x="1210029" y="215259"/>
            <a:ext cx="6345823" cy="405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20515" y="4387516"/>
            <a:ext cx="5065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Trụ sở UBND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5693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037974" y="4431632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</a:rPr>
              <a:t>Bộ Quốc phòng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52" y="174171"/>
            <a:ext cx="5979695" cy="414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31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2494540" y="447858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Văn phòng Chính phủ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15" y="324857"/>
            <a:ext cx="6303654" cy="401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3114292" y="4496742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 New Roman" pitchFamily="18" charset="0"/>
              </a:rPr>
              <a:t>Ngân hàng nhà nước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27" y="139054"/>
            <a:ext cx="6540931" cy="43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559</Words>
  <Application>Microsoft Office PowerPoint</Application>
  <PresentationFormat>On-screen Show (16:9)</PresentationFormat>
  <Paragraphs>69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Quicksand</vt:lpstr>
      <vt:lpstr>Cambria Math</vt:lpstr>
      <vt:lpstr>Imprint MT Shadow</vt:lpstr>
      <vt:lpstr>Jokerman</vt:lpstr>
      <vt:lpstr>Lucida Bright</vt:lpstr>
      <vt:lpstr>Life Savers</vt:lpstr>
      <vt:lpstr>Cambria</vt:lpstr>
      <vt:lpstr>Times New Roman</vt:lpstr>
      <vt:lpstr>Arial</vt:lpstr>
      <vt:lpstr>Life Savers ExtraBold</vt:lpstr>
      <vt:lpstr>Sitka Subheading</vt:lpstr>
      <vt:lpstr>HoloLens MDL2 Assets</vt:lpstr>
      <vt:lpstr>Roboto Condensed Light</vt:lpstr>
      <vt:lpstr>Quicksand SemiBold</vt:lpstr>
      <vt:lpstr>Bebas Neue</vt:lpstr>
      <vt:lpstr>.VnTime</vt:lpstr>
      <vt:lpstr>Century</vt:lpstr>
      <vt:lpstr>Science Subject for Elementary - 3rd Grade: Physical, Life, and Earth by Slidesgo</vt:lpstr>
      <vt:lpstr>TỰ NHIÊN &amp; XÃ HỘI TỈNH (THÀNH PHỐ) NƠI BẠN ĐANG SỐNG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TÀNG HÀ NỘI</vt:lpstr>
      <vt:lpstr>HỒ GƯƠM</vt:lpstr>
      <vt:lpstr>PowerPoint Presentation</vt:lpstr>
      <vt:lpstr>PowerPoint Presentation</vt:lpstr>
      <vt:lpstr>PowerPoint Presentation</vt:lpstr>
      <vt:lpstr>PowerPoint Presentation</vt:lpstr>
      <vt:lpstr>RẠP CHIẾU PHIM QUỐC GIA</vt:lpstr>
      <vt:lpstr>PowerPoint Presentation</vt:lpstr>
      <vt:lpstr>CÔNG AN THÀNH PHỐ HÀ NỘI</vt:lpstr>
      <vt:lpstr>PowerPoint Presentation</vt:lpstr>
      <vt:lpstr>PowerPoint Presentation</vt:lpstr>
      <vt:lpstr>Hãy chọn một địa điểm mà em muốn giới thiệu với khách tham quan về thành phố mà em đang sống.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&amp; XÃ HỘI TỈNH (THÀNH PHỐ) NƠI BẠN ĐANG SỐNG</dc:title>
  <dc:creator>Chann</dc:creator>
  <cp:lastModifiedBy>Admin</cp:lastModifiedBy>
  <cp:revision>15</cp:revision>
  <dcterms:modified xsi:type="dcterms:W3CDTF">2021-12-11T16:03:11Z</dcterms:modified>
</cp:coreProperties>
</file>