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8"/>
  </p:notesMasterIdLst>
  <p:sldIdLst>
    <p:sldId id="267" r:id="rId4"/>
    <p:sldId id="268" r:id="rId5"/>
    <p:sldId id="269" r:id="rId6"/>
    <p:sldId id="304" r:id="rId7"/>
    <p:sldId id="387" r:id="rId8"/>
    <p:sldId id="308" r:id="rId9"/>
    <p:sldId id="310" r:id="rId10"/>
    <p:sldId id="311" r:id="rId11"/>
    <p:sldId id="271" r:id="rId12"/>
    <p:sldId id="347" r:id="rId13"/>
    <p:sldId id="348" r:id="rId14"/>
    <p:sldId id="371" r:id="rId15"/>
    <p:sldId id="372" r:id="rId16"/>
    <p:sldId id="3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CF08-6102-4D15-A660-46466ED55B5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3600-F83E-4330-94EC-FC3B81D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3A4DD4F-C825-4E18-9F19-5F63D2BB2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DF44B87-DFCF-4CF4-A938-E2F3C5E7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8B1382E-265A-43C5-A645-5EBBF7A16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5E714C-C1E9-4D79-8A55-8A4FFFA84336}" type="slidenum">
              <a:rPr lang="en-US" altLang="en-US" smtClean="0">
                <a:latin typeface=".VnTime" panose="020B7200000000000000" pitchFamily="34" charset="0"/>
              </a:rPr>
              <a:pPr/>
              <a:t>12</a:t>
            </a:fld>
            <a:endParaRPr lang="en-US" altLang="en-US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9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1D68304-9322-4CF0-96D2-12A14A6B068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91F45FB-90FD-4181-BCF2-3119C8AD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5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2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8E32-92A2-425B-9EF7-2343896A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5F99-E43C-4CE8-AD88-EE6105D5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DC250-3DEA-46FC-8F53-DFBF8316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F8C0-2EE8-470C-9AC4-85E1B81CF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91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4D51-AFB4-4C3B-8D24-624F428A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A6C7-D29B-43D3-8327-91CCDE45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BE92-53A3-4DCD-BC6B-41F348A4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C091-5946-4669-9F6F-29267A560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41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1978-3235-4951-BFFC-CF4FDD42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0448-52A0-4669-B4AB-2EC69F28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0E16-8A15-4412-8A01-FD6493E8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66F7-C047-46CE-B421-7EC3D2AD7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2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440FF6-9051-4E6A-B7E7-DBFA5937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D1DF55-D818-4373-94D6-34ABC0F4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1A63FF-1F44-4A81-A09B-DE840704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18F8-648F-43C6-9B3E-D8668D3DE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28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64C6BA-68D7-4AA3-9AB3-DD7D896C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FA1DBE-A54E-4AC8-B13A-766C96B1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F3680B-8D39-4B68-BF5B-3B0B718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F264-EFA3-48A0-8BA8-ED002E2AE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82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03150A-851B-416C-8396-FA0E6D46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82BA0-79A8-41AA-B544-F7B22C69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253382-3FF1-4E51-9561-2AC5A43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AD39-55D5-4667-87DC-BF818013D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96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1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5DCBF6-FE77-43B2-AEA1-BBE32C9B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FC2B64-A7C0-4382-9DBC-976A8ED6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0AB132-EE2C-4982-92FA-9B30BB99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355C-68A3-45A8-9F67-0D69783BC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55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DFD62B-3F3C-4955-A957-187B6E1E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7B962-21B4-4B08-9EEE-FCAA9C7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6248F-94DC-4C61-A7CC-DB2B3F35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A43B-34C9-4C2F-816E-2C72F46BE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2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DBE237-2F42-4C4E-BC44-3319BB1C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DE3969-3620-4BDF-BF44-3071F873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5C9D47-108E-4EF0-827B-9035B777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DC3D-05BA-42D5-905D-E574A3932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83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1515A-9D68-4914-8F97-34041318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A51A-A0FB-49F5-986B-57BC92AA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ED70-D1EA-4749-A5D1-7D076725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523C-95C1-406C-83BE-24669AC2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95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D149-5915-43FC-B62D-D2F32D3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C330A-9B14-4495-9A2D-F01EA018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FB0A-220D-40CC-ACCB-51CB9F59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E221-3255-4CD1-9D4E-BDF38FE19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14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2AD6-96AD-4780-A502-E9F62F8DC79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F119-755F-4657-87D1-BC808E03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C4FBBBC-BF19-487B-8D7F-6869EF204A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0B3F438-4C7A-4D0A-81DA-B8E356F6F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D90A-AAD3-44B1-8EB1-ACA1A8B64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0780-9177-4787-AC5A-7CDAD9723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4A25-B14F-4A5A-A985-D54444E01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EC557A-96D6-46C6-AC4C-B05B0B8D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3151" y="1798550"/>
            <a:ext cx="3315651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685800"/>
            <a:r>
              <a:rPr lang="en-US" sz="3200" i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Tự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nhiên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và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xã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hội</a:t>
            </a:r>
            <a:endParaRPr lang="en-US" sz="3200" i="1" dirty="0">
              <a:ln w="0"/>
              <a:solidFill>
                <a:prstClr val="black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A1374-D861-4CE2-8D2D-A24288EB813E}"/>
              </a:ext>
            </a:extLst>
          </p:cNvPr>
          <p:cNvSpPr/>
          <p:nvPr/>
        </p:nvSpPr>
        <p:spPr>
          <a:xfrm>
            <a:off x="-1934817" y="2655995"/>
            <a:ext cx="1187394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685800"/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Vệ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sinh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c</a:t>
            </a:r>
            <a:r>
              <a:rPr lang="vi-VN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ơ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quan</a:t>
            </a:r>
            <a:r>
              <a:rPr lang="en-US" sz="3200" i="1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3200" i="1" err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tuần</a:t>
            </a:r>
            <a:r>
              <a:rPr lang="en-US" sz="3200" i="1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hoàn; Phòng bệnh tim mạch</a:t>
            </a:r>
            <a:endParaRPr lang="en-US" sz="3200" i="1" dirty="0">
              <a:ln w="0"/>
              <a:solidFill>
                <a:prstClr val="black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 Light"/>
            </a:endParaRPr>
          </a:p>
        </p:txBody>
      </p:sp>
      <p:pic>
        <p:nvPicPr>
          <p:cNvPr id="9" name="图片 24">
            <a:extLst>
              <a:ext uri="{FF2B5EF4-FFF2-40B4-BE49-F238E27FC236}">
                <a16:creationId xmlns:a16="http://schemas.microsoft.com/office/drawing/2014/main" id="{5E7ADDA7-8395-4E5C-BFEF-B13FD6A69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7" y="4898434"/>
            <a:ext cx="7538057" cy="1760363"/>
          </a:xfrm>
          <a:prstGeom prst="rect">
            <a:avLst/>
          </a:prstGeom>
        </p:spPr>
      </p:pic>
      <p:pic>
        <p:nvPicPr>
          <p:cNvPr id="10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630537" y="-82125"/>
            <a:ext cx="2261672" cy="2226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9D9AB969-BB80-4491-8F02-C39F15BAC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774"/>
            <a:ext cx="9144000" cy="1419949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12">
            <a:extLst>
              <a:ext uri="{FF2B5EF4-FFF2-40B4-BE49-F238E27FC236}">
                <a16:creationId xmlns:a16="http://schemas.microsoft.com/office/drawing/2014/main" id="{AC23A023-0866-4644-AB32-907E1673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53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9994" tIns="39997" rIns="79994" bIns="3999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8" name="Picture 14" descr="IMAGE0007">
            <a:extLst>
              <a:ext uri="{FF2B5EF4-FFF2-40B4-BE49-F238E27FC236}">
                <a16:creationId xmlns:a16="http://schemas.microsoft.com/office/drawing/2014/main" id="{BB605C2C-AF2D-4B88-A5AC-14F4F60E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0" y="4000500"/>
            <a:ext cx="3964250" cy="23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5" descr="IMAGE0003">
            <a:extLst>
              <a:ext uri="{FF2B5EF4-FFF2-40B4-BE49-F238E27FC236}">
                <a16:creationId xmlns:a16="http://schemas.microsoft.com/office/drawing/2014/main" id="{69D92B0E-1442-4EFD-A3EE-52457F56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95147"/>
            <a:ext cx="2743200" cy="19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6" descr="IMAGE0004">
            <a:extLst>
              <a:ext uri="{FF2B5EF4-FFF2-40B4-BE49-F238E27FC236}">
                <a16:creationId xmlns:a16="http://schemas.microsoft.com/office/drawing/2014/main" id="{D6BC6BFF-3187-40A5-B900-6503C7919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1485900"/>
            <a:ext cx="2819400" cy="19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IMAGE0005">
            <a:extLst>
              <a:ext uri="{FF2B5EF4-FFF2-40B4-BE49-F238E27FC236}">
                <a16:creationId xmlns:a16="http://schemas.microsoft.com/office/drawing/2014/main" id="{EC65E3B8-2C28-45E2-AAB4-1A41E4BB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1485900"/>
            <a:ext cx="266699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8" descr="IMAGE0006">
            <a:extLst>
              <a:ext uri="{FF2B5EF4-FFF2-40B4-BE49-F238E27FC236}">
                <a16:creationId xmlns:a16="http://schemas.microsoft.com/office/drawing/2014/main" id="{77F712C8-72FF-4560-8B50-C587E00E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083728" cy="23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A194C2-61E3-484E-8D13-996E2FABC8AC}"/>
              </a:ext>
            </a:extLst>
          </p:cNvPr>
          <p:cNvSpPr/>
          <p:nvPr/>
        </p:nvSpPr>
        <p:spPr>
          <a:xfrm>
            <a:off x="1154097" y="3438248"/>
            <a:ext cx="719091" cy="396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0A8E33-34DA-4741-91CF-34035BC1C619}"/>
              </a:ext>
            </a:extLst>
          </p:cNvPr>
          <p:cNvSpPr/>
          <p:nvPr/>
        </p:nvSpPr>
        <p:spPr>
          <a:xfrm>
            <a:off x="4117204" y="3511674"/>
            <a:ext cx="719091" cy="396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ADF38-1ADB-4F81-834D-141D308F456E}"/>
              </a:ext>
            </a:extLst>
          </p:cNvPr>
          <p:cNvSpPr/>
          <p:nvPr/>
        </p:nvSpPr>
        <p:spPr>
          <a:xfrm>
            <a:off x="7386220" y="3438248"/>
            <a:ext cx="719091" cy="396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E508D3-B95E-4E53-8383-8882446D9BAE}"/>
              </a:ext>
            </a:extLst>
          </p:cNvPr>
          <p:cNvSpPr/>
          <p:nvPr/>
        </p:nvSpPr>
        <p:spPr>
          <a:xfrm>
            <a:off x="1611296" y="6338897"/>
            <a:ext cx="705777" cy="3817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158B4B-DF4E-4F12-AD87-C4C734ABD062}"/>
              </a:ext>
            </a:extLst>
          </p:cNvPr>
          <p:cNvSpPr/>
          <p:nvPr/>
        </p:nvSpPr>
        <p:spPr>
          <a:xfrm>
            <a:off x="6755908" y="6338897"/>
            <a:ext cx="630314" cy="4347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DBF76-9997-4CE1-8E8C-0724BEF5C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r="21003" b="311"/>
          <a:stretch/>
        </p:blipFill>
        <p:spPr>
          <a:xfrm>
            <a:off x="150922" y="2379955"/>
            <a:ext cx="1720742" cy="1712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9B845-7ED2-4083-BB52-BAE7060E1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79" y="2387790"/>
            <a:ext cx="1817705" cy="181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42A5F-6885-4A41-BDE2-E9D3FBC623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24938" b="1953"/>
          <a:stretch/>
        </p:blipFill>
        <p:spPr>
          <a:xfrm>
            <a:off x="4611199" y="2338650"/>
            <a:ext cx="1817706" cy="1915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C1A16C-6BA8-48FB-8121-14C452B7E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77" y="2520392"/>
            <a:ext cx="1900629" cy="1771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32902-D4DB-4DB3-B10E-B467CB948345}"/>
              </a:ext>
            </a:extLst>
          </p:cNvPr>
          <p:cNvSpPr txBox="1"/>
          <p:nvPr/>
        </p:nvSpPr>
        <p:spPr>
          <a:xfrm>
            <a:off x="270568" y="424103"/>
            <a:ext cx="860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có lợi cho tim mạch?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DC35D-2399-4DB2-B341-C1F89FCD5600}"/>
              </a:ext>
            </a:extLst>
          </p:cNvPr>
          <p:cNvSpPr txBox="1"/>
          <p:nvPr/>
        </p:nvSpPr>
        <p:spPr>
          <a:xfrm>
            <a:off x="168677" y="4456590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F1468-B8B5-4B4B-A5EF-72B3FF0FE53B}"/>
              </a:ext>
            </a:extLst>
          </p:cNvPr>
          <p:cNvSpPr txBox="1"/>
          <p:nvPr/>
        </p:nvSpPr>
        <p:spPr>
          <a:xfrm>
            <a:off x="2565647" y="4403324"/>
            <a:ext cx="174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13344-72C0-4AC9-8612-54D62D0813C7}"/>
              </a:ext>
            </a:extLst>
          </p:cNvPr>
          <p:cNvSpPr txBox="1"/>
          <p:nvPr/>
        </p:nvSpPr>
        <p:spPr>
          <a:xfrm>
            <a:off x="4838330" y="4403324"/>
            <a:ext cx="174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915ED-C3B7-4C75-B8C9-018E03144037}"/>
              </a:ext>
            </a:extLst>
          </p:cNvPr>
          <p:cNvSpPr txBox="1"/>
          <p:nvPr/>
        </p:nvSpPr>
        <p:spPr>
          <a:xfrm>
            <a:off x="7243371" y="4421079"/>
            <a:ext cx="190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596971-7BB8-4D4E-961E-40834B6FC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47" y="5196126"/>
            <a:ext cx="1329016" cy="1200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ECDBC1-1710-437E-AEB5-142A7772A0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22525" r="20744" b="19612"/>
          <a:stretch/>
        </p:blipFill>
        <p:spPr>
          <a:xfrm>
            <a:off x="575173" y="5466904"/>
            <a:ext cx="965287" cy="9669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5EA0E1-85E8-4AA2-A794-E1B63007A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22525" r="20744" b="19612"/>
          <a:stretch/>
        </p:blipFill>
        <p:spPr>
          <a:xfrm>
            <a:off x="2867091" y="5441076"/>
            <a:ext cx="965287" cy="9669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F53F78-470C-43E9-911B-31A6F39146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22525" r="20744" b="19612"/>
          <a:stretch/>
        </p:blipFill>
        <p:spPr>
          <a:xfrm>
            <a:off x="5159009" y="5441076"/>
            <a:ext cx="965287" cy="9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:a16="http://schemas.microsoft.com/office/drawing/2014/main" id="{EB03182B-863E-4BDD-8F27-7D6ADEF6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80" y="288523"/>
            <a:ext cx="331433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0D82A79-5CE2-4B14-84F6-6C2F3AE73B7E}"/>
              </a:ext>
            </a:extLst>
          </p:cNvPr>
          <p:cNvGrpSpPr>
            <a:grpSpLocks/>
          </p:cNvGrpSpPr>
          <p:nvPr/>
        </p:nvGrpSpPr>
        <p:grpSpPr bwMode="auto">
          <a:xfrm>
            <a:off x="241177" y="1038781"/>
            <a:ext cx="3753774" cy="5530696"/>
            <a:chOff x="0" y="1905000"/>
            <a:chExt cx="9144000" cy="6172200"/>
          </a:xfrm>
        </p:grpSpPr>
        <p:pic>
          <p:nvPicPr>
            <p:cNvPr id="23559" name="Picture 4" descr="IMAGE0004">
              <a:extLst>
                <a:ext uri="{FF2B5EF4-FFF2-40B4-BE49-F238E27FC236}">
                  <a16:creationId xmlns:a16="http://schemas.microsoft.com/office/drawing/2014/main" id="{B35D7EBC-8903-47CB-A963-29149ACBC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0200"/>
              <a:ext cx="9144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3" descr="IMAGE0003">
              <a:extLst>
                <a:ext uri="{FF2B5EF4-FFF2-40B4-BE49-F238E27FC236}">
                  <a16:creationId xmlns:a16="http://schemas.microsoft.com/office/drawing/2014/main" id="{A70C85F2-3847-4B00-8183-321E1F9A5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0"/>
              <a:ext cx="43434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4" descr="IMAGE0006">
              <a:extLst>
                <a:ext uri="{FF2B5EF4-FFF2-40B4-BE49-F238E27FC236}">
                  <a16:creationId xmlns:a16="http://schemas.microsoft.com/office/drawing/2014/main" id="{33F8B3B3-D78C-4BB8-AE3E-D4CAE2D4F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905000"/>
              <a:ext cx="48006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D26C0-2536-4FDA-A09A-A2D95037D251}"/>
              </a:ext>
            </a:extLst>
          </p:cNvPr>
          <p:cNvCxnSpPr/>
          <p:nvPr/>
        </p:nvCxnSpPr>
        <p:spPr>
          <a:xfrm>
            <a:off x="4216893" y="1038781"/>
            <a:ext cx="0" cy="5459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IMAGE0005">
            <a:extLst>
              <a:ext uri="{FF2B5EF4-FFF2-40B4-BE49-F238E27FC236}">
                <a16:creationId xmlns:a16="http://schemas.microsoft.com/office/drawing/2014/main" id="{2BDE4448-1532-4C86-AC68-1CF6499F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34" y="1138560"/>
            <a:ext cx="3722689" cy="17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MAGE0007">
            <a:extLst>
              <a:ext uri="{FF2B5EF4-FFF2-40B4-BE49-F238E27FC236}">
                <a16:creationId xmlns:a16="http://schemas.microsoft.com/office/drawing/2014/main" id="{DC4DF1F2-DAA1-4C13-856C-42FFF86E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35" y="3249227"/>
            <a:ext cx="3722701" cy="16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101D9-01FB-4E46-94E3-9F6463BB77C9}"/>
              </a:ext>
            </a:extLst>
          </p:cNvPr>
          <p:cNvSpPr txBox="1"/>
          <p:nvPr/>
        </p:nvSpPr>
        <p:spPr>
          <a:xfrm>
            <a:off x="4740676" y="288523"/>
            <a:ext cx="416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BE54B-50E9-41DE-A4E9-9607E143BABF}"/>
              </a:ext>
            </a:extLst>
          </p:cNvPr>
          <p:cNvSpPr txBox="1"/>
          <p:nvPr/>
        </p:nvSpPr>
        <p:spPr>
          <a:xfrm>
            <a:off x="4438836" y="5113459"/>
            <a:ext cx="4403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0B00-123B-4A86-BFD1-38611DED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9C613E-8F9A-4BC1-9F67-9590E7F0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14847-EA53-44F4-BCFF-6E2D8387E5D1}"/>
              </a:ext>
            </a:extLst>
          </p:cNvPr>
          <p:cNvSpPr txBox="1"/>
          <p:nvPr/>
        </p:nvSpPr>
        <p:spPr>
          <a:xfrm>
            <a:off x="2272683" y="506027"/>
            <a:ext cx="6081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55F46-4D6D-421B-BF4B-17BD63BEB0B2}"/>
              </a:ext>
            </a:extLst>
          </p:cNvPr>
          <p:cNvSpPr txBox="1"/>
          <p:nvPr/>
        </p:nvSpPr>
        <p:spPr>
          <a:xfrm>
            <a:off x="97655" y="2503503"/>
            <a:ext cx="8922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9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383683" y="1827490"/>
            <a:ext cx="8376634" cy="2149699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Hoạt động tiếp nối</a:t>
            </a:r>
            <a:r>
              <a:rPr lang="en-US" altLang="en-US" sz="2900" b="1" i="1">
                <a:solidFill>
                  <a:srgbClr val="80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      - Thực hành những điều đã học và học bài thuộc bài trang 19,21.</a:t>
            </a:r>
          </a:p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     - Chuẩn bị bài sau: Bài 10. </a:t>
            </a:r>
            <a:r>
              <a:rPr lang="en-US" altLang="en-US" i="1">
                <a:solidFill>
                  <a:srgbClr val="800000"/>
                </a:solidFill>
                <a:latin typeface="Times New Roman" panose="02020603050405020304" pitchFamily="18" charset="0"/>
              </a:rPr>
              <a:t>Hoạt động bài tiết nước tiểu</a:t>
            </a:r>
          </a:p>
        </p:txBody>
      </p:sp>
    </p:spTree>
    <p:extLst>
      <p:ext uri="{BB962C8B-B14F-4D97-AF65-F5344CB8AC3E}">
        <p14:creationId xmlns:p14="http://schemas.microsoft.com/office/powerpoint/2010/main" val="40079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737FDB-C7A9-465F-B5B8-0E6ABB7C377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1FBFF88-D1A9-4B4B-BB8F-5EB3FF7670FD}"/>
              </a:ext>
            </a:extLst>
          </p:cNvPr>
          <p:cNvSpPr/>
          <p:nvPr/>
        </p:nvSpPr>
        <p:spPr>
          <a:xfrm>
            <a:off x="195308" y="0"/>
            <a:ext cx="7048871" cy="2467992"/>
          </a:xfrm>
          <a:prstGeom prst="cloudCallout">
            <a:avLst>
              <a:gd name="adj1" fmla="val 30842"/>
              <a:gd name="adj2" fmla="val 6993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FDF530-70B3-4EBB-AB4E-944D13094110}"/>
              </a:ext>
            </a:extLst>
          </p:cNvPr>
          <p:cNvSpPr/>
          <p:nvPr/>
        </p:nvSpPr>
        <p:spPr>
          <a:xfrm>
            <a:off x="949911" y="3429000"/>
            <a:ext cx="6294268" cy="28408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xi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737FDB-C7A9-465F-B5B8-0E6ABB7C377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1FBFF88-D1A9-4B4B-BB8F-5EB3FF7670FD}"/>
              </a:ext>
            </a:extLst>
          </p:cNvPr>
          <p:cNvSpPr/>
          <p:nvPr/>
        </p:nvSpPr>
        <p:spPr>
          <a:xfrm>
            <a:off x="195308" y="0"/>
            <a:ext cx="7048871" cy="2467992"/>
          </a:xfrm>
          <a:prstGeom prst="cloudCallout">
            <a:avLst>
              <a:gd name="adj1" fmla="val 30842"/>
              <a:gd name="adj2" fmla="val 6993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FDF530-70B3-4EBB-AB4E-944D13094110}"/>
              </a:ext>
            </a:extLst>
          </p:cNvPr>
          <p:cNvSpPr/>
          <p:nvPr/>
        </p:nvSpPr>
        <p:spPr>
          <a:xfrm>
            <a:off x="949911" y="3429000"/>
            <a:ext cx="6294268" cy="28408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các-bô-nic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8235-167E-46C5-AF62-F989CCFD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BDC7D-FEBD-4E8B-A660-A44478F7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F3216-88B3-4374-BED1-56D8E0A62A01}"/>
              </a:ext>
            </a:extLst>
          </p:cNvPr>
          <p:cNvSpPr txBox="1"/>
          <p:nvPr/>
        </p:nvSpPr>
        <p:spPr>
          <a:xfrm>
            <a:off x="381000" y="1243786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Tự </a:t>
            </a:r>
            <a:r>
              <a:rPr lang="en-US" sz="3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nhiên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và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xã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hội</a:t>
            </a:r>
            <a:endParaRPr lang="en-US" sz="3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algn="ctr"/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Vệ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sinh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cơ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quan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tuần</a:t>
            </a:r>
            <a:r>
              <a:rPr lang="en-US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hoàn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A653-E510-4780-A631-2A7FB059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3F78-F339-40C4-96A2-2953687F0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biết so sánh mức độ làm việc của tim ở trẻ em, người lớn, khi chơi đùa quá sức hoặc làm việc nặng nhọc với lúc cơ thể được nghỉ ngơi, thư giãn.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 việc làm và không nên làm để bảo vệ và giữ vệ sinh cơ quan tuần hoàn.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thể dục đều đặn, vui chơi, lao động vừa sức để bảo vệ cơ quan tuần hoàn.</a:t>
            </a:r>
            <a:endParaRPr lang="en-US" sz="24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sinh biết vận dụng để giải quyết các nhiệm vụ trong cuộc sống.</a:t>
            </a:r>
            <a:r>
              <a:rPr lang="pl-PL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thói quen bảo vệ sức khỏe.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thích môn học</a:t>
            </a:r>
            <a:r>
              <a:rPr lang="nl-NL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tiếp, lắng nghe tích cực.</a:t>
            </a:r>
            <a:endParaRPr lang="en-US" sz="24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l-PL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có cơ hội phát triển năng lực</a:t>
            </a:r>
            <a:r>
              <a:rPr lang="nl-NL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chủ và tự học, giao tiếp và hợp tác, giải quyết vấn đề và sáng tạo, nhận thức môi trường, tìm tòi và khám phá, có ý thức bảo vệ tim mạch</a:t>
            </a:r>
            <a:endParaRPr lang="en-US" sz="240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811BB-D77F-4625-855F-1E99DF27AF4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F3611-6F43-4D0E-8F2C-07C0A53B4463}"/>
              </a:ext>
            </a:extLst>
          </p:cNvPr>
          <p:cNvSpPr txBox="1"/>
          <p:nvPr/>
        </p:nvSpPr>
        <p:spPr>
          <a:xfrm>
            <a:off x="923278" y="115409"/>
            <a:ext cx="7111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hoàn; phòng bệnh tim mạch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25E992-DEB8-4627-8128-D6DBCCC4457A}"/>
              </a:ext>
            </a:extLst>
          </p:cNvPr>
          <p:cNvSpPr/>
          <p:nvPr/>
        </p:nvSpPr>
        <p:spPr>
          <a:xfrm>
            <a:off x="276083" y="1754298"/>
            <a:ext cx="6329778" cy="4705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8A112-7EFA-41EC-B75E-07D8ACD1652A}"/>
              </a:ext>
            </a:extLst>
          </p:cNvPr>
          <p:cNvSpPr/>
          <p:nvPr/>
        </p:nvSpPr>
        <p:spPr>
          <a:xfrm>
            <a:off x="2133966" y="2224814"/>
            <a:ext cx="6775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D63DA-F318-4F56-8245-F11C3968344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142041"/>
            <a:ext cx="6924581" cy="395056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2B048-7D2A-4634-AA64-F95EBCCADCC9}"/>
              </a:ext>
            </a:extLst>
          </p:cNvPr>
          <p:cNvSpPr txBox="1"/>
          <p:nvPr/>
        </p:nvSpPr>
        <p:spPr>
          <a:xfrm>
            <a:off x="275206" y="4394446"/>
            <a:ext cx="775908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2E1A8-54BD-469F-8E8F-F24FA7A269B0}"/>
              </a:ext>
            </a:extLst>
          </p:cNvPr>
          <p:cNvSpPr txBox="1"/>
          <p:nvPr/>
        </p:nvSpPr>
        <p:spPr>
          <a:xfrm>
            <a:off x="221941" y="5209454"/>
            <a:ext cx="870899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4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5E0706-5B3E-4C9D-A1A9-E5A3BF2CF09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504A30-0BA4-4A21-881B-2AB0B3C635B2}"/>
              </a:ext>
            </a:extLst>
          </p:cNvPr>
          <p:cNvSpPr/>
          <p:nvPr/>
        </p:nvSpPr>
        <p:spPr>
          <a:xfrm>
            <a:off x="372862" y="2498376"/>
            <a:ext cx="7705818" cy="41014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9DE9D-0A3E-45C7-9FDA-477DEA915914}"/>
              </a:ext>
            </a:extLst>
          </p:cNvPr>
          <p:cNvSpPr txBox="1"/>
          <p:nvPr/>
        </p:nvSpPr>
        <p:spPr>
          <a:xfrm>
            <a:off x="3017875" y="1686246"/>
            <a:ext cx="27476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2" y="0"/>
            <a:ext cx="9144000" cy="68580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174997" y="4624645"/>
            <a:ext cx="3404906" cy="17385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6" y="414940"/>
            <a:ext cx="7439487" cy="39179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18823" y="1761504"/>
            <a:ext cx="3409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Hoạt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vi-VN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</a:t>
            </a:r>
            <a:endParaRPr lang="vi-VN" altLang="zh-CN" sz="4500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4969726" y="1002164"/>
            <a:ext cx="36575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Bảo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vệ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cơ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tuần</a:t>
            </a:r>
            <a:r>
              <a:rPr lang="en-US" altLang="zh-CN" sz="45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hoàn</a:t>
            </a:r>
            <a:endParaRPr lang="vi-VN" altLang="zh-CN" sz="4500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9" grpId="1"/>
      <p:bldP spid="9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628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48</cp:revision>
  <dcterms:created xsi:type="dcterms:W3CDTF">2021-09-25T03:52:09Z</dcterms:created>
  <dcterms:modified xsi:type="dcterms:W3CDTF">2021-12-11T15:25:10Z</dcterms:modified>
</cp:coreProperties>
</file>