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007577139" r:id="rId11"/>
    <p:sldId id="2007577124" r:id="rId12"/>
    <p:sldId id="2007577125" r:id="rId13"/>
    <p:sldId id="2007577126" r:id="rId14"/>
    <p:sldId id="2007577127" r:id="rId15"/>
    <p:sldId id="2007577128" r:id="rId16"/>
    <p:sldId id="289" r:id="rId17"/>
    <p:sldId id="273" r:id="rId18"/>
    <p:sldId id="291" r:id="rId19"/>
    <p:sldId id="300" r:id="rId20"/>
    <p:sldId id="2007577138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67" d="100"/>
          <a:sy n="67" d="100"/>
        </p:scale>
        <p:origin x="840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5454" y="469294"/>
            <a:ext cx="11130932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3592" y="-171430"/>
            <a:ext cx="70150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2248" y="5468730"/>
            <a:ext cx="1835401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35112" y="6442392"/>
            <a:ext cx="301429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29830" y="5138025"/>
            <a:ext cx="602779" cy="176358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52579" y="-122394"/>
            <a:ext cx="416143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122363"/>
            <a:ext cx="10337562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6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8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4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4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4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8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4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25846" cy="68580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244" y="138223"/>
            <a:ext cx="4751602" cy="678357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38392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85318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80E0495-C572-4DEA-866F-A27B004508C6}"/>
              </a:ext>
            </a:extLst>
          </p:cNvPr>
          <p:cNvSpPr/>
          <p:nvPr/>
        </p:nvSpPr>
        <p:spPr>
          <a:xfrm>
            <a:off x="618310" y="1945368"/>
            <a:ext cx="3399568" cy="224517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E132860-87B9-4AAF-9019-0F4CEBAF6A82}"/>
              </a:ext>
            </a:extLst>
          </p:cNvPr>
          <p:cNvSpPr/>
          <p:nvPr/>
        </p:nvSpPr>
        <p:spPr>
          <a:xfrm>
            <a:off x="4679476" y="1673104"/>
            <a:ext cx="5016210" cy="345764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3A01086-18E7-4F88-AA2A-A01FCBADAE86}"/>
              </a:ext>
            </a:extLst>
          </p:cNvPr>
          <p:cNvSpPr/>
          <p:nvPr/>
        </p:nvSpPr>
        <p:spPr>
          <a:xfrm>
            <a:off x="8928702" y="4236121"/>
            <a:ext cx="1128449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6" b="1" dirty="0" err="1"/>
              <a:t>Đáp</a:t>
            </a:r>
            <a:r>
              <a:rPr lang="en-GB" sz="1796" b="1" dirty="0"/>
              <a:t> </a:t>
            </a:r>
            <a:r>
              <a:rPr lang="en-GB" sz="1796" b="1" dirty="0" err="1"/>
              <a:t>án</a:t>
            </a:r>
            <a:endParaRPr lang="en-GB" sz="1796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A4C0A-50FF-4EE8-AE29-AA4EFDCD3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520" y="4637270"/>
            <a:ext cx="1959669" cy="1959669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35285A3-5110-4B48-9C97-400789352961}"/>
              </a:ext>
            </a:extLst>
          </p:cNvPr>
          <p:cNvSpPr/>
          <p:nvPr/>
        </p:nvSpPr>
        <p:spPr>
          <a:xfrm>
            <a:off x="8943718" y="4250766"/>
            <a:ext cx="1128449" cy="118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90" b="1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7D5A10-4ED4-439A-8FC0-D5F888B7A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1" y="479665"/>
            <a:ext cx="2386877" cy="1193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D58F4-8606-4DEE-B68B-FB1BBD7F2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b="68150"/>
          <a:stretch/>
        </p:blipFill>
        <p:spPr>
          <a:xfrm>
            <a:off x="5261415" y="2046891"/>
            <a:ext cx="3682303" cy="21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40C3726B-A5FE-4E1A-A660-FC634ACA0081}"/>
              </a:ext>
            </a:extLst>
          </p:cNvPr>
          <p:cNvSpPr/>
          <p:nvPr/>
        </p:nvSpPr>
        <p:spPr>
          <a:xfrm>
            <a:off x="867094" y="1900325"/>
            <a:ext cx="3430738" cy="23310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cò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D095F8D-2C90-4DF2-BE18-F4D2158814E6}"/>
              </a:ext>
            </a:extLst>
          </p:cNvPr>
          <p:cNvSpPr/>
          <p:nvPr/>
        </p:nvSpPr>
        <p:spPr>
          <a:xfrm>
            <a:off x="4859654" y="1765193"/>
            <a:ext cx="5016210" cy="351861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EFE1C-40F4-4772-BCD0-28FEC7134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404" y="4601968"/>
            <a:ext cx="1959669" cy="1959669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E54DA799-4845-46DB-8284-9D248C7FFD1B}"/>
              </a:ext>
            </a:extLst>
          </p:cNvPr>
          <p:cNvSpPr/>
          <p:nvPr/>
        </p:nvSpPr>
        <p:spPr>
          <a:xfrm>
            <a:off x="9071803" y="4601968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6" b="1" dirty="0" err="1"/>
              <a:t>Đáp</a:t>
            </a:r>
            <a:r>
              <a:rPr lang="en-GB" sz="1796" b="1" dirty="0"/>
              <a:t> </a:t>
            </a:r>
            <a:r>
              <a:rPr lang="en-GB" sz="1796" b="1" dirty="0" err="1"/>
              <a:t>án</a:t>
            </a:r>
            <a:endParaRPr lang="en-GB" sz="1796" b="1" dirty="0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A4BD6EEF-74B2-4551-9B64-318734E08122}"/>
              </a:ext>
            </a:extLst>
          </p:cNvPr>
          <p:cNvSpPr/>
          <p:nvPr/>
        </p:nvSpPr>
        <p:spPr>
          <a:xfrm>
            <a:off x="9071803" y="4601968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90" b="1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077E7A-9750-42A5-9E59-506349A37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" y="475019"/>
            <a:ext cx="2252593" cy="1126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975BC-5CFB-4006-8195-7777CA2DB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" t="32573" r="47931" b="35282"/>
          <a:stretch/>
        </p:blipFill>
        <p:spPr>
          <a:xfrm>
            <a:off x="5462759" y="1919375"/>
            <a:ext cx="3809999" cy="21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15C8BACF-AA9B-436B-9339-25AE494FBFB4}"/>
              </a:ext>
            </a:extLst>
          </p:cNvPr>
          <p:cNvSpPr/>
          <p:nvPr/>
        </p:nvSpPr>
        <p:spPr>
          <a:xfrm>
            <a:off x="614271" y="1684789"/>
            <a:ext cx="3680226" cy="255781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vịt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763E0E1-760C-4778-810D-9C33EA319BD5}"/>
              </a:ext>
            </a:extLst>
          </p:cNvPr>
          <p:cNvSpPr/>
          <p:nvPr/>
        </p:nvSpPr>
        <p:spPr>
          <a:xfrm>
            <a:off x="4825869" y="1377887"/>
            <a:ext cx="5196385" cy="370322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862B9-D38B-4EB5-AC42-2604EA45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990" y="4594650"/>
            <a:ext cx="1959669" cy="195966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E116E521-AF84-41F4-8807-C9BCAB507034}"/>
              </a:ext>
            </a:extLst>
          </p:cNvPr>
          <p:cNvSpPr/>
          <p:nvPr/>
        </p:nvSpPr>
        <p:spPr>
          <a:xfrm>
            <a:off x="9354385" y="4460590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6" b="1" dirty="0" err="1"/>
              <a:t>Đáp</a:t>
            </a:r>
            <a:r>
              <a:rPr lang="en-GB" sz="1796" b="1" dirty="0"/>
              <a:t> </a:t>
            </a:r>
            <a:r>
              <a:rPr lang="en-GB" sz="1796" b="1" dirty="0" err="1"/>
              <a:t>án</a:t>
            </a:r>
            <a:endParaRPr lang="en-GB" sz="1796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ECC45E5A-D1C9-417C-9EF3-5B3AA346101A}"/>
              </a:ext>
            </a:extLst>
          </p:cNvPr>
          <p:cNvSpPr/>
          <p:nvPr/>
        </p:nvSpPr>
        <p:spPr>
          <a:xfrm>
            <a:off x="9354385" y="4460590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90" b="1" dirty="0"/>
              <a:t>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1A229-86DD-4417-8AF7-19B0779D4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1" y="558491"/>
            <a:ext cx="2252593" cy="112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72CB3-6783-4738-BE77-0187100AF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6414" b="34673"/>
          <a:stretch/>
        </p:blipFill>
        <p:spPr>
          <a:xfrm>
            <a:off x="5582909" y="1828800"/>
            <a:ext cx="3682303" cy="19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0315FCEF-21C0-4CC5-BADC-6A99A36A78BB}"/>
              </a:ext>
            </a:extLst>
          </p:cNvPr>
          <p:cNvSpPr/>
          <p:nvPr/>
        </p:nvSpPr>
        <p:spPr>
          <a:xfrm>
            <a:off x="1064793" y="1941606"/>
            <a:ext cx="3326982" cy="23542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con 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79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79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C316E6C-7225-4C6F-9C93-DA1F2E34335E}"/>
              </a:ext>
            </a:extLst>
          </p:cNvPr>
          <p:cNvSpPr/>
          <p:nvPr/>
        </p:nvSpPr>
        <p:spPr>
          <a:xfrm>
            <a:off x="4854232" y="1542605"/>
            <a:ext cx="4908398" cy="33737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2857D-C4C4-4401-A109-B8803CCE6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244" y="4568190"/>
            <a:ext cx="1959669" cy="195966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225D36D5-44CD-489C-B3C2-DDEEFC195464}"/>
              </a:ext>
            </a:extLst>
          </p:cNvPr>
          <p:cNvSpPr/>
          <p:nvPr/>
        </p:nvSpPr>
        <p:spPr>
          <a:xfrm>
            <a:off x="8951225" y="4295872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6" b="1" dirty="0" err="1"/>
              <a:t>Đáp</a:t>
            </a:r>
            <a:r>
              <a:rPr lang="en-GB" sz="1796" b="1" dirty="0"/>
              <a:t> </a:t>
            </a:r>
            <a:r>
              <a:rPr lang="en-GB" sz="1796" b="1" dirty="0" err="1"/>
              <a:t>án</a:t>
            </a:r>
            <a:endParaRPr lang="en-GB" sz="1796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9B52406F-FA56-4CC7-9EF3-06293A5E2270}"/>
              </a:ext>
            </a:extLst>
          </p:cNvPr>
          <p:cNvSpPr/>
          <p:nvPr/>
        </p:nvSpPr>
        <p:spPr>
          <a:xfrm>
            <a:off x="8951225" y="4295872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90" b="1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1CD51-6E50-4546-88CE-2805CFC80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5" y="479401"/>
            <a:ext cx="2379772" cy="1189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2A29C-D9E1-429F-A405-AA254B851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925" r="47931"/>
          <a:stretch/>
        </p:blipFill>
        <p:spPr>
          <a:xfrm>
            <a:off x="5391079" y="1748626"/>
            <a:ext cx="3834703" cy="22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D55C008D-4965-49AF-9681-454A884827DF}"/>
              </a:ext>
            </a:extLst>
          </p:cNvPr>
          <p:cNvSpPr/>
          <p:nvPr/>
        </p:nvSpPr>
        <p:spPr>
          <a:xfrm>
            <a:off x="998884" y="1693670"/>
            <a:ext cx="3312041" cy="261115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bao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192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192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30DA1FC-7C69-461E-87DC-724CE4DE3CF8}"/>
              </a:ext>
            </a:extLst>
          </p:cNvPr>
          <p:cNvSpPr/>
          <p:nvPr/>
        </p:nvSpPr>
        <p:spPr>
          <a:xfrm>
            <a:off x="4634433" y="1624407"/>
            <a:ext cx="5106299" cy="336887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065E9-F65B-4CF7-8DB5-1FB4FA793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735" y="4617823"/>
            <a:ext cx="1959669" cy="1959669"/>
          </a:xfrm>
          <a:prstGeom prst="rect">
            <a:avLst/>
          </a:pr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597963E6-1C9B-43F2-8627-2783C0AD1CC5}"/>
              </a:ext>
            </a:extLst>
          </p:cNvPr>
          <p:cNvSpPr/>
          <p:nvPr/>
        </p:nvSpPr>
        <p:spPr>
          <a:xfrm>
            <a:off x="8951224" y="4175718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6" b="1" dirty="0" err="1"/>
              <a:t>Đáp</a:t>
            </a:r>
            <a:r>
              <a:rPr lang="en-GB" sz="1796" b="1" dirty="0"/>
              <a:t> </a:t>
            </a:r>
            <a:r>
              <a:rPr lang="en-GB" sz="1796" b="1" dirty="0" err="1"/>
              <a:t>án</a:t>
            </a:r>
            <a:endParaRPr lang="en-GB" sz="1796" b="1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E68D67D3-63D9-4B12-AF45-15A728978A76}"/>
              </a:ext>
            </a:extLst>
          </p:cNvPr>
          <p:cNvSpPr/>
          <p:nvPr/>
        </p:nvSpPr>
        <p:spPr>
          <a:xfrm>
            <a:off x="8951224" y="4175718"/>
            <a:ext cx="1019523" cy="1019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90" b="1" dirty="0"/>
              <a:t>8</a:t>
            </a:r>
          </a:p>
        </p:txBody>
      </p:sp>
      <p:sp>
        <p:nvSpPr>
          <p:cNvPr id="8" name="Action Button: Home 1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2A0DA35-E16C-4038-95D4-C16B972EF1B0}"/>
              </a:ext>
            </a:extLst>
          </p:cNvPr>
          <p:cNvSpPr/>
          <p:nvPr/>
        </p:nvSpPr>
        <p:spPr>
          <a:xfrm>
            <a:off x="10269283" y="5427871"/>
            <a:ext cx="334789" cy="3395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0F9AA-12C5-4CF2-A2DA-06DE5FBB9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9" y="470146"/>
            <a:ext cx="2447047" cy="122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EA907-7E70-474F-86EB-998D0DBC7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69" t="70884" b="3221"/>
          <a:stretch/>
        </p:blipFill>
        <p:spPr>
          <a:xfrm>
            <a:off x="5458627" y="2127810"/>
            <a:ext cx="3529903" cy="17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6350" y="224135"/>
            <a:ext cx="8908769" cy="959004"/>
            <a:chOff x="518319" y="304800"/>
            <a:chExt cx="8908769" cy="959004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7876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5779" r="5027" b="30924"/>
          <a:stretch/>
        </p:blipFill>
        <p:spPr>
          <a:xfrm>
            <a:off x="2956719" y="109604"/>
            <a:ext cx="7363088" cy="67272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28519" y="1487658"/>
            <a:ext cx="576072" cy="576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7062752" cy="785068"/>
            <a:chOff x="597668" y="449759"/>
            <a:chExt cx="7062752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632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5" y="1801682"/>
            <a:ext cx="11285197" cy="3098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195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89374" y="2263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5668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5868" y="229791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39047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10362" y="230611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81203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47587" y="23682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799903" y="20753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2911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777368" y="230513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9855" y="37056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89374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42621" y="375597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09936" y="39424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05387" y="373864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35140" y="397443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78961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50918" y="398789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836943" y="373164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780764" y="399590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38653" y="377365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11281" y="22920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847587" y="23764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785835" y="20789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10517" y="208942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91053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005019" y="374318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81203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836943" y="374317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60" grpId="0"/>
      <p:bldP spid="63" grpId="0"/>
      <p:bldP spid="65" grpId="0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con vật có 6 chân?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7732" r="8319" b="78667"/>
          <a:stretch/>
        </p:blipFill>
        <p:spPr>
          <a:xfrm>
            <a:off x="462207" y="1524000"/>
            <a:ext cx="11142137" cy="26613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234111">
            <a:off x="195623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34111">
            <a:off x="2450691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34111">
            <a:off x="8941942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2451" y="5791200"/>
            <a:ext cx="891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3 con vật có 6 chân.</a:t>
            </a:r>
          </a:p>
        </p:txBody>
      </p:sp>
    </p:spTree>
    <p:extLst>
      <p:ext uri="{BB962C8B-B14F-4D97-AF65-F5344CB8AC3E}">
        <p14:creationId xmlns:p14="http://schemas.microsoft.com/office/powerpoint/2010/main" val="1960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27282" r="4954" b="7541"/>
          <a:stretch/>
        </p:blipFill>
        <p:spPr>
          <a:xfrm>
            <a:off x="3254330" y="241495"/>
            <a:ext cx="6223811" cy="64875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71119" y="615715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71119" y="615614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0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212802" y="1901856"/>
            <a:ext cx="1086824" cy="9452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6122">
              <a:buClr>
                <a:srgbClr val="000000"/>
              </a:buClr>
            </a:pPr>
            <a:endParaRPr lang="en-GB" sz="1862" kern="0">
              <a:solidFill>
                <a:srgbClr val="484F56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9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2329" y="1323345"/>
            <a:ext cx="7972381" cy="4681456"/>
          </a:xfrm>
          <a:prstGeom prst="rect">
            <a:avLst/>
          </a:prstGeom>
        </p:spPr>
      </p:pic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5267714" y="3370555"/>
            <a:ext cx="6168044" cy="1542574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b" anchorCtr="0">
            <a:noAutofit/>
          </a:bodyPr>
          <a:lstStyle/>
          <a:p>
            <a:pPr algn="ctr"/>
            <a:r>
              <a:rPr lang="en" sz="3990" b="1" dirty="0">
                <a:solidFill>
                  <a:srgbClr val="FF6600"/>
                </a:solidFill>
                <a:latin typeface="+mn-lt"/>
              </a:rPr>
              <a:t>VẬN DỤNG – TRẢI NGHIỆM</a:t>
            </a:r>
            <a:endParaRPr sz="399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101361" y="6325950"/>
            <a:ext cx="729790" cy="523502"/>
          </a:xfrm>
          <a:prstGeom prst="rect">
            <a:avLst/>
          </a:prstGeom>
        </p:spPr>
        <p:txBody>
          <a:bodyPr spcFirstLastPara="1" vert="horz" wrap="square" lIns="121598" tIns="121598" rIns="121598" bIns="121598" rtlCol="0" anchor="ctr" anchorCtr="0">
            <a:noAutofit/>
          </a:bodyPr>
          <a:lstStyle/>
          <a:p>
            <a:pPr defTabSz="1216122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6122">
                <a:buClr>
                  <a:srgbClr val="000000"/>
                </a:buClr>
              </a:pPr>
              <a:t>19</a:t>
            </a:fld>
            <a:endParaRPr ker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9" name="Google Shape;159;p20"/>
          <p:cNvGrpSpPr/>
          <p:nvPr/>
        </p:nvGrpSpPr>
        <p:grpSpPr>
          <a:xfrm>
            <a:off x="616466" y="564695"/>
            <a:ext cx="1885432" cy="1836457"/>
            <a:chOff x="5926225" y="921350"/>
            <a:chExt cx="517800" cy="504350"/>
          </a:xfrm>
        </p:grpSpPr>
        <p:sp>
          <p:nvSpPr>
            <p:cNvPr id="160" name="Google Shape;160;p2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defTabSz="1216122">
                <a:buClr>
                  <a:srgbClr val="000000"/>
                </a:buClr>
              </a:pPr>
              <a:endParaRPr sz="186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defTabSz="1216122">
                <a:buClr>
                  <a:srgbClr val="000000"/>
                </a:buClr>
              </a:pPr>
              <a:endParaRPr sz="186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0"/>
          <p:cNvSpPr/>
          <p:nvPr/>
        </p:nvSpPr>
        <p:spPr>
          <a:xfrm>
            <a:off x="2696342" y="1227392"/>
            <a:ext cx="1885431" cy="1065050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defTabSz="1216122">
              <a:buClr>
                <a:srgbClr val="000000"/>
              </a:buClr>
            </a:pPr>
            <a:endParaRPr sz="186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2326265" y="4274632"/>
            <a:ext cx="1501038" cy="1956500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defTabSz="1216122">
                <a:buClr>
                  <a:srgbClr val="000000"/>
                </a:buClr>
              </a:pPr>
              <a:endParaRPr sz="186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defTabSz="1216122">
                <a:buClr>
                  <a:srgbClr val="000000"/>
                </a:buClr>
              </a:pPr>
              <a:endParaRPr sz="186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defTabSz="1216122">
                <a:buClr>
                  <a:srgbClr val="000000"/>
                </a:buClr>
              </a:pPr>
              <a:endParaRPr sz="186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1489309" y="3026539"/>
            <a:ext cx="2361349" cy="130519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defTabSz="1216122">
              <a:buClr>
                <a:srgbClr val="000000"/>
              </a:buClr>
            </a:pPr>
            <a:endParaRPr sz="186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4528257" y="799855"/>
            <a:ext cx="926629" cy="52349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defTabSz="1216122">
              <a:buClr>
                <a:srgbClr val="000000"/>
              </a:buClr>
            </a:pPr>
            <a:endParaRPr sz="186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2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520011" y="4396554"/>
            <a:ext cx="4190308" cy="2385246"/>
          </a:xfrm>
          <a:prstGeom prst="rect">
            <a:avLst/>
          </a:prstGeom>
          <a:noFill/>
          <a:ln w="57150">
            <a:noFill/>
          </a:ln>
        </p:spPr>
        <p:txBody>
          <a:bodyPr wrap="square" lIns="91419" tIns="45709" rIns="91419" bIns="45709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</a:p>
          <a:p>
            <a:pPr algn="ctr">
              <a:spcBef>
                <a:spcPts val="600"/>
              </a:spcBef>
            </a:pPr>
            <a:r>
              <a:rPr lang="en-US" sz="720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4431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71944" y="5793398"/>
            <a:ext cx="1559875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395" y="755211"/>
            <a:ext cx="5371478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lvl="0"/>
            <a:r>
              <a:rPr lang="en-US" sz="5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câu cá</a:t>
            </a:r>
            <a:endParaRPr lang="vi-VN" sz="53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91" y="3425360"/>
            <a:ext cx="1559875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8701" y="4180840"/>
            <a:ext cx="1559875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91" y="5829134"/>
            <a:ext cx="1559875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51249" y="4180839"/>
            <a:ext cx="4213448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83114" y="-980963"/>
            <a:ext cx="81078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C. 4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sz="19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C. 4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288976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A. 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76317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D. 3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76317" y="51692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B. 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3244" y="-2707"/>
            <a:ext cx="5168781" cy="2769791"/>
            <a:chOff x="23244" y="-2707"/>
            <a:chExt cx="5168781" cy="2769791"/>
          </a:xfrm>
        </p:grpSpPr>
        <p:sp>
          <p:nvSpPr>
            <p:cNvPr id="7" name="TextBox 6"/>
            <p:cNvSpPr txBox="1"/>
            <p:nvPr/>
          </p:nvSpPr>
          <p:spPr>
            <a:xfrm>
              <a:off x="23244" y="-2707"/>
              <a:ext cx="5168781" cy="276979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121725" tIns="60862" rIns="121725" bIns="60862" rtlCol="0">
              <a:spAutoFit/>
            </a:bodyPr>
            <a:lstStyle/>
            <a:p>
              <a:pPr algn="ctr" defTabSz="1217249">
                <a:defRPr/>
              </a:pPr>
              <a:endPara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vi-VN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72"/>
            <a:stretch/>
          </p:blipFill>
          <p:spPr>
            <a:xfrm>
              <a:off x="1078424" y="339213"/>
              <a:ext cx="2251322" cy="2085949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3718719" y="108977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3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323884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6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61838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11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37762" y="5257801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0" y="122235"/>
            <a:ext cx="4908739" cy="2185464"/>
            <a:chOff x="2980153" y="535204"/>
            <a:chExt cx="4908739" cy="2185464"/>
          </a:xfrm>
        </p:grpSpPr>
        <p:sp>
          <p:nvSpPr>
            <p:cNvPr id="29" name="Rectangle 28"/>
            <p:cNvSpPr/>
            <p:nvPr/>
          </p:nvSpPr>
          <p:spPr>
            <a:xfrm>
              <a:off x="2980153" y="535204"/>
              <a:ext cx="4908739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55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37762" y="3020406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4826040" cy="2769791"/>
          </a:xfrm>
          <a:prstGeom prst="rect">
            <a:avLst/>
          </a:prstGeom>
          <a:solidFill>
            <a:srgbClr val="FFC000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8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61838" y="34420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10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7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539251" y="302430"/>
            <a:ext cx="2184400" cy="212148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17838" y="99741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7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itchFamily="34" charset="0"/>
                <a:cs typeface="Arial" pitchFamily="34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3329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6350" y="224135"/>
            <a:ext cx="8908769" cy="959004"/>
            <a:chOff x="518319" y="304800"/>
            <a:chExt cx="8908769" cy="959004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7876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5779" r="5027" b="30924"/>
          <a:stretch/>
        </p:blipFill>
        <p:spPr>
          <a:xfrm>
            <a:off x="2956719" y="109604"/>
            <a:ext cx="7363088" cy="67272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28519" y="1487658"/>
            <a:ext cx="576072" cy="576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842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251</Words>
  <Application>Microsoft Office PowerPoint</Application>
  <PresentationFormat>Custom</PresentationFormat>
  <Paragraphs>127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Kids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– TRẢI NGHIỆM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162</cp:revision>
  <dcterms:created xsi:type="dcterms:W3CDTF">2021-05-23T10:25:42Z</dcterms:created>
  <dcterms:modified xsi:type="dcterms:W3CDTF">2021-09-19T13:35:58Z</dcterms:modified>
</cp:coreProperties>
</file>