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57" r:id="rId4"/>
    <p:sldId id="258" r:id="rId5"/>
    <p:sldId id="259" r:id="rId6"/>
    <p:sldId id="264" r:id="rId7"/>
    <p:sldId id="266" r:id="rId8"/>
    <p:sldId id="267"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74"/>
    <a:srgbClr val="EBF6F9"/>
    <a:srgbClr val="FBD6B7"/>
    <a:srgbClr val="E824B5"/>
    <a:srgbClr val="00DA63"/>
    <a:srgbClr val="0DFF7A"/>
    <a:srgbClr val="BEE395"/>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‘hãnh diện”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vào</a:t>
            </a:r>
            <a:r>
              <a:rPr lang="en-US" baseline="0" smtClean="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7.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+Xem lại bài trang 4      trang 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a:latin typeface="Arial-Rounded" pitchFamily="34" charset="0"/>
                <a:ea typeface="Arial-Rounded" pitchFamily="34" charset="0"/>
                <a:cs typeface="Arial-Rounded" pitchFamily="34" charset="0"/>
              </a:rPr>
              <a:t>Đôi tai xấu xí </a:t>
            </a:r>
            <a:r>
              <a:rPr lang="en-US" sz="2800" b="1" i="1" smtClean="0">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a:t>
            </a:r>
            <a:r>
              <a:rPr lang="en-US" sz="2800" b="1">
                <a:latin typeface="Arial-Rounded" pitchFamily="34" charset="0"/>
                <a:ea typeface="Arial-Rounded" pitchFamily="34" charset="0"/>
                <a:cs typeface="Arial-Rounded" pitchFamily="34" charset="0"/>
              </a:rPr>
              <a:t>trang 8 + 9</a:t>
            </a:r>
            <a:r>
              <a:rPr lang="en-US" sz="2800" b="1" smtClean="0">
                <a:latin typeface="Arial-Rounded" pitchFamily="34" charset="0"/>
                <a:ea typeface="Arial-Rounded" pitchFamily="34" charset="0"/>
                <a:cs typeface="Arial-Rounded" pitchFamily="34" charset="0"/>
              </a:rPr>
              <a:t>)</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mới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Nam rất  (………..) khi được cô giáo khen.</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2975264" y="1462629"/>
            <a:ext cx="2112818" cy="584763"/>
          </a:xfrm>
          <a:prstGeom prst="rect">
            <a:avLst/>
          </a:prstGeom>
          <a:solidFill>
            <a:srgbClr val="BEE395"/>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mới</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66234"/>
            <a:ext cx="2112818"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5410200" y="1467530"/>
            <a:ext cx="1905000" cy="584763"/>
          </a:xfrm>
          <a:prstGeom prst="rect">
            <a:avLst/>
          </a:prstGeom>
          <a:solidFill>
            <a:srgbClr val="BEE395"/>
          </a:solidFill>
          <a:ln>
            <a:noFill/>
          </a:ln>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hãnh diện</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267855" y="3703407"/>
            <a:ext cx="9296400" cy="1076877"/>
            <a:chOff x="-267855" y="3703407"/>
            <a:chExt cx="9296400" cy="1076877"/>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7855"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smtClean="0">
                  <a:solidFill>
                    <a:srgbClr val="7030A0"/>
                  </a:solidFill>
                  <a:latin typeface="HP001 4 hàng" pitchFamily="34" charset="0"/>
                  <a:ea typeface="Arial-Rounded" pitchFamily="34" charset="0"/>
                  <a:cs typeface="Arial-Rounded" pitchFamily="34" charset="0"/>
                </a:rPr>
                <a:t>Nam</a:t>
              </a:r>
              <a:r>
                <a:rPr lang="vi-VN" sz="3600" b="1">
                  <a:solidFill>
                    <a:srgbClr val="7030A0"/>
                  </a:solidFill>
                  <a:latin typeface="HP001 4 hàng" pitchFamily="34" charset="0"/>
                  <a:ea typeface="Arial-Rounded" pitchFamily="34" charset="0"/>
                  <a:cs typeface="Arial-Rounded" pitchFamily="34" charset="0"/>
                </a:rPr>
                <a:t> ǟất hã</a:t>
              </a:r>
              <a:r>
                <a:rPr lang="el-GR" sz="3600" b="1">
                  <a:solidFill>
                    <a:srgbClr val="7030A0"/>
                  </a:solidFill>
                  <a:latin typeface="HP001 4 hàng" pitchFamily="34" charset="0"/>
                  <a:ea typeface="Arial-Rounded" pitchFamily="34" charset="0"/>
                  <a:cs typeface="Arial-Rounded" pitchFamily="34" charset="0"/>
                </a:rPr>
                <a:t>ζ </a:t>
              </a:r>
              <a:r>
                <a:rPr lang="vi-VN" sz="3600" b="1">
                  <a:solidFill>
                    <a:srgbClr val="7030A0"/>
                  </a:solidFill>
                  <a:latin typeface="HP001 4 hàng" pitchFamily="34" charset="0"/>
                  <a:ea typeface="Arial-Rounded" pitchFamily="34" charset="0"/>
                  <a:cs typeface="Arial-Rounded" pitchFamily="34" charset="0"/>
                </a:rPr>
                <a:t>d</a:t>
              </a:r>
              <a:r>
                <a:rPr lang="el-GR" sz="3600" b="1">
                  <a:solidFill>
                    <a:srgbClr val="7030A0"/>
                  </a:solidFill>
                  <a:latin typeface="HP001 4 hàng" pitchFamily="34" charset="0"/>
                  <a:ea typeface="Arial-Rounded" pitchFamily="34" charset="0"/>
                  <a:cs typeface="Arial-Rounded" pitchFamily="34" charset="0"/>
                </a:rPr>
                <a:t>Η</a:t>
              </a:r>
              <a:r>
                <a:rPr lang="vi-VN" sz="3600" b="1">
                  <a:solidFill>
                    <a:srgbClr val="7030A0"/>
                  </a:solidFill>
                  <a:latin typeface="HP001 4 hàng" pitchFamily="34" charset="0"/>
                  <a:ea typeface="Arial-Rounded" pitchFamily="34" charset="0"/>
                  <a:cs typeface="Arial-Rounded" pitchFamily="34" charset="0"/>
                </a:rPr>
                <a:t>İn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i đư</a:t>
              </a:r>
              <a:r>
                <a:rPr lang="el-GR" sz="3600" b="1">
                  <a:solidFill>
                    <a:srgbClr val="7030A0"/>
                  </a:solidFill>
                  <a:latin typeface="HP001 4 hàng" pitchFamily="34" charset="0"/>
                  <a:ea typeface="Arial-Rounded" pitchFamily="34" charset="0"/>
                  <a:cs typeface="Arial-Rounded" pitchFamily="34" charset="0"/>
                </a:rPr>
                <a:t>ϑ </a:t>
              </a:r>
              <a:r>
                <a:rPr lang="vi-VN" sz="3600" b="1">
                  <a:solidFill>
                    <a:srgbClr val="7030A0"/>
                  </a:solidFill>
                  <a:latin typeface="HP001 4 hàng" pitchFamily="34" charset="0"/>
                  <a:ea typeface="Arial-Rounded" pitchFamily="34" charset="0"/>
                  <a:cs typeface="Arial-Rounded" pitchFamily="34" charset="0"/>
                </a:rPr>
                <a:t>cô giáo </a:t>
              </a:r>
              <a:r>
                <a:rPr lang="el-GR" sz="3600" b="1">
                  <a:solidFill>
                    <a:srgbClr val="7030A0"/>
                  </a:solidFill>
                  <a:latin typeface="HP001 4 hàng" pitchFamily="34" charset="0"/>
                  <a:ea typeface="Arial-Rounded" pitchFamily="34" charset="0"/>
                  <a:cs typeface="Arial-Rounded" pitchFamily="34" charset="0"/>
                </a:rPr>
                <a:t>Ά΄</a:t>
              </a:r>
              <a:r>
                <a:rPr lang="vi-VN" sz="3600" b="1" smtClean="0">
                  <a:solidFill>
                    <a:srgbClr val="7030A0"/>
                  </a:solidFill>
                  <a:latin typeface="HP001 4 hàng" pitchFamily="34" charset="0"/>
                  <a:ea typeface="Arial-Rounded" pitchFamily="34" charset="0"/>
                  <a:cs typeface="Arial-Rounded" pitchFamily="34" charset="0"/>
                </a:rPr>
                <a:t>n</a:t>
              </a:r>
              <a:r>
                <a:rPr lang="en-US" sz="3600" b="1" smtClean="0">
                  <a:solidFill>
                    <a:srgbClr val="7030A0"/>
                  </a:solidFill>
                  <a:latin typeface="HP001 4 hàng" pitchFamily="34" charset="0"/>
                  <a:ea typeface="Arial-Rounded" pitchFamily="34" charset="0"/>
                  <a:cs typeface="Arial-Rounded" pitchFamily="34" charset="0"/>
                </a:rPr>
                <a:t>. </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94444E-6 4.69136E-6 L -0.34045 0.20246 " pathEditMode="relative" rAng="0" ptsTypes="AA">
                                      <p:cBhvr>
                                        <p:cTn id="30" dur="2000" fill="hold"/>
                                        <p:tgtEl>
                                          <p:spTgt spid="10"/>
                                        </p:tgtEl>
                                        <p:attrNameLst>
                                          <p:attrName>ppt_x</p:attrName>
                                          <p:attrName>ppt_y</p:attrName>
                                        </p:attrNameLst>
                                      </p:cBhvr>
                                      <p:rCtr x="-17031" y="10123"/>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để nói theo tranh</a:t>
            </a:r>
            <a:endParaRPr lang="en-US" sz="2800" b="1">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40" t="53571" r="41141" b="20312"/>
          <a:stretch/>
        </p:blipFill>
        <p:spPr bwMode="auto">
          <a:xfrm>
            <a:off x="6448782" y="3072735"/>
            <a:ext cx="2288818" cy="14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2" t="19792" r="74790" b="54588"/>
          <a:stretch/>
        </p:blipFill>
        <p:spPr bwMode="auto">
          <a:xfrm>
            <a:off x="584201" y="920130"/>
            <a:ext cx="2034704" cy="14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8" t="52171" r="74009" b="20312"/>
          <a:stretch/>
        </p:blipFill>
        <p:spPr bwMode="auto">
          <a:xfrm>
            <a:off x="422564" y="3032890"/>
            <a:ext cx="2301389" cy="15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21" t="19792" r="41141" b="52343"/>
          <a:stretch/>
        </p:blipFill>
        <p:spPr bwMode="auto">
          <a:xfrm>
            <a:off x="6553200" y="856266"/>
            <a:ext cx="2209800" cy="158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04183">
            <a:off x="3617466" y="1161873"/>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đá bóng</a:t>
            </a:r>
            <a:endParaRPr lang="en-US" sz="24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6" y="2077139"/>
            <a:ext cx="2010481"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đọc sách</a:t>
            </a:r>
            <a:endParaRPr lang="en-US" sz="24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rot="21420666">
            <a:off x="3617466" y="2941317"/>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kéo co</a:t>
            </a:r>
            <a:endParaRPr lang="en-US" sz="2400" b="1">
              <a:solidFill>
                <a:schemeClr val="bg1"/>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3861556"/>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múa</a:t>
            </a:r>
            <a:endParaRPr lang="en-US" sz="24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1</a:t>
            </a:r>
            <a:endParaRPr lang="en-US" b="1">
              <a:latin typeface="Arial-Rounded" pitchFamily="34" charset="0"/>
              <a:ea typeface="Arial-Rounded" pitchFamily="34" charset="0"/>
              <a:cs typeface="Arial-Rounded" pitchFamily="34" charset="0"/>
            </a:endParaRP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2</a:t>
            </a:r>
            <a:endParaRPr lang="en-US" b="1">
              <a:latin typeface="Arial-Rounded" pitchFamily="34" charset="0"/>
              <a:ea typeface="Arial-Rounded" pitchFamily="34" charset="0"/>
              <a:cs typeface="Arial-Rounded" pitchFamily="34" charset="0"/>
            </a:endParaRP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3</a:t>
            </a:r>
            <a:endParaRPr lang="en-US" b="1">
              <a:latin typeface="Arial-Rounded" pitchFamily="34" charset="0"/>
              <a:ea typeface="Arial-Rounded" pitchFamily="34" charset="0"/>
              <a:cs typeface="Arial-Rounded" pitchFamily="34" charset="0"/>
            </a:endParaRP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4</a:t>
            </a:r>
            <a:endParaRPr lang="en-US"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07531 " pathEditMode="relative" rAng="0" ptsTypes="AA">
                                      <p:cBhvr>
                                        <p:cTn id="6" dur="2000" fill="hold"/>
                                        <p:tgtEl>
                                          <p:spTgt spid="14"/>
                                        </p:tgtEl>
                                        <p:attrNameLst>
                                          <p:attrName>ppt_x</p:attrName>
                                          <p:attrName>ppt_y</p:attrName>
                                        </p:attrNameLst>
                                      </p:cBhvr>
                                      <p:rCtr x="16875" y="376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7 4.81481E-6 L -0.32066 0.2 " pathEditMode="relative" rAng="0" ptsTypes="AA">
                                      <p:cBhvr>
                                        <p:cTn id="11" dur="2000" fill="hold"/>
                                        <p:tgtEl>
                                          <p:spTgt spid="6"/>
                                        </p:tgtEl>
                                        <p:attrNameLst>
                                          <p:attrName>ppt_x</p:attrName>
                                          <p:attrName>ppt_y</p:attrName>
                                        </p:attrNameLst>
                                      </p:cBhvr>
                                      <p:rCtr x="-16042" y="10000"/>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3704 " pathEditMode="relative" rAng="0" ptsTypes="AA">
                                      <p:cBhvr>
                                        <p:cTn id="16" dur="2000" fill="hold"/>
                                        <p:tgtEl>
                                          <p:spTgt spid="12"/>
                                        </p:tgtEl>
                                        <p:attrNameLst>
                                          <p:attrName>ppt_x</p:attrName>
                                          <p:attrName>ppt_y</p:attrName>
                                        </p:attrNameLst>
                                      </p:cBhvr>
                                      <p:rCtr x="16892" y="1852"/>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7 -2.83951E-6 L -0.31233 0.25402 " pathEditMode="relative" rAng="0" ptsTypes="AA">
                                      <p:cBhvr>
                                        <p:cTn id="21" dur="2000" fill="hold"/>
                                        <p:tgtEl>
                                          <p:spTgt spid="13"/>
                                        </p:tgtEl>
                                        <p:attrNameLst>
                                          <p:attrName>ppt_x</p:attrName>
                                          <p:attrName>ppt_y</p:attrName>
                                        </p:attrNameLst>
                                      </p:cBhvr>
                                      <p:rCtr x="-15625" y="12685"/>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44680" y="1352550"/>
            <a:ext cx="7809345" cy="2705100"/>
            <a:chOff x="744680" y="1657350"/>
            <a:chExt cx="7809345" cy="2705100"/>
          </a:xfrm>
        </p:grpSpPr>
        <p:grpSp>
          <p:nvGrpSpPr>
            <p:cNvPr id="2" name="Group 1"/>
            <p:cNvGrpSpPr/>
            <p:nvPr/>
          </p:nvGrpSpPr>
          <p:grpSpPr>
            <a:xfrm>
              <a:off x="744680" y="1657350"/>
              <a:ext cx="7809345" cy="270510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34752" y="1896830"/>
                <a:ext cx="7071100" cy="2217177"/>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004" t="51984" r="30893" b="25794"/>
            <a:stretch/>
          </p:blipFill>
          <p:spPr bwMode="auto">
            <a:xfrm>
              <a:off x="6335484" y="2473890"/>
              <a:ext cx="1574800" cy="16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905000" y="1962150"/>
            <a:ext cx="4419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Nam đã đọc được truyện tranh.</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447800" y="2495550"/>
            <a:ext cx="4419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Nam còn biết làm toán nữa.</a:t>
            </a:r>
            <a:endParaRPr lang="en-US" sz="2400" b="1">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510144" y="212383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flipV="1">
            <a:off x="1969077" y="2343394"/>
            <a:ext cx="226868"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10145" y="28765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5908964" y="217046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2700618"/>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flipV="1">
            <a:off x="4401907" y="2386447"/>
            <a:ext cx="1465493"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41625" y="2386451"/>
            <a:ext cx="549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77836" y="2911907"/>
            <a:ext cx="4737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386376" y="2908137"/>
            <a:ext cx="427370" cy="14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nodeType="after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1490" y="2128591"/>
            <a:ext cx="9067800" cy="646331"/>
          </a:xfrm>
          <a:prstGeom prst="rect">
            <a:avLst/>
          </a:prstGeom>
        </p:spPr>
        <p:txBody>
          <a:bodyPr wrap="square">
            <a:spAutoFit/>
          </a:bodyPr>
          <a:lstStyle/>
          <a:p>
            <a:pPr algn="just"/>
            <a:r>
              <a:rPr lang="vi-VN" sz="3500" b="1">
                <a:solidFill>
                  <a:srgbClr val="7030A0"/>
                </a:solidFill>
                <a:latin typeface="HP001 4 hàng" pitchFamily="34" charset="0"/>
              </a:rPr>
              <a:t> Nam đã đǌ đư</a:t>
            </a:r>
            <a:r>
              <a:rPr lang="el-GR" sz="3500" b="1">
                <a:solidFill>
                  <a:srgbClr val="7030A0"/>
                </a:solidFill>
                <a:latin typeface="HP001 4 hàng" pitchFamily="34" charset="0"/>
              </a:rPr>
              <a:t>ϑ </a:t>
            </a:r>
            <a:r>
              <a:rPr lang="vi-VN" sz="3500" b="1">
                <a:solidFill>
                  <a:srgbClr val="7030A0"/>
                </a:solidFill>
                <a:latin typeface="HP001 4 hàng" pitchFamily="34" charset="0"/>
              </a:rPr>
              <a:t>Ǉru</a:t>
            </a:r>
            <a:r>
              <a:rPr lang="el-GR" sz="3500" b="1">
                <a:solidFill>
                  <a:srgbClr val="7030A0"/>
                </a:solidFill>
                <a:latin typeface="HP001 4 hàng" pitchFamily="34" charset="0"/>
              </a:rPr>
              <a:t>ΐ</a:t>
            </a:r>
            <a:r>
              <a:rPr lang="vi-VN" sz="3500" b="1">
                <a:solidFill>
                  <a:srgbClr val="7030A0"/>
                </a:solidFill>
                <a:latin typeface="HP001 4 hàng" pitchFamily="34" charset="0"/>
              </a:rPr>
              <a:t>İn Ǉra</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 Nam</a:t>
            </a:r>
            <a:endParaRPr lang="en-US" sz="3500" b="1">
              <a:solidFill>
                <a:srgbClr val="7030A0"/>
              </a:solidFill>
              <a:latin typeface="HP001 4 hàng" pitchFamily="34" charset="0"/>
            </a:endParaRPr>
          </a:p>
        </p:txBody>
      </p:sp>
      <p:sp>
        <p:nvSpPr>
          <p:cNvPr id="14" name="Rectangle 13"/>
          <p:cNvSpPr/>
          <p:nvPr/>
        </p:nvSpPr>
        <p:spPr>
          <a:xfrm>
            <a:off x="17033"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 </a:t>
            </a:r>
            <a:r>
              <a:rPr lang="vi-VN" sz="3500" b="1" smtClean="0">
                <a:solidFill>
                  <a:srgbClr val="7030A0"/>
                </a:solidFill>
                <a:latin typeface="HP001 4 hàng" pitchFamily="34" charset="0"/>
              </a:rPr>
              <a:t>cŜ </a:t>
            </a:r>
            <a:r>
              <a:rPr lang="el-GR" sz="3500" b="1">
                <a:solidFill>
                  <a:srgbClr val="7030A0"/>
                </a:solidFill>
                <a:latin typeface="HP001 4 hàng" pitchFamily="34" charset="0"/>
              </a:rPr>
              <a:t>λμ</a:t>
            </a:r>
            <a:r>
              <a:rPr lang="vi-VN" sz="3500" b="1">
                <a:solidFill>
                  <a:srgbClr val="7030A0"/>
                </a:solidFill>
                <a:latin typeface="HP001 4 hàng" pitchFamily="34" charset="0"/>
              </a:rPr>
              <a:t>Ğt làm ǇǨn </a:t>
            </a:r>
            <a:r>
              <a:rPr lang="vi-VN" sz="3500" b="1" smtClean="0">
                <a:solidFill>
                  <a:srgbClr val="7030A0"/>
                </a:solidFill>
                <a:latin typeface="HP001 4 hàng" pitchFamily="34" charset="0"/>
              </a:rPr>
              <a:t>wữa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68927"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s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x ?</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tr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8532"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48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684529"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19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769" y="4043333"/>
            <a:ext cx="1012825" cy="10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68328" y="895350"/>
            <a:ext cx="3796454"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501632" y="3105148"/>
            <a:ext cx="567898" cy="64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10991" flipH="1">
            <a:off x="5566536" y="1497634"/>
            <a:ext cx="434903" cy="4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78537" flipH="1">
            <a:off x="6655192" y="1747205"/>
            <a:ext cx="445287" cy="50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92380" flipH="1">
            <a:off x="7742334" y="2996372"/>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597242" y="1683400"/>
            <a:ext cx="452473" cy="51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251211" y="2266949"/>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46472" flipH="1">
            <a:off x="6799663" y="1397373"/>
            <a:ext cx="350112" cy="39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s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x ?</a:t>
            </a:r>
            <a:endParaRPr lang="en-US" sz="3600" b="1" i="1">
              <a:latin typeface="Arial-Rounded" pitchFamily="34" charset="0"/>
              <a:ea typeface="Arial-Rounded" pitchFamily="34" charset="0"/>
              <a:cs typeface="Arial-Rounded" pitchFamily="34" charset="0"/>
            </a:endParaRPr>
          </a:p>
        </p:txBody>
      </p:sp>
      <p:sp>
        <p:nvSpPr>
          <p:cNvPr id="12" name="TextBox 11"/>
          <p:cNvSpPr txBox="1"/>
          <p:nvPr/>
        </p:nvSpPr>
        <p:spPr>
          <a:xfrm>
            <a:off x="62345" y="2794858"/>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tr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253130"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1276931" y="1280801"/>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4577" y="1464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71635" y="2054312"/>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744647" y="1280529"/>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x</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0511" y="14432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44494" y="2054312"/>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6887" y="2223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01788" y="368812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466653" y="3663875"/>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5126522" y="368812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314869" y="3688120"/>
            <a:ext cx="575286"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tr</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015"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07587" y="3675810"/>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2786"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874439" y="3680114"/>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5395" y="383344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2500" fill="hold"/>
                                        <p:tgtEl>
                                          <p:spTgt spid="2053"/>
                                        </p:tgtEl>
                                        <p:attrNameLst>
                                          <p:attrName>ppt_w</p:attrName>
                                        </p:attrNameLst>
                                      </p:cBhvr>
                                      <p:tavLst>
                                        <p:tav tm="0">
                                          <p:val>
                                            <p:fltVal val="0"/>
                                          </p:val>
                                        </p:tav>
                                        <p:tav tm="100000">
                                          <p:val>
                                            <p:strVal val="#ppt_w"/>
                                          </p:val>
                                        </p:tav>
                                      </p:tavLst>
                                    </p:anim>
                                    <p:anim calcmode="lin" valueType="num">
                                      <p:cBhvr>
                                        <p:cTn id="18" dur="2500" fill="hold"/>
                                        <p:tgtEl>
                                          <p:spTgt spid="2053"/>
                                        </p:tgtEl>
                                        <p:attrNameLst>
                                          <p:attrName>ppt_h</p:attrName>
                                        </p:attrNameLst>
                                      </p:cBhvr>
                                      <p:tavLst>
                                        <p:tav tm="0">
                                          <p:val>
                                            <p:fltVal val="0"/>
                                          </p:val>
                                        </p:tav>
                                        <p:tav tm="100000">
                                          <p:val>
                                            <p:strVal val="#ppt_h"/>
                                          </p:val>
                                        </p:tav>
                                      </p:tavLst>
                                    </p:anim>
                                    <p:animEffect transition="in" filter="fade">
                                      <p:cBhvr>
                                        <p:cTn id="19" dur="2500"/>
                                        <p:tgtEl>
                                          <p:spTgt spid="2053"/>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500" fill="hold"/>
                                        <p:tgtEl>
                                          <p:spTgt spid="19"/>
                                        </p:tgtEl>
                                        <p:attrNameLst>
                                          <p:attrName>ppt_w</p:attrName>
                                        </p:attrNameLst>
                                      </p:cBhvr>
                                      <p:tavLst>
                                        <p:tav tm="0">
                                          <p:val>
                                            <p:fltVal val="0"/>
                                          </p:val>
                                        </p:tav>
                                        <p:tav tm="100000">
                                          <p:val>
                                            <p:strVal val="#ppt_w"/>
                                          </p:val>
                                        </p:tav>
                                      </p:tavLst>
                                    </p:anim>
                                    <p:anim calcmode="lin" valueType="num">
                                      <p:cBhvr>
                                        <p:cTn id="36" dur="2500" fill="hold"/>
                                        <p:tgtEl>
                                          <p:spTgt spid="19"/>
                                        </p:tgtEl>
                                        <p:attrNameLst>
                                          <p:attrName>ppt_h</p:attrName>
                                        </p:attrNameLst>
                                      </p:cBhvr>
                                      <p:tavLst>
                                        <p:tav tm="0">
                                          <p:val>
                                            <p:fltVal val="0"/>
                                          </p:val>
                                        </p:tav>
                                        <p:tav tm="100000">
                                          <p:val>
                                            <p:strVal val="#ppt_h"/>
                                          </p:val>
                                        </p:tav>
                                      </p:tavLst>
                                    </p:anim>
                                    <p:animEffect transition="in" filter="fade">
                                      <p:cBhvr>
                                        <p:cTn id="37" dur="2500"/>
                                        <p:tgtEl>
                                          <p:spTgt spid="1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Effect transition="in" filter="fade">
                                      <p:cBhvr>
                                        <p:cTn id="49" dur="1000"/>
                                        <p:tgtEl>
                                          <p:spTgt spid="27"/>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500" fill="hold"/>
                                        <p:tgtEl>
                                          <p:spTgt spid="21"/>
                                        </p:tgtEl>
                                        <p:attrNameLst>
                                          <p:attrName>ppt_w</p:attrName>
                                        </p:attrNameLst>
                                      </p:cBhvr>
                                      <p:tavLst>
                                        <p:tav tm="0">
                                          <p:val>
                                            <p:fltVal val="0"/>
                                          </p:val>
                                        </p:tav>
                                        <p:tav tm="100000">
                                          <p:val>
                                            <p:strVal val="#ppt_w"/>
                                          </p:val>
                                        </p:tav>
                                      </p:tavLst>
                                    </p:anim>
                                    <p:anim calcmode="lin" valueType="num">
                                      <p:cBhvr>
                                        <p:cTn id="54" dur="2500" fill="hold"/>
                                        <p:tgtEl>
                                          <p:spTgt spid="21"/>
                                        </p:tgtEl>
                                        <p:attrNameLst>
                                          <p:attrName>ppt_h</p:attrName>
                                        </p:attrNameLst>
                                      </p:cBhvr>
                                      <p:tavLst>
                                        <p:tav tm="0">
                                          <p:val>
                                            <p:fltVal val="0"/>
                                          </p:val>
                                        </p:tav>
                                        <p:tav tm="100000">
                                          <p:val>
                                            <p:strVal val="#ppt_h"/>
                                          </p:val>
                                        </p:tav>
                                      </p:tavLst>
                                    </p:anim>
                                    <p:animEffect transition="in" filter="fade">
                                      <p:cBhvr>
                                        <p:cTn id="55" dur="2500"/>
                                        <p:tgtEl>
                                          <p:spTgt spid="21"/>
                                        </p:tgtEl>
                                      </p:cBhvr>
                                    </p:animEffec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childTnLst>
                          </p:cTn>
                        </p:par>
                        <p:par>
                          <p:cTn id="68" fill="hold">
                            <p:stCondLst>
                              <p:cond delay="1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2250" fill="hold"/>
                                        <p:tgtEl>
                                          <p:spTgt spid="20"/>
                                        </p:tgtEl>
                                        <p:attrNameLst>
                                          <p:attrName>ppt_w</p:attrName>
                                        </p:attrNameLst>
                                      </p:cBhvr>
                                      <p:tavLst>
                                        <p:tav tm="0">
                                          <p:val>
                                            <p:fltVal val="0"/>
                                          </p:val>
                                        </p:tav>
                                        <p:tav tm="100000">
                                          <p:val>
                                            <p:strVal val="#ppt_w"/>
                                          </p:val>
                                        </p:tav>
                                      </p:tavLst>
                                    </p:anim>
                                    <p:anim calcmode="lin" valueType="num">
                                      <p:cBhvr>
                                        <p:cTn id="72" dur="2250" fill="hold"/>
                                        <p:tgtEl>
                                          <p:spTgt spid="20"/>
                                        </p:tgtEl>
                                        <p:attrNameLst>
                                          <p:attrName>ppt_h</p:attrName>
                                        </p:attrNameLst>
                                      </p:cBhvr>
                                      <p:tavLst>
                                        <p:tav tm="0">
                                          <p:val>
                                            <p:fltVal val="0"/>
                                          </p:val>
                                        </p:tav>
                                        <p:tav tm="100000">
                                          <p:val>
                                            <p:strVal val="#ppt_h"/>
                                          </p:val>
                                        </p:tav>
                                      </p:tavLst>
                                    </p:anim>
                                    <p:animEffect transition="in" filter="fade">
                                      <p:cBhvr>
                                        <p:cTn id="73" dur="2250"/>
                                        <p:tgtEl>
                                          <p:spTgt spid="20"/>
                                        </p:tgtEl>
                                      </p:cBhvr>
                                    </p:animEffect>
                                  </p:childTnLst>
                                </p:cTn>
                              </p:par>
                            </p:childTnLst>
                          </p:cTn>
                        </p:par>
                      </p:childTnLst>
                    </p:cTn>
                  </p:par>
                </p:childTnLst>
              </p:cTn>
              <p:nextCondLst>
                <p:cond evt="onClick" delay="0">
                  <p:tgtEl>
                    <p:spTgt spid="29"/>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1000" fill="hold"/>
                                        <p:tgtEl>
                                          <p:spTgt spid="35"/>
                                        </p:tgtEl>
                                        <p:attrNameLst>
                                          <p:attrName>ppt_w</p:attrName>
                                        </p:attrNameLst>
                                      </p:cBhvr>
                                      <p:tavLst>
                                        <p:tav tm="0">
                                          <p:val>
                                            <p:fltVal val="0"/>
                                          </p:val>
                                        </p:tav>
                                        <p:tav tm="100000">
                                          <p:val>
                                            <p:strVal val="#ppt_w"/>
                                          </p:val>
                                        </p:tav>
                                      </p:tavLst>
                                    </p:anim>
                                    <p:anim calcmode="lin" valueType="num">
                                      <p:cBhvr>
                                        <p:cTn id="84" dur="1000" fill="hold"/>
                                        <p:tgtEl>
                                          <p:spTgt spid="35"/>
                                        </p:tgtEl>
                                        <p:attrNameLst>
                                          <p:attrName>ppt_h</p:attrName>
                                        </p:attrNameLst>
                                      </p:cBhvr>
                                      <p:tavLst>
                                        <p:tav tm="0">
                                          <p:val>
                                            <p:fltVal val="0"/>
                                          </p:val>
                                        </p:tav>
                                        <p:tav tm="100000">
                                          <p:val>
                                            <p:strVal val="#ppt_h"/>
                                          </p:val>
                                        </p:tav>
                                      </p:tavLst>
                                    </p:anim>
                                    <p:animEffect transition="in" filter="fade">
                                      <p:cBhvr>
                                        <p:cTn id="85" dur="1000"/>
                                        <p:tgtEl>
                                          <p:spTgt spid="35"/>
                                        </p:tgtEl>
                                      </p:cBhvr>
                                    </p:animEffect>
                                  </p:childTnLst>
                                </p:cTn>
                              </p:par>
                            </p:childTnLst>
                          </p:cTn>
                        </p:par>
                        <p:par>
                          <p:cTn id="86" fill="hold">
                            <p:stCondLst>
                              <p:cond delay="1500"/>
                            </p:stCondLst>
                            <p:childTnLst>
                              <p:par>
                                <p:cTn id="87" presetID="53" presetClass="entr" presetSubtype="16"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250" fill="hold"/>
                                        <p:tgtEl>
                                          <p:spTgt spid="18"/>
                                        </p:tgtEl>
                                        <p:attrNameLst>
                                          <p:attrName>ppt_w</p:attrName>
                                        </p:attrNameLst>
                                      </p:cBhvr>
                                      <p:tavLst>
                                        <p:tav tm="0">
                                          <p:val>
                                            <p:fltVal val="0"/>
                                          </p:val>
                                        </p:tav>
                                        <p:tav tm="100000">
                                          <p:val>
                                            <p:strVal val="#ppt_w"/>
                                          </p:val>
                                        </p:tav>
                                      </p:tavLst>
                                    </p:anim>
                                    <p:anim calcmode="lin" valueType="num">
                                      <p:cBhvr>
                                        <p:cTn id="90" dur="2250" fill="hold"/>
                                        <p:tgtEl>
                                          <p:spTgt spid="18"/>
                                        </p:tgtEl>
                                        <p:attrNameLst>
                                          <p:attrName>ppt_h</p:attrName>
                                        </p:attrNameLst>
                                      </p:cBhvr>
                                      <p:tavLst>
                                        <p:tav tm="0">
                                          <p:val>
                                            <p:fltVal val="0"/>
                                          </p:val>
                                        </p:tav>
                                        <p:tav tm="100000">
                                          <p:val>
                                            <p:strVal val="#ppt_h"/>
                                          </p:val>
                                        </p:tav>
                                      </p:tavLst>
                                    </p:anim>
                                    <p:animEffect transition="in" filter="fade">
                                      <p:cBhvr>
                                        <p:cTn id="91" dur="2250"/>
                                        <p:tgtEl>
                                          <p:spTgt spid="18"/>
                                        </p:tgtEl>
                                      </p:cBhvr>
                                    </p:animEffect>
                                  </p:childTnLst>
                                </p:cTn>
                              </p:par>
                            </p:childTnLst>
                          </p:cTn>
                        </p:par>
                      </p:childTnLst>
                    </p:cTn>
                  </p:par>
                </p:childTnLst>
              </p:cTn>
              <p:nextCondLst>
                <p:cond evt="onClick" delay="0">
                  <p:tgtEl>
                    <p:spTgt spid="31"/>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Effect transition="in" filter="fade">
                                      <p:cBhvr>
                                        <p:cTn id="103" dur="1000"/>
                                        <p:tgtEl>
                                          <p:spTgt spid="36"/>
                                        </p:tgtEl>
                                      </p:cBhvr>
                                    </p:animEffect>
                                  </p:childTnLst>
                                </p:cTn>
                              </p:par>
                            </p:childTnLst>
                          </p:cTn>
                        </p:par>
                        <p:par>
                          <p:cTn id="104" fill="hold">
                            <p:stCondLst>
                              <p:cond delay="1500"/>
                            </p:stCondLst>
                            <p:childTnLst>
                              <p:par>
                                <p:cTn id="105" presetID="53" presetClass="entr" presetSubtype="16"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2250" fill="hold"/>
                                        <p:tgtEl>
                                          <p:spTgt spid="22"/>
                                        </p:tgtEl>
                                        <p:attrNameLst>
                                          <p:attrName>ppt_w</p:attrName>
                                        </p:attrNameLst>
                                      </p:cBhvr>
                                      <p:tavLst>
                                        <p:tav tm="0">
                                          <p:val>
                                            <p:fltVal val="0"/>
                                          </p:val>
                                        </p:tav>
                                        <p:tav tm="100000">
                                          <p:val>
                                            <p:strVal val="#ppt_w"/>
                                          </p:val>
                                        </p:tav>
                                      </p:tavLst>
                                    </p:anim>
                                    <p:anim calcmode="lin" valueType="num">
                                      <p:cBhvr>
                                        <p:cTn id="108" dur="2250" fill="hold"/>
                                        <p:tgtEl>
                                          <p:spTgt spid="22"/>
                                        </p:tgtEl>
                                        <p:attrNameLst>
                                          <p:attrName>ppt_h</p:attrName>
                                        </p:attrNameLst>
                                      </p:cBhvr>
                                      <p:tavLst>
                                        <p:tav tm="0">
                                          <p:val>
                                            <p:fltVal val="0"/>
                                          </p:val>
                                        </p:tav>
                                        <p:tav tm="100000">
                                          <p:val>
                                            <p:strVal val="#ppt_h"/>
                                          </p:val>
                                        </p:tav>
                                      </p:tavLst>
                                    </p:anim>
                                    <p:animEffect transition="in" filter="fade">
                                      <p:cBhvr>
                                        <p:cTn id="109" dur="2250"/>
                                        <p:tgtEl>
                                          <p:spTgt spid="22"/>
                                        </p:tgtEl>
                                      </p:cBhvr>
                                    </p:animEffect>
                                  </p:childTnLst>
                                </p:cTn>
                              </p:par>
                            </p:childTnLst>
                          </p:cTn>
                        </p:par>
                        <p:par>
                          <p:cTn id="110" fill="hold">
                            <p:stCondLst>
                              <p:cond delay="3750"/>
                            </p:stCondLst>
                            <p:childTnLst>
                              <p:par>
                                <p:cTn id="111" presetID="53" presetClass="entr" presetSubtype="16"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2250" fill="hold"/>
                                        <p:tgtEl>
                                          <p:spTgt spid="17"/>
                                        </p:tgtEl>
                                        <p:attrNameLst>
                                          <p:attrName>ppt_w</p:attrName>
                                        </p:attrNameLst>
                                      </p:cBhvr>
                                      <p:tavLst>
                                        <p:tav tm="0">
                                          <p:val>
                                            <p:fltVal val="0"/>
                                          </p:val>
                                        </p:tav>
                                        <p:tav tm="100000">
                                          <p:val>
                                            <p:strVal val="#ppt_w"/>
                                          </p:val>
                                        </p:tav>
                                      </p:tavLst>
                                    </p:anim>
                                    <p:anim calcmode="lin" valueType="num">
                                      <p:cBhvr>
                                        <p:cTn id="114" dur="2250" fill="hold"/>
                                        <p:tgtEl>
                                          <p:spTgt spid="17"/>
                                        </p:tgtEl>
                                        <p:attrNameLst>
                                          <p:attrName>ppt_h</p:attrName>
                                        </p:attrNameLst>
                                      </p:cBhvr>
                                      <p:tavLst>
                                        <p:tav tm="0">
                                          <p:val>
                                            <p:fltVal val="0"/>
                                          </p:val>
                                        </p:tav>
                                        <p:tav tm="100000">
                                          <p:val>
                                            <p:strVal val="#ppt_h"/>
                                          </p:val>
                                        </p:tav>
                                      </p:tavLst>
                                    </p:anim>
                                    <p:animEffect transition="in" filter="fade">
                                      <p:cBhvr>
                                        <p:cTn id="115" dur="2250"/>
                                        <p:tgtEl>
                                          <p:spTgt spid="17"/>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13370"/>
          <a:stretch/>
        </p:blipFill>
        <p:spPr>
          <a:xfrm>
            <a:off x="6019800" y="1352550"/>
            <a:ext cx="3124200" cy="3548784"/>
          </a:xfrm>
          <a:prstGeom prst="rect">
            <a:avLst/>
          </a:prstGeom>
        </p:spPr>
      </p:pic>
      <p:sp>
        <p:nvSpPr>
          <p:cNvPr id="3" name="Rectangle 2"/>
          <p:cNvSpPr/>
          <p:nvPr/>
        </p:nvSpPr>
        <p:spPr>
          <a:xfrm>
            <a:off x="762000" y="1200150"/>
            <a:ext cx="7467600" cy="584775"/>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Từ khi đi học lớp </a:t>
            </a:r>
            <a:r>
              <a:rPr lang="en-US" sz="3200" smtClean="0">
                <a:latin typeface=".VnArial" pitchFamily="34" charset="0"/>
                <a:ea typeface="Arial-Rounded" pitchFamily="34" charset="0"/>
                <a:cs typeface="Arial-Rounded" pitchFamily="34" charset="0"/>
              </a:rPr>
              <a:t>1</a:t>
            </a:r>
            <a:r>
              <a:rPr lang="en-US" sz="3200" smtClean="0">
                <a:latin typeface="Arial-Rounded" pitchFamily="34" charset="0"/>
                <a:ea typeface="Arial-Rounded" pitchFamily="34" charset="0"/>
                <a:cs typeface="Arial-Rounded" pitchFamily="34" charset="0"/>
              </a:rPr>
              <a:t>, em:</a:t>
            </a:r>
            <a:endParaRPr lang="en-US" sz="3200">
              <a:latin typeface="Arial-Rounded" pitchFamily="34" charset="0"/>
              <a:ea typeface="Arial-Rounded" pitchFamily="34" charset="0"/>
              <a:cs typeface="Arial-Rounded" pitchFamily="34" charset="0"/>
            </a:endParaRPr>
          </a:p>
        </p:txBody>
      </p:sp>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ý phù hợp để nói về bản thân</a:t>
            </a:r>
            <a:endParaRPr lang="en-US" sz="3200" b="1">
              <a:latin typeface="Arial-Rounded" pitchFamily="34" charset="0"/>
              <a:ea typeface="Arial-Rounded" pitchFamily="34" charset="0"/>
              <a:cs typeface="Arial-Rounded" pitchFamily="34" charset="0"/>
            </a:endParaRPr>
          </a:p>
        </p:txBody>
      </p:sp>
      <p:sp>
        <p:nvSpPr>
          <p:cNvPr id="11" name="Rectangle 10"/>
          <p:cNvSpPr/>
          <p:nvPr/>
        </p:nvSpPr>
        <p:spPr>
          <a:xfrm>
            <a:off x="730827" y="1784925"/>
            <a:ext cx="7467600" cy="3046988"/>
          </a:xfrm>
          <a:prstGeom prst="rect">
            <a:avLst/>
          </a:prstGeom>
        </p:spPr>
        <p:txBody>
          <a:bodyPr wrap="square">
            <a:spAutoFit/>
          </a:bodyPr>
          <a:lstStyle/>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Thức dậy sớm hơn.</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Ăn sáng nhanh hơn.</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Không khóc nhè.</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Không ngóng bố mẹ đón về.</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Thuộc thêm nhiều bài thơ.</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Có thêm nhiều bạn.</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504</Words>
  <Application>Microsoft Office PowerPoint</Application>
  <PresentationFormat>On-screen Show (16:9)</PresentationFormat>
  <Paragraphs>84</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103</cp:revision>
  <dcterms:created xsi:type="dcterms:W3CDTF">2020-12-08T15:48:47Z</dcterms:created>
  <dcterms:modified xsi:type="dcterms:W3CDTF">2021-03-15T22:31:12Z</dcterms:modified>
</cp:coreProperties>
</file>