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80" r:id="rId3"/>
  </p:sldMasterIdLst>
  <p:notesMasterIdLst>
    <p:notesMasterId r:id="rId19"/>
  </p:notesMasterIdLst>
  <p:sldIdLst>
    <p:sldId id="512" r:id="rId4"/>
    <p:sldId id="524" r:id="rId5"/>
    <p:sldId id="310" r:id="rId6"/>
    <p:sldId id="533" r:id="rId7"/>
    <p:sldId id="537" r:id="rId8"/>
    <p:sldId id="497" r:id="rId9"/>
    <p:sldId id="538" r:id="rId10"/>
    <p:sldId id="509" r:id="rId11"/>
    <p:sldId id="536" r:id="rId12"/>
    <p:sldId id="539" r:id="rId13"/>
    <p:sldId id="498" r:id="rId14"/>
    <p:sldId id="540" r:id="rId15"/>
    <p:sldId id="535" r:id="rId16"/>
    <p:sldId id="483" r:id="rId17"/>
    <p:sldId id="4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3300"/>
    <a:srgbClr val="A46110"/>
    <a:srgbClr val="FF330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4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4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972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216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098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651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27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525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783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656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473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118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6080D-E6A3-4C0C-8E1B-49B511B6FB28}" type="datetimeFigureOut">
              <a:rPr lang="en-US"/>
              <a:pPr>
                <a:defRPr/>
              </a:pPr>
              <a:t>11/13/2022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D210-86CE-4093-9805-8A5F2D11D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5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086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784" r:id="rId3"/>
    <p:sldLayoutId id="2147483785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0" y="4621214"/>
            <a:ext cx="26670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1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5892" y="-324908"/>
            <a:ext cx="1981200" cy="263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POINSET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323851" y="3917950"/>
            <a:ext cx="2590800" cy="3441700"/>
          </a:xfrm>
          <a:noFill/>
        </p:spPr>
      </p:pic>
      <p:sp>
        <p:nvSpPr>
          <p:cNvPr id="4102" name="WordArt 10"/>
          <p:cNvSpPr>
            <a:spLocks noChangeArrowheads="1" noChangeShapeType="1" noTextEdit="1"/>
          </p:cNvSpPr>
          <p:nvPr/>
        </p:nvSpPr>
        <p:spPr bwMode="auto">
          <a:xfrm>
            <a:off x="609600" y="1143000"/>
            <a:ext cx="1097280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73796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CHÀO MỪNG CÁC THẦY CÔ VỀ DỰ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GIỜ 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CC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3" name="Picture 12" descr="clematis Ville de Ly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3171">
            <a:off x="5508625" y="-327026"/>
            <a:ext cx="838200" cy="1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clematis Ville de Ly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62000"/>
            <a:ext cx="11176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clematis Ville de Ly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867" y="430214"/>
            <a:ext cx="121496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5" descr="clematis Ville de Ly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033" y="3644900"/>
            <a:ext cx="135466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6" descr="clematis Ville de Ly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381500"/>
            <a:ext cx="11176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 descr="LỚP 2D"/>
          <p:cNvSpPr txBox="1">
            <a:spLocks noChangeArrowheads="1"/>
          </p:cNvSpPr>
          <p:nvPr/>
        </p:nvSpPr>
        <p:spPr bwMode="auto">
          <a:xfrm>
            <a:off x="0" y="2404001"/>
            <a:ext cx="12192000" cy="3877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TIẾNG VIỆT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4000" b="1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Lớp</a:t>
            </a:r>
            <a:r>
              <a:rPr lang="en-US" sz="4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4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2</a:t>
            </a:r>
            <a:endParaRPr lang="en-US" sz="4000" b="1" dirty="0">
              <a:ln w="1905"/>
              <a:solidFill>
                <a:srgbClr val="0000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n-US" sz="4000" b="1" dirty="0">
              <a:ln w="1905"/>
              <a:solidFill>
                <a:srgbClr val="0000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33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55" y="-1"/>
            <a:ext cx="7834745" cy="164869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r"/>
            <a:r>
              <a:rPr lang="en-US" sz="6000" b="1">
                <a:solidFill>
                  <a:srgbClr val="FF0000"/>
                </a:solidFill>
              </a:rPr>
              <a:t>C</a:t>
            </a:r>
            <a:r>
              <a:rPr lang="en-US" sz="6000" b="1" smtClean="0">
                <a:solidFill>
                  <a:srgbClr val="FF0000"/>
                </a:solidFill>
              </a:rPr>
              <a:t>ác bạn lớp 2A1 giỏi quá!</a:t>
            </a:r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1026" name="Picture 2" descr="D:\Nhan\MH he 22\GA CAC TUAN ĐA SUA\HDH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1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ản ghi Mới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2291" y="6109855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709" y="1461655"/>
            <a:ext cx="667789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0" y="6400800"/>
            <a:ext cx="12192000" cy="538068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511438" y="342844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2476" y="476476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176659" y="-31157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801839" y="202688"/>
            <a:ext cx="8977379" cy="8498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32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2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ền </a:t>
            </a:r>
            <a:r>
              <a:rPr lang="vi-VN" sz="32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dấu chấm </a:t>
            </a:r>
            <a:r>
              <a:rPr lang="vi-VN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32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dấu chấm </a:t>
            </a:r>
            <a:r>
              <a:rPr lang="vi-VN" sz="32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2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ào ô t</a:t>
            </a:r>
            <a:r>
              <a:rPr lang="en-US" sz="32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2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ống.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03459" y="978619"/>
            <a:ext cx="1256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90528" y="988404"/>
            <a:ext cx="1629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929434" y="1256755"/>
            <a:ext cx="11013183" cy="49385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ounded Rectangle 25"/>
          <p:cNvSpPr/>
          <p:nvPr/>
        </p:nvSpPr>
        <p:spPr>
          <a:xfrm>
            <a:off x="1619250" y="2087343"/>
            <a:ext cx="4269634" cy="2879983"/>
          </a:xfrm>
          <a:prstGeom prst="roundRect">
            <a:avLst>
              <a:gd name="adj" fmla="val 48413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034029" y="2119752"/>
            <a:ext cx="4479098" cy="3006430"/>
          </a:xfrm>
          <a:prstGeom prst="roundRect">
            <a:avLst>
              <a:gd name="adj" fmla="val 48413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39156" y="3938734"/>
            <a:ext cx="375929" cy="401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39156" y="3908793"/>
            <a:ext cx="49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10095510" y="2937514"/>
            <a:ext cx="375929" cy="401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95510" y="2967132"/>
            <a:ext cx="49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10350520" y="3804434"/>
            <a:ext cx="375929" cy="401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322810" y="3757186"/>
            <a:ext cx="49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2210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1" animBg="1"/>
      <p:bldP spid="6" grpId="0"/>
      <p:bldP spid="38" grpId="1" animBg="1"/>
      <p:bldP spid="35" grpId="0"/>
      <p:bldP spid="39" grpId="1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" y="0"/>
            <a:ext cx="12192000" cy="6858000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400" b="1">
                <a:solidFill>
                  <a:srgbClr val="FF0000"/>
                </a:solidFill>
              </a:rPr>
              <a:t>Hẹn gặp lại các bạn!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Nhan\MH he 22\GA CAC TUAN ĐA SUA\HDH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84" y="1658"/>
            <a:ext cx="4391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685658" y="5176330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68" y="504921"/>
            <a:ext cx="3048605" cy="20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926668" y="437321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79578" y="447757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ản ghi Mới 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7273" y="6014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8546" y="193964"/>
            <a:ext cx="11873345" cy="65393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25636" y="484909"/>
            <a:ext cx="3352800" cy="810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sz="4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3782" y="1842654"/>
            <a:ext cx="9919854" cy="43780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ts val="5200"/>
              </a:lnSpc>
            </a:pPr>
            <a:r>
              <a:rPr lang="vi-VN" sz="4000">
                <a:latin typeface="+mj-lt"/>
              </a:rPr>
              <a:t>- Phát triển vốn từ chỉ đặc điểm (liên quan đến các đồ vật mà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>
                <a:latin typeface="+mj-lt"/>
              </a:rPr>
              <a:t> </a:t>
            </a:r>
            <a:r>
              <a:rPr lang="vi-VN" sz="4000">
                <a:latin typeface="+mj-lt"/>
              </a:rPr>
              <a:t>có hoặc thường thấy ở trường, lớp).</a:t>
            </a:r>
          </a:p>
          <a:p>
            <a:pPr algn="just">
              <a:lnSpc>
                <a:spcPts val="5200"/>
              </a:lnSpc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4000">
                <a:latin typeface="+mj-lt"/>
                <a:cs typeface="Times New Roman" pitchFamily="18" charset="0"/>
              </a:rPr>
              <a:t>ặ</a:t>
            </a:r>
            <a:r>
              <a:rPr lang="vi-VN" sz="4000">
                <a:latin typeface="+mj-lt"/>
              </a:rPr>
              <a:t>t được câu nêu đặc điểm của đồ vật. </a:t>
            </a:r>
          </a:p>
          <a:p>
            <a:pPr algn="just">
              <a:lnSpc>
                <a:spcPts val="5200"/>
              </a:lnSpc>
            </a:pPr>
            <a:r>
              <a:rPr lang="vi-VN" sz="4000">
                <a:latin typeface="+mj-lt"/>
              </a:rPr>
              <a:t>- Biết cách sử dụng dấu chấm và dấu chấm hỏi.</a:t>
            </a:r>
          </a:p>
          <a:p>
            <a:pPr algn="just"/>
            <a:endParaRPr lang="vi-VN" sz="40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27" y="484908"/>
            <a:ext cx="9358746" cy="1177637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sz="36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VẬN DỤNG, KẾT NỐI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2798618" y="3019323"/>
            <a:ext cx="7021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8745" y="2436671"/>
            <a:ext cx="8520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một đồ dùng học tập, ghi lại các đặc điểm của đồ dùng đó để chuẩn bị bài viết đoạn văn.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94809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3387" y="4086225"/>
            <a:ext cx="1874705" cy="3170704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0" y="-111235"/>
            <a:ext cx="12194509" cy="696923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13" name="20"/>
          <p:cNvSpPr/>
          <p:nvPr/>
        </p:nvSpPr>
        <p:spPr>
          <a:xfrm>
            <a:off x="3241126" y="1364118"/>
            <a:ext cx="5649998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CẢM ƠN</a:t>
            </a:r>
            <a:endParaRPr kumimoji="0" lang="en-US" sz="66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577" y="3255228"/>
            <a:ext cx="996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THẦY CÔ GIÁO VÀ CÁC BẠN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9" y="2237297"/>
            <a:ext cx="2409000" cy="194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02" y="615272"/>
            <a:ext cx="6344528" cy="11145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526" y="2647696"/>
            <a:ext cx="2286186" cy="1120831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44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endParaRPr lang="en-US" sz="4400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6560" y="1729852"/>
            <a:ext cx="8610600" cy="2872627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ngữ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chỉ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đặc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;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nêu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đặc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điểm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;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chấm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chấm</a:t>
            </a:r>
            <a:r>
              <a:rPr lang="en-US" sz="4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hỏi</a:t>
            </a:r>
            <a:endParaRPr lang="en-US" sz="44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8546" y="193964"/>
            <a:ext cx="11873345" cy="65393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25636" y="484909"/>
            <a:ext cx="3352800" cy="810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sz="4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3782" y="1842654"/>
            <a:ext cx="9919854" cy="43780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ts val="5200"/>
              </a:lnSpc>
            </a:pPr>
            <a:r>
              <a:rPr lang="vi-VN" sz="4000">
                <a:latin typeface="+mj-lt"/>
              </a:rPr>
              <a:t>- Phát triển vốn từ chỉ đặc điểm (liên quan đến các đồ vật </a:t>
            </a:r>
            <a:r>
              <a:rPr lang="vi-VN" sz="4000" smtClean="0">
                <a:latin typeface="+mj-lt"/>
              </a:rPr>
              <a:t>mà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smtClean="0">
                <a:latin typeface="+mj-lt"/>
              </a:rPr>
              <a:t> </a:t>
            </a:r>
            <a:r>
              <a:rPr lang="vi-VN" sz="4000" smtClean="0">
                <a:latin typeface="+mj-lt"/>
              </a:rPr>
              <a:t>có </a:t>
            </a:r>
            <a:r>
              <a:rPr lang="vi-VN" sz="4000">
                <a:latin typeface="+mj-lt"/>
              </a:rPr>
              <a:t>hoặc thường thấy ở trường, lớp).</a:t>
            </a:r>
          </a:p>
          <a:p>
            <a:pPr algn="just">
              <a:lnSpc>
                <a:spcPts val="5200"/>
              </a:lnSpc>
            </a:pPr>
            <a:r>
              <a:rPr lang="en-US" sz="4000">
                <a:latin typeface="+mj-lt"/>
              </a:rPr>
              <a:t>-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vi-VN" sz="4000">
                <a:latin typeface="+mj-lt"/>
              </a:rPr>
              <a:t>t được câu nêu đặc điểm của đồ vật. </a:t>
            </a:r>
          </a:p>
          <a:p>
            <a:pPr algn="just">
              <a:lnSpc>
                <a:spcPts val="5200"/>
              </a:lnSpc>
            </a:pPr>
            <a:r>
              <a:rPr lang="vi-VN" sz="4000">
                <a:latin typeface="+mj-lt"/>
              </a:rPr>
              <a:t>- Biết cách sử dụng dấu chấm và dấu chấm hỏi.</a:t>
            </a:r>
          </a:p>
          <a:p>
            <a:pPr algn="just"/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ản ghi Mới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3745" y="180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55" y="0"/>
            <a:ext cx="7834745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r"/>
            <a:r>
              <a:rPr lang="en-US" sz="6000" b="1" smtClean="0">
                <a:solidFill>
                  <a:srgbClr val="FF0000"/>
                </a:solidFill>
              </a:rPr>
              <a:t>Xin chào các bạn lớp 2A1</a:t>
            </a:r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1026" name="Picture 2" descr="D:\Nhan\MH he 22\GA CAC TUAN ĐA SUA\HDH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1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1524000"/>
            <a:ext cx="7578436" cy="5001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Bản ghi Mới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96946" y="6075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-1" y="90229"/>
            <a:ext cx="12192000" cy="6619056"/>
          </a:xfrm>
          <a:prstGeom prst="roundRect">
            <a:avLst>
              <a:gd name="adj" fmla="val 36525"/>
            </a:avLst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2491" flipV="1">
            <a:off x="-313100" y="418113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509600" flipH="1">
            <a:off x="188792" y="-104274"/>
            <a:ext cx="1259205" cy="123249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37307" y="209664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Chọn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đặc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điểm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mỗi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đồ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dùng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hình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5" y="1423667"/>
            <a:ext cx="3547498" cy="438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666208" y="956706"/>
            <a:ext cx="1768688" cy="84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tắp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6306304" y="956706"/>
            <a:ext cx="2005333" cy="84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tinh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8162407" y="970570"/>
            <a:ext cx="1952877" cy="84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nhọn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hoắt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9721394" y="967317"/>
            <a:ext cx="2146719" cy="84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tím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ngắt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379886" y="973823"/>
            <a:ext cx="8761158" cy="84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(                 ,                 ,                 ,               )  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6089" y="2353669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6536" y="3947958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535" y="3107369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534" y="4738992"/>
            <a:ext cx="2314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1" y="6125029"/>
            <a:ext cx="977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0033CC"/>
                </a:solidFill>
                <a:latin typeface="Times New Roman" pitchFamily="18" charset="0"/>
                <a:ea typeface="STCaiyun" pitchFamily="2" charset="-122"/>
                <a:cs typeface="Times New Roman" pitchFamily="18" charset="0"/>
              </a:rPr>
              <a:t>Tìm thêm các từ ngữ chỉ đặc điểm của mỗi đồ dùng trên</a:t>
            </a:r>
            <a:endParaRPr lang="vi-VN" sz="3200" b="1" i="1">
              <a:solidFill>
                <a:srgbClr val="0033CC"/>
              </a:solidFill>
              <a:latin typeface="Times New Roman" pitchFamily="18" charset="0"/>
              <a:ea typeface="STCaiy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72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833 L 0.22487 0.162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209 L -0.06953 0.260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625 L 0.0806 0.3817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1823 0.505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19" grpId="1"/>
      <p:bldP spid="20" grpId="0"/>
      <p:bldP spid="20" grpId="1"/>
      <p:bldP spid="23" grpId="0"/>
      <p:bldP spid="23" grpId="1"/>
      <p:bldP spid="26" grpId="0"/>
      <p:bldP spid="26" grpId="1"/>
      <p:bldP spid="26" grpId="2"/>
      <p:bldP spid="29" grpId="0"/>
      <p:bldP spid="3" grpId="0"/>
      <p:bldP spid="31" grpId="0"/>
      <p:bldP spid="32" grpId="0"/>
      <p:bldP spid="3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55" y="0"/>
            <a:ext cx="7834745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r"/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1026" name="Picture 2" descr="D:\Nhan\MH he 22\GA CAC TUAN ĐA SUA\HDH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1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ika2\OneDrive\Máy tính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2" y="1288474"/>
            <a:ext cx="7800108" cy="55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ản ghi Mới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7382" y="5964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691" y="240848"/>
            <a:ext cx="118317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7418" y="1590097"/>
            <a:ext cx="3422073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7418" y="2628160"/>
            <a:ext cx="3422073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7418" y="3704702"/>
            <a:ext cx="3422073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8797" y="1562698"/>
            <a:ext cx="4724403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796" y="2622693"/>
            <a:ext cx="5860477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797" y="3704702"/>
            <a:ext cx="4724403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1896" y="794855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9273" y="853917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1" name="Straight Arrow Connector 20"/>
          <p:cNvCxnSpPr>
            <a:stCxn id="7" idx="3"/>
            <a:endCxn id="12" idx="1"/>
          </p:cNvCxnSpPr>
          <p:nvPr/>
        </p:nvCxnSpPr>
        <p:spPr>
          <a:xfrm>
            <a:off x="4239491" y="1894897"/>
            <a:ext cx="1399305" cy="103259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39491" y="3992741"/>
            <a:ext cx="1399306" cy="1676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4239491" y="1867498"/>
            <a:ext cx="1399306" cy="109264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8361" y="4616160"/>
            <a:ext cx="858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0871" y="5200935"/>
            <a:ext cx="811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ika2\OneDrive\Máy tính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0"/>
            <a:ext cx="7370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7527" y="394855"/>
            <a:ext cx="3214255" cy="3323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Sắp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xếp góc học tập gọn 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gàng,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ngăn nắp. </a:t>
            </a:r>
            <a:endParaRPr lang="vi-VN" sz="4800">
              <a:latin typeface="Times New Roman" pitchFamily="18" charset="0"/>
              <a:cs typeface="Times New Roman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87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406</Words>
  <Application>Microsoft Office PowerPoint</Application>
  <PresentationFormat>Custom</PresentationFormat>
  <Paragraphs>64</Paragraphs>
  <Slides>15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2_Office Theme</vt:lpstr>
      <vt:lpstr>Default Design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Xin chào các bạn lớp 2A1</vt:lpstr>
      <vt:lpstr>PowerPoint Presentation</vt:lpstr>
      <vt:lpstr>PowerPoint Presentation</vt:lpstr>
      <vt:lpstr>PowerPoint Presentation</vt:lpstr>
      <vt:lpstr>PowerPoint Presentation</vt:lpstr>
      <vt:lpstr>Các bạn lớp 2A1 giỏi quá!</vt:lpstr>
      <vt:lpstr>PowerPoint Presentation</vt:lpstr>
      <vt:lpstr>PowerPoint Presentation</vt:lpstr>
      <vt:lpstr>PowerPoint Presentation</vt:lpstr>
      <vt:lpstr>VẬN DỤNG, KẾT NỐI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nguyễn thanh tú</cp:lastModifiedBy>
  <cp:revision>114</cp:revision>
  <dcterms:created xsi:type="dcterms:W3CDTF">2021-05-21T10:43:38Z</dcterms:created>
  <dcterms:modified xsi:type="dcterms:W3CDTF">2022-11-13T06:08:05Z</dcterms:modified>
</cp:coreProperties>
</file>