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m4a" ContentType="audio/unknown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0" r:id="rId9"/>
    <p:sldId id="281" r:id="rId10"/>
    <p:sldId id="284" r:id="rId11"/>
    <p:sldId id="285" r:id="rId12"/>
    <p:sldId id="264" r:id="rId13"/>
    <p:sldId id="266" r:id="rId14"/>
    <p:sldId id="267" r:id="rId15"/>
    <p:sldId id="268" r:id="rId16"/>
    <p:sldId id="270" r:id="rId17"/>
    <p:sldId id="273" r:id="rId18"/>
    <p:sldId id="272" r:id="rId19"/>
    <p:sldId id="275" r:id="rId20"/>
    <p:sldId id="278" r:id="rId21"/>
    <p:sldId id="286" r:id="rId22"/>
    <p:sldId id="287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2EFCC-9A61-47F6-8DB2-7EEB603A434D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00AB9-723E-49D2-9615-6639F598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297550-8885-453D-9AD3-343D5CEF35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83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6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6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1,2…6.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smtClean="0"/>
              <a:t>CHẶNG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26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0DA490-5FB8-498A-9411-3B2086015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71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831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2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895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180DA490-5FB8-498A-9411-3B2086015FED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7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0081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F949-A4D7-4891-BB22-A7B25BADE7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03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F949-A4D7-4891-BB22-A7B25BADE7BD}" type="slidenum">
              <a:rPr 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7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5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0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3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8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2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1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8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8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9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5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0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8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34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9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4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4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9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0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0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7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5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6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21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3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0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6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3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9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92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4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37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4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7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6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5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9" r:id="rId3"/>
    <p:sldLayoutId id="2147483688" r:id="rId4"/>
    <p:sldLayoutId id="2147483685" r:id="rId5"/>
    <p:sldLayoutId id="2147483681" r:id="rId6"/>
    <p:sldLayoutId id="2147483680" r:id="rId7"/>
    <p:sldLayoutId id="2147483679" r:id="rId8"/>
    <p:sldLayoutId id="2147483664" r:id="rId9"/>
    <p:sldLayoutId id="2147483662" r:id="rId10"/>
    <p:sldLayoutId id="2147483661" r:id="rId11"/>
    <p:sldLayoutId id="2147483650" r:id="rId12"/>
    <p:sldLayoutId id="2147483706" r:id="rId13"/>
    <p:sldLayoutId id="2147483700" r:id="rId14"/>
    <p:sldLayoutId id="2147483698" r:id="rId15"/>
    <p:sldLayoutId id="2147483697" r:id="rId16"/>
    <p:sldLayoutId id="2147483696" r:id="rId17"/>
    <p:sldLayoutId id="2147483695" r:id="rId18"/>
    <p:sldLayoutId id="2147483694" r:id="rId19"/>
    <p:sldLayoutId id="2147483693" r:id="rId20"/>
    <p:sldLayoutId id="2147483692" r:id="rId21"/>
    <p:sldLayoutId id="2147483691" r:id="rId22"/>
    <p:sldLayoutId id="2147483687" r:id="rId23"/>
    <p:sldLayoutId id="2147483684" r:id="rId24"/>
    <p:sldLayoutId id="2147483683" r:id="rId25"/>
    <p:sldLayoutId id="2147483682" r:id="rId26"/>
    <p:sldLayoutId id="2147483675" r:id="rId27"/>
    <p:sldLayoutId id="2147483673" r:id="rId28"/>
    <p:sldLayoutId id="2147483672" r:id="rId29"/>
    <p:sldLayoutId id="2147483671" r:id="rId30"/>
    <p:sldLayoutId id="2147483670" r:id="rId31"/>
    <p:sldLayoutId id="2147483669" r:id="rId32"/>
    <p:sldLayoutId id="2147483668" r:id="rId33"/>
    <p:sldLayoutId id="2147483667" r:id="rId34"/>
    <p:sldLayoutId id="2147483666" r:id="rId35"/>
    <p:sldLayoutId id="2147483665" r:id="rId36"/>
    <p:sldLayoutId id="2147483663" r:id="rId37"/>
    <p:sldLayoutId id="2147483651" r:id="rId38"/>
    <p:sldLayoutId id="2147483652" r:id="rId39"/>
    <p:sldLayoutId id="2147483702" r:id="rId40"/>
    <p:sldLayoutId id="2147483677" r:id="rId41"/>
    <p:sldLayoutId id="2147483653" r:id="rId42"/>
    <p:sldLayoutId id="2147483654" r:id="rId43"/>
    <p:sldLayoutId id="2147483655" r:id="rId44"/>
    <p:sldLayoutId id="2147483707" r:id="rId45"/>
    <p:sldLayoutId id="2147483704" r:id="rId46"/>
    <p:sldLayoutId id="2147483703" r:id="rId47"/>
    <p:sldLayoutId id="2147483701" r:id="rId48"/>
    <p:sldLayoutId id="2147483686" r:id="rId49"/>
    <p:sldLayoutId id="2147483678" r:id="rId50"/>
    <p:sldLayoutId id="2147483676" r:id="rId51"/>
    <p:sldLayoutId id="2147483656" r:id="rId52"/>
    <p:sldLayoutId id="2147483657" r:id="rId53"/>
    <p:sldLayoutId id="2147483658" r:id="rId54"/>
    <p:sldLayoutId id="2147483659" r:id="rId55"/>
    <p:sldLayoutId id="2147483660" r:id="rId56"/>
    <p:sldLayoutId id="2147483705" r:id="rId57"/>
    <p:sldLayoutId id="2147483699" r:id="rId58"/>
    <p:sldLayoutId id="2147483674" r:id="rId5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9.emf"/><Relationship Id="rId5" Type="http://schemas.openxmlformats.org/officeDocument/2006/relationships/audio" Target="../media/audio3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audio" Target="../media/audio2.wav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20.wmf"/><Relationship Id="rId4" Type="http://schemas.openxmlformats.org/officeDocument/2006/relationships/audio" Target="../media/audio4.wav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audio" Target="../media/audio2.wav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20.wmf"/><Relationship Id="rId4" Type="http://schemas.openxmlformats.org/officeDocument/2006/relationships/audio" Target="../media/audio4.wav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audio" Target="../media/audio2.wav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20.wmf"/><Relationship Id="rId4" Type="http://schemas.openxmlformats.org/officeDocument/2006/relationships/audio" Target="../media/audio4.wav"/><Relationship Id="rId9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"/>
            <a:ext cx="9144000" cy="68765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3974107"/>
            <a:ext cx="9532125" cy="29199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56" y="5037687"/>
            <a:ext cx="2340950" cy="188079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524" y="3139032"/>
            <a:ext cx="531019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90355" y="3106338"/>
            <a:ext cx="522725" cy="169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9" cstate="print"/>
          <a:srcRect/>
          <a:stretch>
            <a:fillRect/>
          </a:stretch>
        </p:blipFill>
        <p:spPr>
          <a:xfrm flipH="1">
            <a:off x="474933" y="3974082"/>
            <a:ext cx="2620060" cy="2903651"/>
          </a:xfrm>
          <a:prstGeom prst="rect">
            <a:avLst/>
          </a:prstGeom>
        </p:spPr>
      </p:pic>
      <p:pic>
        <p:nvPicPr>
          <p:cNvPr id="1026" name="Picture 2" descr="Party Love Sticker by Muchable for iOS &amp; Android | GIPH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7272" y="414376"/>
            <a:ext cx="2993378" cy="39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-1823314"/>
            <a:ext cx="3485908" cy="430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9616" y="914400"/>
            <a:ext cx="8742692" cy="3293205"/>
          </a:xfrm>
          <a:prstGeom prst="rect">
            <a:avLst/>
          </a:prstGeom>
          <a:noFill/>
        </p:spPr>
        <p:txBody>
          <a:bodyPr wrap="square" lIns="91424" tIns="45718" rIns="91424" bIns="45718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30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2021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Toán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Dấu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hiệu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hết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5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900192" y="664803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919492" y="1612445"/>
            <a:ext cx="2971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648200" y="1600200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514802" y="2146375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 6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648200" y="2658249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8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675414" y="3267339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5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4648200" y="3838292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7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324" y="4798375"/>
            <a:ext cx="739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104900" y="256887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209800" y="916661"/>
            <a:ext cx="2286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5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5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: 5 =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4114800" y="914400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  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114800" y="1438707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884827" y="1992900"/>
            <a:ext cx="2089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014911" y="2514600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145280" y="3116676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9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4038600" y="3671088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3947160" y="4240233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4038600" y="4750335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426711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1" y="-4233"/>
            <a:ext cx="914117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-22908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1 (141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0"/>
            <a:ext cx="13287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3550"/>
            <a:ext cx="1085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Horizontal Scroll 81"/>
          <p:cNvSpPr/>
          <p:nvPr/>
        </p:nvSpPr>
        <p:spPr>
          <a:xfrm>
            <a:off x="1600200" y="1553199"/>
            <a:ext cx="5619750" cy="3247401"/>
          </a:xfrm>
          <a:prstGeom prst="horizontalScroll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ví dụ: </a:t>
            </a:r>
          </a:p>
          <a:p>
            <a:pPr marL="457200" indent="-457200">
              <a:buFontTx/>
              <a:buChar char="-"/>
            </a:pPr>
            <a:r>
              <a:rPr lang="nl-NL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cho 5 </a:t>
            </a:r>
            <a:endParaRPr lang="nl-NL" sz="32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không </a:t>
            </a:r>
            <a:r>
              <a:rPr lang="nl-NL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cho 5</a:t>
            </a:r>
            <a:r>
              <a:rPr lang="nl-NL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851" y="627881"/>
            <a:ext cx="568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10" y="1371591"/>
            <a:ext cx="6109854" cy="1569660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vi-VN" sz="9600" b="1" dirty="0">
              <a:solidFill>
                <a:srgbClr val="FF000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" y="952500"/>
            <a:ext cx="9144000" cy="495300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1475" y="-22908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851" y="627881"/>
            <a:ext cx="568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67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914400"/>
            <a:ext cx="5982724" cy="1077214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CHINH PHỤC 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THÁCH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rao thuong_Beethoven Vir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7038" y="6174432"/>
            <a:ext cx="175274" cy="233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44444E-6 L 0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4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" y="0"/>
            <a:ext cx="9143999" cy="7329535"/>
          </a:xfrm>
        </p:spPr>
      </p:pic>
      <p:sp>
        <p:nvSpPr>
          <p:cNvPr id="5" name="Title 1"/>
          <p:cNvSpPr txBox="1"/>
          <p:nvPr/>
        </p:nvSpPr>
        <p:spPr>
          <a:xfrm>
            <a:off x="493414" y="228600"/>
            <a:ext cx="82296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902" y="1938278"/>
            <a:ext cx="8242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35; 8; 57; 660; 4674; 3000; 94; 5553: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?</a:t>
            </a:r>
          </a:p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26"/>
          <p:cNvGrpSpPr/>
          <p:nvPr/>
        </p:nvGrpSpPr>
        <p:grpSpPr bwMode="auto">
          <a:xfrm>
            <a:off x="914400" y="3591139"/>
            <a:ext cx="1061198" cy="1023450"/>
            <a:chOff x="804" y="1051"/>
            <a:chExt cx="720" cy="713"/>
          </a:xfrm>
        </p:grpSpPr>
        <p:pic>
          <p:nvPicPr>
            <p:cNvPr id="9249" name="Picture 23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50" name="Oval 9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solidFill>
              <a:schemeClr val="bg2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35</a:t>
              </a:r>
            </a:p>
          </p:txBody>
        </p:sp>
      </p:grpSp>
      <p:grpSp>
        <p:nvGrpSpPr>
          <p:cNvPr id="6171" name="Group 27"/>
          <p:cNvGrpSpPr/>
          <p:nvPr/>
        </p:nvGrpSpPr>
        <p:grpSpPr bwMode="auto">
          <a:xfrm>
            <a:off x="7086600" y="5011559"/>
            <a:ext cx="1044874" cy="932041"/>
            <a:chOff x="804" y="1051"/>
            <a:chExt cx="720" cy="713"/>
          </a:xfrm>
        </p:grpSpPr>
        <p:pic>
          <p:nvPicPr>
            <p:cNvPr id="9247" name="Picture 28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Oval 29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6174" name="Group 30"/>
          <p:cNvGrpSpPr/>
          <p:nvPr/>
        </p:nvGrpSpPr>
        <p:grpSpPr bwMode="auto">
          <a:xfrm>
            <a:off x="5586380" y="3777342"/>
            <a:ext cx="1119220" cy="1023258"/>
            <a:chOff x="804" y="1051"/>
            <a:chExt cx="720" cy="713"/>
          </a:xfrm>
        </p:grpSpPr>
        <p:pic>
          <p:nvPicPr>
            <p:cNvPr id="9245" name="Picture 31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Oval 32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57</a:t>
              </a:r>
            </a:p>
          </p:txBody>
        </p:sp>
      </p:grpSp>
      <p:grpSp>
        <p:nvGrpSpPr>
          <p:cNvPr id="9223" name="Group 33"/>
          <p:cNvGrpSpPr/>
          <p:nvPr/>
        </p:nvGrpSpPr>
        <p:grpSpPr bwMode="auto">
          <a:xfrm>
            <a:off x="2860197" y="5453107"/>
            <a:ext cx="1186666" cy="897983"/>
            <a:chOff x="840" y="633"/>
            <a:chExt cx="714" cy="707"/>
          </a:xfrm>
        </p:grpSpPr>
        <p:pic>
          <p:nvPicPr>
            <p:cNvPr id="9243" name="Picture 34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" y="633"/>
              <a:ext cx="714" cy="7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9244" name="Oval 35"/>
            <p:cNvSpPr>
              <a:spLocks noChangeArrowheads="1"/>
            </p:cNvSpPr>
            <p:nvPr/>
          </p:nvSpPr>
          <p:spPr bwMode="auto">
            <a:xfrm>
              <a:off x="961" y="736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660</a:t>
              </a:r>
            </a:p>
          </p:txBody>
        </p:sp>
      </p:grpSp>
      <p:grpSp>
        <p:nvGrpSpPr>
          <p:cNvPr id="6180" name="Group 36"/>
          <p:cNvGrpSpPr/>
          <p:nvPr/>
        </p:nvGrpSpPr>
        <p:grpSpPr bwMode="auto">
          <a:xfrm>
            <a:off x="685800" y="5114552"/>
            <a:ext cx="1196951" cy="980986"/>
            <a:chOff x="804" y="1051"/>
            <a:chExt cx="720" cy="713"/>
          </a:xfrm>
        </p:grpSpPr>
        <p:pic>
          <p:nvPicPr>
            <p:cNvPr id="9241" name="Picture 37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Oval 38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3000</a:t>
              </a:r>
            </a:p>
          </p:txBody>
        </p:sp>
      </p:grpSp>
      <p:grpSp>
        <p:nvGrpSpPr>
          <p:cNvPr id="6183" name="Group 39"/>
          <p:cNvGrpSpPr/>
          <p:nvPr/>
        </p:nvGrpSpPr>
        <p:grpSpPr bwMode="auto">
          <a:xfrm>
            <a:off x="2793352" y="3886886"/>
            <a:ext cx="959954" cy="930736"/>
            <a:chOff x="804" y="1051"/>
            <a:chExt cx="720" cy="713"/>
          </a:xfrm>
        </p:grpSpPr>
        <p:pic>
          <p:nvPicPr>
            <p:cNvPr id="9239" name="Picture 40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 smtClean="0">
                  <a:solidFill>
                    <a:srgbClr val="009900"/>
                  </a:solidFill>
                  <a:latin typeface="Arial" panose="020B0604020202020204" pitchFamily="34" charset="0"/>
                </a:rPr>
                <a:t>945</a:t>
              </a:r>
              <a:endParaRPr lang="en-US" altLang="en-US" sz="2300" b="1" dirty="0">
                <a:solidFill>
                  <a:srgbClr val="0099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86" name="Group 42"/>
          <p:cNvGrpSpPr/>
          <p:nvPr/>
        </p:nvGrpSpPr>
        <p:grpSpPr bwMode="auto">
          <a:xfrm>
            <a:off x="5118950" y="5249862"/>
            <a:ext cx="1203038" cy="922338"/>
            <a:chOff x="804" y="1051"/>
            <a:chExt cx="720" cy="713"/>
          </a:xfrm>
        </p:grpSpPr>
        <p:pic>
          <p:nvPicPr>
            <p:cNvPr id="9237" name="Picture 43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Oval 44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5553</a:t>
              </a:r>
            </a:p>
          </p:txBody>
        </p:sp>
      </p:grpSp>
      <p:grpSp>
        <p:nvGrpSpPr>
          <p:cNvPr id="6189" name="Group 45"/>
          <p:cNvGrpSpPr/>
          <p:nvPr/>
        </p:nvGrpSpPr>
        <p:grpSpPr bwMode="auto">
          <a:xfrm>
            <a:off x="7473258" y="3611661"/>
            <a:ext cx="1137342" cy="1112739"/>
            <a:chOff x="804" y="1156"/>
            <a:chExt cx="720" cy="713"/>
          </a:xfrm>
        </p:grpSpPr>
        <p:pic>
          <p:nvPicPr>
            <p:cNvPr id="9235" name="Picture 46" descr="ho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156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Oval 47"/>
            <p:cNvSpPr>
              <a:spLocks noChangeArrowheads="1"/>
            </p:cNvSpPr>
            <p:nvPr/>
          </p:nvSpPr>
          <p:spPr bwMode="auto">
            <a:xfrm>
              <a:off x="924" y="1261"/>
              <a:ext cx="468" cy="48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4674</a:t>
              </a:r>
            </a:p>
          </p:txBody>
        </p:sp>
      </p:grpSp>
      <p:grpSp>
        <p:nvGrpSpPr>
          <p:cNvPr id="9228" name="Group 53"/>
          <p:cNvGrpSpPr/>
          <p:nvPr/>
        </p:nvGrpSpPr>
        <p:grpSpPr bwMode="auto">
          <a:xfrm>
            <a:off x="5275604" y="1254679"/>
            <a:ext cx="3458820" cy="2174321"/>
            <a:chOff x="3684" y="805"/>
            <a:chExt cx="1632" cy="1386"/>
          </a:xfrm>
        </p:grpSpPr>
        <p:pic>
          <p:nvPicPr>
            <p:cNvPr id="9233" name="Picture 51" descr="bea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" y="805"/>
              <a:ext cx="163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Text Box 17"/>
            <p:cNvSpPr txBox="1">
              <a:spLocks noChangeArrowheads="1"/>
            </p:cNvSpPr>
            <p:nvPr/>
          </p:nvSpPr>
          <p:spPr bwMode="auto">
            <a:xfrm>
              <a:off x="4044" y="1418"/>
              <a:ext cx="1013" cy="5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en-US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hông</a:t>
              </a:r>
              <a:r>
                <a:rPr lang="en-US" altLang="en-US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altLang="en-US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grpSp>
        <p:nvGrpSpPr>
          <p:cNvPr id="9229" name="Group 54"/>
          <p:cNvGrpSpPr/>
          <p:nvPr/>
        </p:nvGrpSpPr>
        <p:grpSpPr bwMode="auto">
          <a:xfrm>
            <a:off x="381000" y="1371600"/>
            <a:ext cx="3862150" cy="2033196"/>
            <a:chOff x="528" y="1008"/>
            <a:chExt cx="1680" cy="1426"/>
          </a:xfrm>
        </p:grpSpPr>
        <p:pic>
          <p:nvPicPr>
            <p:cNvPr id="9231" name="Picture 48" descr="bea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008"/>
              <a:ext cx="1680" cy="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Text Box 8"/>
            <p:cNvSpPr txBox="1">
              <a:spLocks noChangeArrowheads="1"/>
            </p:cNvSpPr>
            <p:nvPr/>
          </p:nvSpPr>
          <p:spPr bwMode="auto">
            <a:xfrm>
              <a:off x="927" y="1601"/>
              <a:ext cx="891" cy="58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altLang="en-US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sp>
        <p:nvSpPr>
          <p:cNvPr id="6205" name="Line 61"/>
          <p:cNvSpPr>
            <a:spLocks noChangeShapeType="1"/>
          </p:cNvSpPr>
          <p:nvPr/>
        </p:nvSpPr>
        <p:spPr bwMode="auto">
          <a:xfrm>
            <a:off x="4648200" y="2293938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55375" y="262919"/>
            <a:ext cx="8242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35; 8; 57; 660; 4674; 3000; 945; 5553: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3"/>
            <a:ext cx="9144000" cy="6846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4807807"/>
            <a:ext cx="5712143" cy="830993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ĐÍCH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rao thuong_Beethoven Vir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992.835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38893" y="4064975"/>
            <a:ext cx="175274" cy="233699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7 -4.07407E-6 L 2.77778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31324" y="175099"/>
            <a:ext cx="8670587" cy="104410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FF"/>
              </a:gs>
              <a:gs pos="50000">
                <a:srgbClr val="99FF99"/>
              </a:gs>
              <a:gs pos="100000">
                <a:srgbClr val="66FFFF"/>
              </a:gs>
            </a:gsLst>
            <a:lin ang="2700000" scaled="1"/>
          </a:gradFill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3200" b="1" dirty="0">
                <a:solidFill>
                  <a:srgbClr val="CC0000"/>
                </a:solidFill>
                <a:latin typeface="VNI-Times" pitchFamily="2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7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6604"/>
            <a:ext cx="1371600" cy="22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277262"/>
              </p:ext>
            </p:extLst>
          </p:nvPr>
        </p:nvGraphicFramePr>
        <p:xfrm>
          <a:off x="8077200" y="5283930"/>
          <a:ext cx="1066801" cy="157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hoto Editor Photo" r:id="rId4" imgW="2124075" imgH="3133725" progId="MSPhotoEd.3">
                  <p:embed/>
                </p:oleObj>
              </mc:Choice>
              <mc:Fallback>
                <p:oleObj name="Photo Editor Photo" r:id="rId4" imgW="2124075" imgH="3133725" progId="MSPhotoEd.3">
                  <p:embed/>
                  <p:pic>
                    <p:nvPicPr>
                      <p:cNvPr id="0" name="Picture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283930"/>
                        <a:ext cx="1066801" cy="1574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295400" y="1846288"/>
            <a:ext cx="14478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1790700"/>
            <a:ext cx="14478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381" y="2890238"/>
            <a:ext cx="1447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5553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705600" y="1752600"/>
            <a:ext cx="1219200" cy="7350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8200" y="2868930"/>
            <a:ext cx="1417955" cy="7353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400" y="2839085"/>
            <a:ext cx="1378585" cy="73533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945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0634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171182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2107" y="4660678"/>
            <a:ext cx="2106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660; 3000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9300" y="56636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35; 945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7315381" y="2918178"/>
            <a:ext cx="14478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09600"/>
            <a:ext cx="762000" cy="62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7" name="Picture 2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927225"/>
            <a:ext cx="76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988902" y="3069253"/>
            <a:ext cx="73168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alt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5368" y="493693"/>
            <a:ext cx="7651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2 ; 4 ; 6; 8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789093"/>
            <a:ext cx="7665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42888" y="4143842"/>
            <a:ext cx="8489451" cy="202835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3" grpId="0"/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387823" y="256582"/>
            <a:ext cx="2482718" cy="1813174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4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59002" y="2681558"/>
            <a:ext cx="1128473" cy="1497944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58378" y="2765375"/>
            <a:ext cx="189590" cy="252786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86900" y="3956737"/>
            <a:ext cx="189590" cy="252786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46451" y="2765375"/>
            <a:ext cx="189590" cy="252786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63068" y="4010533"/>
            <a:ext cx="189590" cy="252786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856898" y="2117299"/>
            <a:ext cx="2950601" cy="671028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465414" y="2089643"/>
            <a:ext cx="2697655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475557" y="4240365"/>
            <a:ext cx="2704727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4969828" y="4228777"/>
            <a:ext cx="2848222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343729" y="1700560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b="1" dirty="0" smtClean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5480887" y="1789332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vi-VN" sz="2000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335683" y="4608539"/>
            <a:ext cx="27721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800" b="1" dirty="0" smtClean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CHINH PHỤC</a:t>
            </a:r>
          </a:p>
          <a:p>
            <a:r>
              <a:rPr lang="en-US" sz="1800" b="1" dirty="0" smtClean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THỬ THÁCH</a:t>
            </a:r>
            <a:endParaRPr lang="vi-VN" sz="1800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5376636" y="4664166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dirty="0" smtClean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 ĐÍCH</a:t>
            </a:r>
            <a:endParaRPr lang="vi-VN" sz="2000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82" y="297815"/>
            <a:ext cx="1035110" cy="1380146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2581703" y="777122"/>
            <a:ext cx="111088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2576543" y="537913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333005" y="125497"/>
            <a:ext cx="2443668" cy="1975619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4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91" y="375036"/>
            <a:ext cx="1014390" cy="135252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6508703" y="801785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459458" y="4757732"/>
            <a:ext cx="2436529" cy="2057038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53" y="5390696"/>
            <a:ext cx="1055740" cy="121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2405531" y="3777252"/>
            <a:ext cx="557988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2628106" y="3542401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405478" y="4783785"/>
            <a:ext cx="2402021" cy="1877641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86" y="5271578"/>
            <a:ext cx="990583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6530668" y="3793402"/>
            <a:ext cx="111088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6533574" y="3515813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3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7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3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00174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2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8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3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8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1728" y="949777"/>
            <a:ext cx="4166494" cy="1446546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999382" cy="19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3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6" y="-26317"/>
            <a:ext cx="914117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6" cstate="print"/>
          <a:srcRect l="30313"/>
          <a:stretch>
            <a:fillRect/>
          </a:stretch>
        </p:blipFill>
        <p:spPr bwMode="auto">
          <a:xfrm>
            <a:off x="2772357" y="21679"/>
            <a:ext cx="6370234" cy="6862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89868" y="1958260"/>
            <a:ext cx="4120006" cy="769437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Trao thuong_Beethoven Vir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992.835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11111" y="5685544"/>
            <a:ext cx="393850" cy="525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385881"/>
            <a:ext cx="5471280" cy="3250618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2 ; 3 ; 8 ; 9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1 ; 3 ; 5 ; 7 ; 9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C. 1 ; 3 ; 5 ; 7 ; 9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; 2 ; 3 ; 7 ; 9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14983" y="332132"/>
            <a:ext cx="398561" cy="342394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7620000" y="422390"/>
            <a:ext cx="148028" cy="3361821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374974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3690248"/>
            <a:ext cx="5751875" cy="2885022"/>
            <a:chOff x="560434" y="3667489"/>
            <a:chExt cx="7672438" cy="2536300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667489"/>
              <a:ext cx="7597821" cy="2536300"/>
              <a:chOff x="1139780" y="2721046"/>
              <a:chExt cx="4733934" cy="235267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602939" y="2721046"/>
                <a:ext cx="1290370" cy="424663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8149028" y="6190893"/>
            <a:ext cx="994972" cy="28273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498268"/>
            <a:ext cx="5982391" cy="3138231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</a:p>
          <a:p>
            <a:pPr lvl="0"/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123 ; 246 ; 467 ; 101 ; 8734</a:t>
            </a:r>
            <a:endParaRPr lang="en-US" sz="240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</a:rPr>
              <a:t>   </a:t>
            </a:r>
            <a:r>
              <a:rPr lang="en-US" sz="2400" dirty="0" smtClean="0">
                <a:solidFill>
                  <a:prstClr val="white"/>
                </a:solidFill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123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101 ; 8743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; 246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8734 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467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101 ; 8734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123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246 ; 467 ; 101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114983" y="357746"/>
            <a:ext cx="324027" cy="3398330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26845" y="385882"/>
            <a:ext cx="178955" cy="3398330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374974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865671" y="3733800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8115530" y="6166705"/>
            <a:ext cx="1045182" cy="221770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432568"/>
            <a:ext cx="5845254" cy="3415137"/>
          </a:xfrm>
          <a:prstGeom prst="rect">
            <a:avLst/>
          </a:prstGeom>
          <a:solidFill>
            <a:srgbClr val="A8F6F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; 5 ; 7.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C. 770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D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14983" y="516006"/>
            <a:ext cx="393385" cy="337019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7972422" y="439806"/>
            <a:ext cx="175868" cy="337019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374974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3920595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943844" y="6235185"/>
            <a:ext cx="1143843" cy="23547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47185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1" y="-4233"/>
            <a:ext cx="914117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6" cstate="print"/>
          <a:srcRect l="30313"/>
          <a:stretch>
            <a:fillRect/>
          </a:stretch>
        </p:blipFill>
        <p:spPr bwMode="auto">
          <a:xfrm>
            <a:off x="2772357" y="-123176"/>
            <a:ext cx="6370234" cy="6862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91516" y="1958259"/>
            <a:ext cx="4916698" cy="923326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KHÁM PHÁ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rao thuong_Beethoven Vir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992.835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87655" y="5839454"/>
            <a:ext cx="175274" cy="233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/>
          <p:nvPr/>
        </p:nvGrpSpPr>
        <p:grpSpPr bwMode="auto">
          <a:xfrm>
            <a:off x="990600" y="1351756"/>
            <a:ext cx="1828800" cy="762000"/>
            <a:chOff x="990600" y="1828800"/>
            <a:chExt cx="1828800" cy="762000"/>
          </a:xfrm>
        </p:grpSpPr>
        <p:sp>
          <p:nvSpPr>
            <p:cNvPr id="7" name="Trapezoid 6"/>
            <p:cNvSpPr/>
            <p:nvPr/>
          </p:nvSpPr>
          <p:spPr>
            <a:xfrm rot="10800000">
              <a:off x="990600" y="1828800"/>
              <a:ext cx="1828800" cy="762000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1562099" y="1828800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7"/>
          <p:cNvGrpSpPr/>
          <p:nvPr/>
        </p:nvGrpSpPr>
        <p:grpSpPr bwMode="auto">
          <a:xfrm>
            <a:off x="4191000" y="1199356"/>
            <a:ext cx="1524000" cy="1066800"/>
            <a:chOff x="4191000" y="1676400"/>
            <a:chExt cx="1524000" cy="1066800"/>
          </a:xfrm>
        </p:grpSpPr>
        <p:sp>
          <p:nvSpPr>
            <p:cNvPr id="10" name="Regular Pentagon 9"/>
            <p:cNvSpPr/>
            <p:nvPr/>
          </p:nvSpPr>
          <p:spPr>
            <a:xfrm>
              <a:off x="4191000" y="1676400"/>
              <a:ext cx="1524000" cy="1066800"/>
            </a:xfrm>
            <a:prstGeom prst="pen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4669824" y="1886634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12" name="Group 15"/>
          <p:cNvGrpSpPr/>
          <p:nvPr/>
        </p:nvGrpSpPr>
        <p:grpSpPr bwMode="auto">
          <a:xfrm>
            <a:off x="6834188" y="1485106"/>
            <a:ext cx="1524000" cy="914400"/>
            <a:chOff x="6834832" y="1962326"/>
            <a:chExt cx="1524000" cy="914400"/>
          </a:xfrm>
        </p:grpSpPr>
        <p:sp>
          <p:nvSpPr>
            <p:cNvPr id="13" name="Folded Corner 12"/>
            <p:cNvSpPr/>
            <p:nvPr/>
          </p:nvSpPr>
          <p:spPr>
            <a:xfrm>
              <a:off x="6834832" y="1962326"/>
              <a:ext cx="1524000" cy="914400"/>
            </a:xfrm>
            <a:prstGeom prst="foldedCorner">
              <a:avLst/>
            </a:prstGeom>
            <a:solidFill>
              <a:srgbClr val="DCB7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7239001" y="2063351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</a:p>
          </p:txBody>
        </p:sp>
      </p:grpSp>
      <p:grpSp>
        <p:nvGrpSpPr>
          <p:cNvPr id="15" name="Group 23"/>
          <p:cNvGrpSpPr/>
          <p:nvPr/>
        </p:nvGrpSpPr>
        <p:grpSpPr bwMode="auto">
          <a:xfrm>
            <a:off x="7010400" y="3517106"/>
            <a:ext cx="1508125" cy="914400"/>
            <a:chOff x="7010400" y="3993416"/>
            <a:chExt cx="1507523" cy="914400"/>
          </a:xfrm>
        </p:grpSpPr>
        <p:sp>
          <p:nvSpPr>
            <p:cNvPr id="16" name="Plaque 15"/>
            <p:cNvSpPr/>
            <p:nvPr/>
          </p:nvSpPr>
          <p:spPr>
            <a:xfrm>
              <a:off x="7010400" y="3993416"/>
              <a:ext cx="1507523" cy="914400"/>
            </a:xfrm>
            <a:prstGeom prst="plaqu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7214287" y="4132136"/>
              <a:ext cx="115123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4660</a:t>
              </a:r>
            </a:p>
          </p:txBody>
        </p:sp>
      </p:grpSp>
      <p:grpSp>
        <p:nvGrpSpPr>
          <p:cNvPr id="18" name="Group 22"/>
          <p:cNvGrpSpPr/>
          <p:nvPr/>
        </p:nvGrpSpPr>
        <p:grpSpPr bwMode="auto">
          <a:xfrm>
            <a:off x="4572000" y="3585369"/>
            <a:ext cx="1066800" cy="960437"/>
            <a:chOff x="4876800" y="4001654"/>
            <a:chExt cx="1066800" cy="959707"/>
          </a:xfrm>
        </p:grpSpPr>
        <p:sp>
          <p:nvSpPr>
            <p:cNvPr id="19" name="Cross 18"/>
            <p:cNvSpPr/>
            <p:nvPr/>
          </p:nvSpPr>
          <p:spPr>
            <a:xfrm>
              <a:off x="4876800" y="4001654"/>
              <a:ext cx="1066800" cy="959707"/>
            </a:xfrm>
            <a:prstGeom prst="plus">
              <a:avLst/>
            </a:prstGeom>
            <a:solidFill>
              <a:srgbClr val="FDF9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5067300" y="4097667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</a:p>
          </p:txBody>
        </p:sp>
      </p:grpSp>
      <p:grpSp>
        <p:nvGrpSpPr>
          <p:cNvPr id="21" name="Group 20"/>
          <p:cNvGrpSpPr/>
          <p:nvPr/>
        </p:nvGrpSpPr>
        <p:grpSpPr bwMode="auto">
          <a:xfrm>
            <a:off x="2438400" y="2739231"/>
            <a:ext cx="1828800" cy="914400"/>
            <a:chOff x="2590800" y="3190963"/>
            <a:chExt cx="1828800" cy="914400"/>
          </a:xfrm>
        </p:grpSpPr>
        <p:sp>
          <p:nvSpPr>
            <p:cNvPr id="22" name="Flowchart: Decision 21"/>
            <p:cNvSpPr/>
            <p:nvPr/>
          </p:nvSpPr>
          <p:spPr>
            <a:xfrm>
              <a:off x="2590800" y="3190963"/>
              <a:ext cx="1828800" cy="914400"/>
            </a:xfrm>
            <a:prstGeom prst="flowChartDecisi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TextBox 18"/>
            <p:cNvSpPr txBox="1">
              <a:spLocks noChangeArrowheads="1"/>
            </p:cNvSpPr>
            <p:nvPr/>
          </p:nvSpPr>
          <p:spPr bwMode="auto">
            <a:xfrm>
              <a:off x="3200400" y="3276600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</a:p>
          </p:txBody>
        </p:sp>
      </p:grpSp>
      <p:grpSp>
        <p:nvGrpSpPr>
          <p:cNvPr id="24" name="Group 21"/>
          <p:cNvGrpSpPr/>
          <p:nvPr/>
        </p:nvGrpSpPr>
        <p:grpSpPr bwMode="auto">
          <a:xfrm>
            <a:off x="684213" y="3342481"/>
            <a:ext cx="1449387" cy="958850"/>
            <a:chOff x="647700" y="3810000"/>
            <a:chExt cx="1257299" cy="959584"/>
          </a:xfrm>
        </p:grpSpPr>
        <p:sp>
          <p:nvSpPr>
            <p:cNvPr id="25" name="Oval 24"/>
            <p:cNvSpPr/>
            <p:nvPr/>
          </p:nvSpPr>
          <p:spPr>
            <a:xfrm>
              <a:off x="647700" y="3810000"/>
              <a:ext cx="1257299" cy="9595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876300" y="3896220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2368057" y="239689"/>
            <a:ext cx="4642344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5?                                                  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843280" y="5297487"/>
            <a:ext cx="5653087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15; 4660                                               </a:t>
            </a:r>
            <a:endParaRPr lang="en-US" altLang="en-US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094014" y="609600"/>
            <a:ext cx="7010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762000" y="1597707"/>
            <a:ext cx="177477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20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30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40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25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35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= 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873979" y="1471643"/>
            <a:ext cx="183666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41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32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53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44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</a:t>
            </a:r>
            <a:r>
              <a:rPr lang="en-US" altLang="en-US" sz="3600" b="1" dirty="0">
                <a:latin typeface="Times New Roman" panose="02020603050405020304" pitchFamily="18" charset="0"/>
              </a:rPr>
              <a:t>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46 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37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58 :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19 : 5 =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623055" y="1597707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476500" y="2131107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6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582437" y="2686735"/>
            <a:ext cx="5052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582437" y="3236573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628096" y="3839483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6705600" y="1450976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 (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1) 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6705600" y="2040732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6477000" y="2575560"/>
            <a:ext cx="2089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629400" y="3109474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6736080" y="3686407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9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6629400" y="4245218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6553200" y="4804029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11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642543" y="5326299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44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44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97945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1111</Words>
  <Application>Microsoft Office PowerPoint</Application>
  <PresentationFormat>On-screen Show (4:3)</PresentationFormat>
  <Paragraphs>209</Paragraphs>
  <Slides>22</Slides>
  <Notes>9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Toán:</vt:lpstr>
      <vt:lpstr>Toán: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ADMIN</cp:lastModifiedBy>
  <cp:revision>30</cp:revision>
  <dcterms:created xsi:type="dcterms:W3CDTF">2006-08-16T00:00:00Z</dcterms:created>
  <dcterms:modified xsi:type="dcterms:W3CDTF">2021-12-25T03:48:41Z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BFD24EF17E6D4061BC55D434B158DDD8</vt:lpwstr>
  </property>
  <property fmtid="{D5CDD505-2E9C-101B-9397-08002B2CF9AE}" pid="3" name="KSOProductBuildVer">
    <vt:lpwstr>1033-11.2.0.10382</vt:lpwstr>
  </property>
</Properties>
</file>