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82" r:id="rId4"/>
    <p:sldId id="263" r:id="rId5"/>
    <p:sldId id="276" r:id="rId6"/>
    <p:sldId id="266" r:id="rId7"/>
    <p:sldId id="265" r:id="rId8"/>
    <p:sldId id="280" r:id="rId9"/>
    <p:sldId id="288"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E6F49-33DC-4670-A0B6-C056757841F6}" type="datetimeFigureOut">
              <a:rPr lang="zh-CN" altLang="en-US" smtClean="0"/>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25CAA-ED89-46F7-A4DF-AB72F87F1FB3}" type="slidenum">
              <a:rPr lang="zh-CN" altLang="en-US" smtClean="0"/>
              <a:t>‹#›</a:t>
            </a:fld>
            <a:endParaRPr lang="zh-CN" altLang="en-US"/>
          </a:p>
        </p:txBody>
      </p:sp>
    </p:spTree>
    <p:extLst>
      <p:ext uri="{BB962C8B-B14F-4D97-AF65-F5344CB8AC3E}">
        <p14:creationId xmlns:p14="http://schemas.microsoft.com/office/powerpoint/2010/main" val="396859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1</a:t>
            </a:fld>
            <a:endParaRPr lang="zh-CN" altLang="en-US"/>
          </a:p>
        </p:txBody>
      </p:sp>
    </p:spTree>
    <p:extLst>
      <p:ext uri="{BB962C8B-B14F-4D97-AF65-F5344CB8AC3E}">
        <p14:creationId xmlns:p14="http://schemas.microsoft.com/office/powerpoint/2010/main" val="40875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2</a:t>
            </a:fld>
            <a:endParaRPr lang="zh-CN" altLang="en-US"/>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3</a:t>
            </a:fld>
            <a:endParaRPr lang="zh-CN" altLang="en-US"/>
          </a:p>
        </p:txBody>
      </p:sp>
    </p:spTree>
    <p:extLst>
      <p:ext uri="{BB962C8B-B14F-4D97-AF65-F5344CB8AC3E}">
        <p14:creationId xmlns:p14="http://schemas.microsoft.com/office/powerpoint/2010/main" val="299743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4</a:t>
            </a:fld>
            <a:endParaRPr lang="zh-CN" altLang="en-US"/>
          </a:p>
        </p:txBody>
      </p:sp>
    </p:spTree>
    <p:extLst>
      <p:ext uri="{BB962C8B-B14F-4D97-AF65-F5344CB8AC3E}">
        <p14:creationId xmlns:p14="http://schemas.microsoft.com/office/powerpoint/2010/main" val="119301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5</a:t>
            </a:fld>
            <a:endParaRPr lang="zh-CN" altLang="en-US"/>
          </a:p>
        </p:txBody>
      </p:sp>
    </p:spTree>
    <p:extLst>
      <p:ext uri="{BB962C8B-B14F-4D97-AF65-F5344CB8AC3E}">
        <p14:creationId xmlns:p14="http://schemas.microsoft.com/office/powerpoint/2010/main" val="132543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6</a:t>
            </a:fld>
            <a:endParaRPr lang="zh-CN" altLang="en-US"/>
          </a:p>
        </p:txBody>
      </p:sp>
    </p:spTree>
    <p:extLst>
      <p:ext uri="{BB962C8B-B14F-4D97-AF65-F5344CB8AC3E}">
        <p14:creationId xmlns:p14="http://schemas.microsoft.com/office/powerpoint/2010/main" val="11565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7</a:t>
            </a:fld>
            <a:endParaRPr lang="zh-CN" altLang="en-US"/>
          </a:p>
        </p:txBody>
      </p:sp>
    </p:spTree>
    <p:extLst>
      <p:ext uri="{BB962C8B-B14F-4D97-AF65-F5344CB8AC3E}">
        <p14:creationId xmlns:p14="http://schemas.microsoft.com/office/powerpoint/2010/main" val="275984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8</a:t>
            </a:fld>
            <a:endParaRPr lang="zh-CN" altLang="en-US"/>
          </a:p>
        </p:txBody>
      </p:sp>
    </p:spTree>
    <p:extLst>
      <p:ext uri="{BB962C8B-B14F-4D97-AF65-F5344CB8AC3E}">
        <p14:creationId xmlns:p14="http://schemas.microsoft.com/office/powerpoint/2010/main" val="223153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F25CAA-ED89-46F7-A4DF-AB72F87F1FB3}" type="slidenum">
              <a:rPr lang="zh-CN" altLang="en-US" smtClean="0"/>
              <a:t>9</a:t>
            </a:fld>
            <a:endParaRPr lang="zh-CN" altLang="en-US"/>
          </a:p>
        </p:txBody>
      </p:sp>
    </p:spTree>
    <p:extLst>
      <p:ext uri="{BB962C8B-B14F-4D97-AF65-F5344CB8AC3E}">
        <p14:creationId xmlns:p14="http://schemas.microsoft.com/office/powerpoint/2010/main" val="423275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0833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413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89461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70962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2677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96356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5134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0630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519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657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2021/12/2</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1121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2021/12/2</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3605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383835" y="772768"/>
            <a:ext cx="11709691" cy="5426981"/>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4">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7"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285361" y="0"/>
            <a:ext cx="3080825" cy="4575269"/>
          </a:xfrm>
          <a:prstGeom prst="rect">
            <a:avLst/>
          </a:prstGeom>
        </p:spPr>
      </p:pic>
      <p:sp>
        <p:nvSpPr>
          <p:cNvPr id="9" name="矩形 23">
            <a:extLst>
              <a:ext uri="{FF2B5EF4-FFF2-40B4-BE49-F238E27FC236}">
                <a16:creationId xmlns:a16="http://schemas.microsoft.com/office/drawing/2014/main" id="{0FB02C81-323D-4FB8-89D5-EC46AC6B8306}"/>
              </a:ext>
            </a:extLst>
          </p:cNvPr>
          <p:cNvSpPr>
            <a:spLocks noChangeArrowheads="1"/>
          </p:cNvSpPr>
          <p:nvPr/>
        </p:nvSpPr>
        <p:spPr bwMode="auto">
          <a:xfrm>
            <a:off x="2892211" y="-320171"/>
            <a:ext cx="7520667" cy="1776961"/>
          </a:xfrm>
          <a:prstGeom prst="rect">
            <a:avLst/>
          </a:prstGeom>
          <a:noFill/>
          <a:ln>
            <a:noFill/>
          </a:ln>
        </p:spPr>
        <p:txBody>
          <a:bodyPr wrap="square">
            <a:spAutoFit/>
          </a:bodyPr>
          <a:lstStyle/>
          <a:p>
            <a:pPr algn="ctr">
              <a:lnSpc>
                <a:spcPct val="200000"/>
              </a:lnSpc>
            </a:pPr>
            <a:r>
              <a:rPr lang="en-US" altLang="zh-CN" sz="6600" b="1" dirty="0">
                <a:solidFill>
                  <a:schemeClr val="accent2">
                    <a:lumMod val="50000"/>
                  </a:schemeClr>
                </a:solidFill>
                <a:latin typeface="SVN-Jealous" pitchFamily="50" charset="-128"/>
                <a:ea typeface="SVN-Jealous" pitchFamily="50" charset="-128"/>
                <a:cs typeface="SVN-Jealous" pitchFamily="50" charset="-128"/>
                <a:sym typeface="+mn-lt"/>
              </a:rPr>
              <a:t>TOÁN</a:t>
            </a:r>
          </a:p>
        </p:txBody>
      </p:sp>
      <p:sp>
        <p:nvSpPr>
          <p:cNvPr id="14" name="矩形 23">
            <a:extLst>
              <a:ext uri="{FF2B5EF4-FFF2-40B4-BE49-F238E27FC236}">
                <a16:creationId xmlns:a16="http://schemas.microsoft.com/office/drawing/2014/main" id="{8C0982D1-A977-4191-A51B-B4D947C1A78B}"/>
              </a:ext>
            </a:extLst>
          </p:cNvPr>
          <p:cNvSpPr>
            <a:spLocks noChangeArrowheads="1"/>
          </p:cNvSpPr>
          <p:nvPr/>
        </p:nvSpPr>
        <p:spPr bwMode="auto">
          <a:xfrm>
            <a:off x="2212702" y="1045845"/>
            <a:ext cx="7520667" cy="3808287"/>
          </a:xfrm>
          <a:prstGeom prst="rect">
            <a:avLst/>
          </a:prstGeom>
          <a:noFill/>
          <a:ln>
            <a:noFill/>
          </a:ln>
        </p:spPr>
        <p:txBody>
          <a:bodyPr wrap="square">
            <a:spAutoFit/>
          </a:bodyPr>
          <a:lstStyle/>
          <a:p>
            <a:pPr algn="ctr">
              <a:lnSpc>
                <a:spcPct val="200000"/>
              </a:lnSpc>
            </a:pP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Chia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cho</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số</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có</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ba</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chữ</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số</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Tiếp</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 </a:t>
            </a:r>
            <a:r>
              <a:rPr lang="en-US" altLang="zh-CN" sz="6600" b="1" dirty="0" err="1">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theo</a:t>
            </a:r>
            <a:r>
              <a:rPr lang="en-US" altLang="zh-CN" sz="6600" b="1" dirty="0">
                <a:solidFill>
                  <a:srgbClr val="FF0000"/>
                </a:solidFill>
                <a:effectLst>
                  <a:glow rad="228600">
                    <a:schemeClr val="accent4">
                      <a:satMod val="175000"/>
                      <a:alpha val="40000"/>
                    </a:schemeClr>
                  </a:glow>
                </a:effectLst>
                <a:latin typeface="SVN-Jealous" pitchFamily="50" charset="-128"/>
                <a:ea typeface="SVN-Jealous" pitchFamily="50" charset="-128"/>
                <a:cs typeface="SVN-Jealous" pitchFamily="50" charset="-128"/>
                <a:sym typeface="+mn-lt"/>
              </a:rPr>
              <a:t>)</a:t>
            </a:r>
          </a:p>
        </p:txBody>
      </p:sp>
    </p:spTree>
    <p:extLst>
      <p:ext uri="{BB962C8B-B14F-4D97-AF65-F5344CB8AC3E}">
        <p14:creationId xmlns:p14="http://schemas.microsoft.com/office/powerpoint/2010/main" val="3688337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F66027C-3D80-48C6-BFD0-91E0EE63244E}"/>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383835" y="772768"/>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193131" y="473286"/>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38" name="矩形 23">
            <a:extLst>
              <a:ext uri="{FF2B5EF4-FFF2-40B4-BE49-F238E27FC236}">
                <a16:creationId xmlns:a16="http://schemas.microsoft.com/office/drawing/2014/main" id="{7D838137-3D6E-4AB4-8DC4-4B72E86B8A10}"/>
              </a:ext>
            </a:extLst>
          </p:cNvPr>
          <p:cNvSpPr>
            <a:spLocks noChangeArrowheads="1"/>
          </p:cNvSpPr>
          <p:nvPr/>
        </p:nvSpPr>
        <p:spPr bwMode="auto">
          <a:xfrm>
            <a:off x="1156080" y="1834644"/>
            <a:ext cx="7520667" cy="2134302"/>
          </a:xfrm>
          <a:prstGeom prst="rect">
            <a:avLst/>
          </a:prstGeom>
          <a:noFill/>
          <a:ln>
            <a:noFill/>
          </a:ln>
        </p:spPr>
        <p:txBody>
          <a:bodyPr wrap="square">
            <a:spAutoFit/>
          </a:bodyPr>
          <a:lstStyle/>
          <a:p>
            <a:pPr algn="ctr">
              <a:lnSpc>
                <a:spcPct val="200000"/>
              </a:lnSpc>
            </a:pPr>
            <a:r>
              <a:rPr lang="en-US" altLang="zh-CN" sz="8000" b="1" dirty="0">
                <a:solidFill>
                  <a:schemeClr val="accent2">
                    <a:lumMod val="75000"/>
                  </a:schemeClr>
                </a:solidFill>
                <a:effectLst>
                  <a:innerShdw blurRad="63500" dist="50800" dir="18900000">
                    <a:prstClr val="black">
                      <a:alpha val="50000"/>
                    </a:prstClr>
                  </a:innerShdw>
                </a:effectLst>
                <a:latin typeface="SVN-Jealous" pitchFamily="50" charset="-128"/>
                <a:ea typeface="SVN-Jealous" pitchFamily="50" charset="-128"/>
                <a:cs typeface="SVN-Jealous" pitchFamily="50" charset="-128"/>
                <a:sym typeface="+mn-lt"/>
              </a:rPr>
              <a:t>KHÁM PHÁ</a:t>
            </a: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par>
                                <p:cTn id="27" presetID="45" presetClass="entr" presetSubtype="0" fill="hold" grpId="0" nodeType="withEffect">
                                  <p:stCondLst>
                                    <p:cond delay="0"/>
                                  </p:stCondLst>
                                  <p:iterate type="lt">
                                    <p:tmPct val="10000"/>
                                  </p:iterate>
                                  <p:childTnLst>
                                    <p:set>
                                      <p:cBhvr>
                                        <p:cTn id="28" dur="1" fill="hold">
                                          <p:stCondLst>
                                            <p:cond delay="0"/>
                                          </p:stCondLst>
                                        </p:cTn>
                                        <p:tgtEl>
                                          <p:spTgt spid="38"/>
                                        </p:tgtEl>
                                        <p:attrNameLst>
                                          <p:attrName>style.visibility</p:attrName>
                                        </p:attrNameLst>
                                      </p:cBhvr>
                                      <p:to>
                                        <p:strVal val="visible"/>
                                      </p:to>
                                    </p:set>
                                    <p:animEffect transition="in" filter="fade">
                                      <p:cBhvr>
                                        <p:cTn id="29" dur="2000"/>
                                        <p:tgtEl>
                                          <p:spTgt spid="38"/>
                                        </p:tgtEl>
                                      </p:cBhvr>
                                    </p:animEffect>
                                    <p:anim calcmode="lin" valueType="num">
                                      <p:cBhvr>
                                        <p:cTn id="30" dur="2000" fill="hold"/>
                                        <p:tgtEl>
                                          <p:spTgt spid="38"/>
                                        </p:tgtEl>
                                        <p:attrNameLst>
                                          <p:attrName>ppt_w</p:attrName>
                                        </p:attrNameLst>
                                      </p:cBhvr>
                                      <p:tavLst>
                                        <p:tav tm="0" fmla="#ppt_w*sin(2.5*pi*$)">
                                          <p:val>
                                            <p:fltVal val="0"/>
                                          </p:val>
                                        </p:tav>
                                        <p:tav tm="100000">
                                          <p:val>
                                            <p:fltVal val="1"/>
                                          </p:val>
                                        </p:tav>
                                      </p:tavLst>
                                    </p:anim>
                                    <p:anim calcmode="lin" valueType="num">
                                      <p:cBhvr>
                                        <p:cTn id="31" dur="20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67F1BCB-BA12-4A98-92D9-F65723E1EB8F}"/>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733108" y="-861237"/>
            <a:ext cx="16047190" cy="8580474"/>
          </a:xfrm>
          <a:prstGeom prst="rect">
            <a:avLst/>
          </a:prstGeom>
          <a:effectLst>
            <a:outerShdw blurRad="50800" dist="63500" dir="5400000" sx="102000" sy="102000" algn="ctr" rotWithShape="0">
              <a:srgbClr val="000000">
                <a:alpha val="43137"/>
              </a:srgbClr>
            </a:outerShdw>
          </a:effectLst>
        </p:spPr>
      </p:pic>
      <p:pic>
        <p:nvPicPr>
          <p:cNvPr id="4" name="图片 3">
            <a:extLst>
              <a:ext uri="{FF2B5EF4-FFF2-40B4-BE49-F238E27FC236}">
                <a16:creationId xmlns:a16="http://schemas.microsoft.com/office/drawing/2014/main" id="{7BC16762-183A-412F-A653-B441B47B193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5709" t="39298" r="39007" b="25614"/>
          <a:stretch/>
        </p:blipFill>
        <p:spPr>
          <a:xfrm rot="20040471">
            <a:off x="1372757" y="487254"/>
            <a:ext cx="616738" cy="604645"/>
          </a:xfrm>
          <a:prstGeom prst="rect">
            <a:avLst/>
          </a:prstGeom>
        </p:spPr>
      </p:pic>
      <p:pic>
        <p:nvPicPr>
          <p:cNvPr id="14" name="图片 13">
            <a:extLst>
              <a:ext uri="{FF2B5EF4-FFF2-40B4-BE49-F238E27FC236}">
                <a16:creationId xmlns:a16="http://schemas.microsoft.com/office/drawing/2014/main" id="{B8AB510D-CD97-490A-8FD0-76BF49EA4BB4}"/>
              </a:ext>
            </a:extLst>
          </p:cNvPr>
          <p:cNvPicPr>
            <a:picLocks noChangeAspect="1"/>
          </p:cNvPicPr>
          <p:nvPr/>
        </p:nvPicPr>
        <p:blipFill>
          <a:blip r:embed="rId5"/>
          <a:stretch>
            <a:fillRect/>
          </a:stretch>
        </p:blipFill>
        <p:spPr>
          <a:xfrm>
            <a:off x="7894735" y="2811440"/>
            <a:ext cx="3944517" cy="4178524"/>
          </a:xfrm>
          <a:prstGeom prst="rect">
            <a:avLst/>
          </a:prstGeom>
        </p:spPr>
      </p:pic>
      <p:grpSp>
        <p:nvGrpSpPr>
          <p:cNvPr id="15" name="Group 12">
            <a:extLst>
              <a:ext uri="{FF2B5EF4-FFF2-40B4-BE49-F238E27FC236}">
                <a16:creationId xmlns:a16="http://schemas.microsoft.com/office/drawing/2014/main" id="{32E245A2-7542-4691-B76A-0C732D513403}"/>
              </a:ext>
            </a:extLst>
          </p:cNvPr>
          <p:cNvGrpSpPr>
            <a:grpSpLocks/>
          </p:cNvGrpSpPr>
          <p:nvPr/>
        </p:nvGrpSpPr>
        <p:grpSpPr bwMode="auto">
          <a:xfrm>
            <a:off x="2540876" y="1564762"/>
            <a:ext cx="762000" cy="1295400"/>
            <a:chOff x="2590800" y="1447800"/>
            <a:chExt cx="762000" cy="1295400"/>
          </a:xfrm>
        </p:grpSpPr>
        <p:cxnSp>
          <p:nvCxnSpPr>
            <p:cNvPr id="16" name="Straight Connector 15">
              <a:extLst>
                <a:ext uri="{FF2B5EF4-FFF2-40B4-BE49-F238E27FC236}">
                  <a16:creationId xmlns:a16="http://schemas.microsoft.com/office/drawing/2014/main" id="{24A2A4C7-7CBA-46F8-AD61-319DCA9DB92F}"/>
                </a:ext>
              </a:extLst>
            </p:cNvPr>
            <p:cNvCxnSpPr/>
            <p:nvPr/>
          </p:nvCxnSpPr>
          <p:spPr>
            <a:xfrm rot="5400000">
              <a:off x="1943894" y="2094706"/>
              <a:ext cx="1295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2897C6-C7FF-444F-89C6-850961C881E2}"/>
                </a:ext>
              </a:extLst>
            </p:cNvPr>
            <p:cNvCxnSpPr/>
            <p:nvPr/>
          </p:nvCxnSpPr>
          <p:spPr>
            <a:xfrm>
              <a:off x="2590800" y="1905000"/>
              <a:ext cx="762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 Box 2">
            <a:extLst>
              <a:ext uri="{FF2B5EF4-FFF2-40B4-BE49-F238E27FC236}">
                <a16:creationId xmlns:a16="http://schemas.microsoft.com/office/drawing/2014/main" id="{682FCB94-B078-42C5-946A-30525804CCF0}"/>
              </a:ext>
            </a:extLst>
          </p:cNvPr>
          <p:cNvSpPr txBox="1">
            <a:spLocks noChangeArrowheads="1"/>
          </p:cNvSpPr>
          <p:nvPr/>
        </p:nvSpPr>
        <p:spPr bwMode="auto">
          <a:xfrm>
            <a:off x="1626476" y="1591750"/>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415</a:t>
            </a:r>
          </a:p>
        </p:txBody>
      </p:sp>
      <p:sp>
        <p:nvSpPr>
          <p:cNvPr id="19" name="Text Box 2">
            <a:extLst>
              <a:ext uri="{FF2B5EF4-FFF2-40B4-BE49-F238E27FC236}">
                <a16:creationId xmlns:a16="http://schemas.microsoft.com/office/drawing/2014/main" id="{47A187F4-DC7C-4B8D-B914-D3FF211397AB}"/>
              </a:ext>
            </a:extLst>
          </p:cNvPr>
          <p:cNvSpPr txBox="1">
            <a:spLocks noChangeArrowheads="1"/>
          </p:cNvSpPr>
          <p:nvPr/>
        </p:nvSpPr>
        <p:spPr bwMode="auto">
          <a:xfrm>
            <a:off x="2540876" y="1594925"/>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195</a:t>
            </a:r>
          </a:p>
        </p:txBody>
      </p:sp>
      <p:sp>
        <p:nvSpPr>
          <p:cNvPr id="20" name="Text Box 2">
            <a:extLst>
              <a:ext uri="{FF2B5EF4-FFF2-40B4-BE49-F238E27FC236}">
                <a16:creationId xmlns:a16="http://schemas.microsoft.com/office/drawing/2014/main" id="{D75EACF9-EC71-4260-8BCC-29514539D0EB}"/>
              </a:ext>
            </a:extLst>
          </p:cNvPr>
          <p:cNvSpPr txBox="1">
            <a:spLocks noChangeArrowheads="1"/>
          </p:cNvSpPr>
          <p:nvPr/>
        </p:nvSpPr>
        <p:spPr bwMode="auto">
          <a:xfrm>
            <a:off x="2097964" y="1580638"/>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35</a:t>
            </a:r>
          </a:p>
        </p:txBody>
      </p:sp>
      <p:sp>
        <p:nvSpPr>
          <p:cNvPr id="21" name="Text Box 2">
            <a:extLst>
              <a:ext uri="{FF2B5EF4-FFF2-40B4-BE49-F238E27FC236}">
                <a16:creationId xmlns:a16="http://schemas.microsoft.com/office/drawing/2014/main" id="{A1385DE3-1DD3-46C0-87A8-593B883DFA2D}"/>
              </a:ext>
            </a:extLst>
          </p:cNvPr>
          <p:cNvSpPr txBox="1">
            <a:spLocks noChangeArrowheads="1"/>
          </p:cNvSpPr>
          <p:nvPr/>
        </p:nvSpPr>
        <p:spPr bwMode="auto">
          <a:xfrm>
            <a:off x="3455276" y="1574287"/>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solidFill>
                  <a:srgbClr val="FF0000"/>
                </a:solidFill>
                <a:cs typeface="Times New Roman" panose="02020603050405020304" pitchFamily="18" charset="0"/>
              </a:rPr>
              <a:t>* 415 chia 195 được 2, viết 2 ;</a:t>
            </a:r>
          </a:p>
        </p:txBody>
      </p:sp>
      <p:sp>
        <p:nvSpPr>
          <p:cNvPr id="22" name="Text Box 2">
            <a:extLst>
              <a:ext uri="{FF2B5EF4-FFF2-40B4-BE49-F238E27FC236}">
                <a16:creationId xmlns:a16="http://schemas.microsoft.com/office/drawing/2014/main" id="{7F3B455B-5106-4DE1-BA7D-93783110CE49}"/>
              </a:ext>
            </a:extLst>
          </p:cNvPr>
          <p:cNvSpPr txBox="1">
            <a:spLocks noChangeArrowheads="1"/>
          </p:cNvSpPr>
          <p:nvPr/>
        </p:nvSpPr>
        <p:spPr bwMode="auto">
          <a:xfrm>
            <a:off x="2540876" y="1945763"/>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a:t>
            </a:r>
          </a:p>
        </p:txBody>
      </p:sp>
      <p:sp>
        <p:nvSpPr>
          <p:cNvPr id="23" name="Text Box 2">
            <a:extLst>
              <a:ext uri="{FF2B5EF4-FFF2-40B4-BE49-F238E27FC236}">
                <a16:creationId xmlns:a16="http://schemas.microsoft.com/office/drawing/2014/main" id="{902C95B4-2ED3-4003-BCEE-77320EF10106}"/>
              </a:ext>
            </a:extLst>
          </p:cNvPr>
          <p:cNvSpPr txBox="1">
            <a:spLocks noChangeArrowheads="1"/>
          </p:cNvSpPr>
          <p:nvPr/>
        </p:nvSpPr>
        <p:spPr bwMode="auto">
          <a:xfrm>
            <a:off x="3455276" y="1879087"/>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2 nhân 5 bằng 10 ; 15 trừ 10 bằng 5, viết 5 nhớ 1 ;</a:t>
            </a:r>
          </a:p>
        </p:txBody>
      </p:sp>
      <p:sp>
        <p:nvSpPr>
          <p:cNvPr id="24" name="Text Box 2">
            <a:extLst>
              <a:ext uri="{FF2B5EF4-FFF2-40B4-BE49-F238E27FC236}">
                <a16:creationId xmlns:a16="http://schemas.microsoft.com/office/drawing/2014/main" id="{DD9D8022-7FDC-45FB-AB9F-BB8910B0D14D}"/>
              </a:ext>
            </a:extLst>
          </p:cNvPr>
          <p:cNvSpPr txBox="1">
            <a:spLocks noChangeArrowheads="1"/>
          </p:cNvSpPr>
          <p:nvPr/>
        </p:nvSpPr>
        <p:spPr bwMode="auto">
          <a:xfrm>
            <a:off x="1945564" y="191718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5</a:t>
            </a:r>
          </a:p>
        </p:txBody>
      </p:sp>
      <p:sp>
        <p:nvSpPr>
          <p:cNvPr id="25" name="Text Box 2">
            <a:extLst>
              <a:ext uri="{FF2B5EF4-FFF2-40B4-BE49-F238E27FC236}">
                <a16:creationId xmlns:a16="http://schemas.microsoft.com/office/drawing/2014/main" id="{3C6B2B57-9049-486C-9049-2B5DA7AB43EF}"/>
              </a:ext>
            </a:extLst>
          </p:cNvPr>
          <p:cNvSpPr txBox="1">
            <a:spLocks noChangeArrowheads="1"/>
          </p:cNvSpPr>
          <p:nvPr/>
        </p:nvSpPr>
        <p:spPr bwMode="auto">
          <a:xfrm>
            <a:off x="2097964" y="1579050"/>
            <a:ext cx="360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3</a:t>
            </a:r>
          </a:p>
        </p:txBody>
      </p:sp>
      <p:sp>
        <p:nvSpPr>
          <p:cNvPr id="26" name="Text Box 2">
            <a:extLst>
              <a:ext uri="{FF2B5EF4-FFF2-40B4-BE49-F238E27FC236}">
                <a16:creationId xmlns:a16="http://schemas.microsoft.com/office/drawing/2014/main" id="{CA4C30DE-ECE5-4699-A07C-35463A347C61}"/>
              </a:ext>
            </a:extLst>
          </p:cNvPr>
          <p:cNvSpPr txBox="1">
            <a:spLocks noChangeArrowheads="1"/>
          </p:cNvSpPr>
          <p:nvPr/>
        </p:nvSpPr>
        <p:spPr bwMode="auto">
          <a:xfrm>
            <a:off x="3455276" y="2183887"/>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2 nhân 9 bằng 18, thêm 1 bằng 19 ; 21 trừ 19 bằng 2, viết 2 nhớ 2 ;</a:t>
            </a:r>
          </a:p>
        </p:txBody>
      </p:sp>
      <p:sp>
        <p:nvSpPr>
          <p:cNvPr id="27" name="Text Box 2">
            <a:extLst>
              <a:ext uri="{FF2B5EF4-FFF2-40B4-BE49-F238E27FC236}">
                <a16:creationId xmlns:a16="http://schemas.microsoft.com/office/drawing/2014/main" id="{A88C55BD-4ECE-49BB-A5C0-E77E79AEC465}"/>
              </a:ext>
            </a:extLst>
          </p:cNvPr>
          <p:cNvSpPr txBox="1">
            <a:spLocks noChangeArrowheads="1"/>
          </p:cNvSpPr>
          <p:nvPr/>
        </p:nvSpPr>
        <p:spPr bwMode="auto">
          <a:xfrm>
            <a:off x="1778876" y="191718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a:t>
            </a:r>
          </a:p>
        </p:txBody>
      </p:sp>
      <p:sp>
        <p:nvSpPr>
          <p:cNvPr id="28" name="Text Box 2">
            <a:extLst>
              <a:ext uri="{FF2B5EF4-FFF2-40B4-BE49-F238E27FC236}">
                <a16:creationId xmlns:a16="http://schemas.microsoft.com/office/drawing/2014/main" id="{0EF04028-F1DE-42DB-A3D6-A80BB9921E34}"/>
              </a:ext>
            </a:extLst>
          </p:cNvPr>
          <p:cNvSpPr txBox="1">
            <a:spLocks noChangeArrowheads="1"/>
          </p:cNvSpPr>
          <p:nvPr/>
        </p:nvSpPr>
        <p:spPr bwMode="auto">
          <a:xfrm>
            <a:off x="3455276" y="248868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2 nhân 1 bằng 2, thêm 2 bằng 4 ; 4 trừ 4 bằng 0, viết 0 ;</a:t>
            </a:r>
          </a:p>
        </p:txBody>
      </p:sp>
      <p:sp>
        <p:nvSpPr>
          <p:cNvPr id="29" name="Text Box 2">
            <a:extLst>
              <a:ext uri="{FF2B5EF4-FFF2-40B4-BE49-F238E27FC236}">
                <a16:creationId xmlns:a16="http://schemas.microsoft.com/office/drawing/2014/main" id="{257839B0-1DA0-48F7-9B15-99F70F5A9029}"/>
              </a:ext>
            </a:extLst>
          </p:cNvPr>
          <p:cNvSpPr txBox="1">
            <a:spLocks noChangeArrowheads="1"/>
          </p:cNvSpPr>
          <p:nvPr/>
        </p:nvSpPr>
        <p:spPr bwMode="auto">
          <a:xfrm>
            <a:off x="1612189" y="1926713"/>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30" name="Text Box 2">
            <a:extLst>
              <a:ext uri="{FF2B5EF4-FFF2-40B4-BE49-F238E27FC236}">
                <a16:creationId xmlns:a16="http://schemas.microsoft.com/office/drawing/2014/main" id="{D33A70F7-F1F9-4E82-9D07-36AE5C01D829}"/>
              </a:ext>
            </a:extLst>
          </p:cNvPr>
          <p:cNvSpPr txBox="1">
            <a:spLocks noChangeArrowheads="1"/>
          </p:cNvSpPr>
          <p:nvPr/>
        </p:nvSpPr>
        <p:spPr bwMode="auto">
          <a:xfrm>
            <a:off x="2250364" y="1579050"/>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5</a:t>
            </a:r>
          </a:p>
        </p:txBody>
      </p:sp>
      <p:sp>
        <p:nvSpPr>
          <p:cNvPr id="31" name="Text Box 2">
            <a:extLst>
              <a:ext uri="{FF2B5EF4-FFF2-40B4-BE49-F238E27FC236}">
                <a16:creationId xmlns:a16="http://schemas.microsoft.com/office/drawing/2014/main" id="{DCDB7118-EEE9-427D-9EB7-AA073440B418}"/>
              </a:ext>
            </a:extLst>
          </p:cNvPr>
          <p:cNvSpPr txBox="1">
            <a:spLocks noChangeArrowheads="1"/>
          </p:cNvSpPr>
          <p:nvPr/>
        </p:nvSpPr>
        <p:spPr bwMode="auto">
          <a:xfrm>
            <a:off x="3455276" y="279348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solidFill>
                  <a:srgbClr val="FF0000"/>
                </a:solidFill>
                <a:cs typeface="Times New Roman" panose="02020603050405020304" pitchFamily="18" charset="0"/>
              </a:rPr>
              <a:t>* Hạ 3, được 253 ; 253 chia 195 được 1, viết 1 ;</a:t>
            </a:r>
          </a:p>
        </p:txBody>
      </p:sp>
      <p:sp>
        <p:nvSpPr>
          <p:cNvPr id="32" name="Text Box 2">
            <a:extLst>
              <a:ext uri="{FF2B5EF4-FFF2-40B4-BE49-F238E27FC236}">
                <a16:creationId xmlns:a16="http://schemas.microsoft.com/office/drawing/2014/main" id="{28AF9F61-6C54-4144-8015-9A5234B31D78}"/>
              </a:ext>
            </a:extLst>
          </p:cNvPr>
          <p:cNvSpPr txBox="1">
            <a:spLocks noChangeArrowheads="1"/>
          </p:cNvSpPr>
          <p:nvPr/>
        </p:nvSpPr>
        <p:spPr bwMode="auto">
          <a:xfrm>
            <a:off x="2713914" y="1945763"/>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1</a:t>
            </a:r>
          </a:p>
        </p:txBody>
      </p:sp>
      <p:sp>
        <p:nvSpPr>
          <p:cNvPr id="33" name="Text Box 2">
            <a:extLst>
              <a:ext uri="{FF2B5EF4-FFF2-40B4-BE49-F238E27FC236}">
                <a16:creationId xmlns:a16="http://schemas.microsoft.com/office/drawing/2014/main" id="{FD8D714A-33D5-486A-8649-7C5C801E8752}"/>
              </a:ext>
            </a:extLst>
          </p:cNvPr>
          <p:cNvSpPr txBox="1">
            <a:spLocks noChangeArrowheads="1"/>
          </p:cNvSpPr>
          <p:nvPr/>
        </p:nvSpPr>
        <p:spPr bwMode="auto">
          <a:xfrm>
            <a:off x="3455276" y="309828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1 nhân 5 bằng 5 ; 13 trừ 5 bằng 8, viết 8 nhớ 1 ;</a:t>
            </a:r>
          </a:p>
        </p:txBody>
      </p:sp>
      <p:sp>
        <p:nvSpPr>
          <p:cNvPr id="34" name="Text Box 2">
            <a:extLst>
              <a:ext uri="{FF2B5EF4-FFF2-40B4-BE49-F238E27FC236}">
                <a16:creationId xmlns:a16="http://schemas.microsoft.com/office/drawing/2014/main" id="{EB274D10-69E6-4447-B390-E31CEA6B56EB}"/>
              </a:ext>
            </a:extLst>
          </p:cNvPr>
          <p:cNvSpPr txBox="1">
            <a:spLocks noChangeArrowheads="1"/>
          </p:cNvSpPr>
          <p:nvPr/>
        </p:nvSpPr>
        <p:spPr bwMode="auto">
          <a:xfrm>
            <a:off x="3455276" y="338403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1 nhân 9 bằng 9, thêm 1 bằng 10 ; 15 trừ 10 bằng 5, viết 5 nhớ 1 ;</a:t>
            </a:r>
          </a:p>
        </p:txBody>
      </p:sp>
      <p:sp>
        <p:nvSpPr>
          <p:cNvPr id="35" name="Text Box 2">
            <a:extLst>
              <a:ext uri="{FF2B5EF4-FFF2-40B4-BE49-F238E27FC236}">
                <a16:creationId xmlns:a16="http://schemas.microsoft.com/office/drawing/2014/main" id="{13A66233-C69D-4B96-983A-542DA7284401}"/>
              </a:ext>
            </a:extLst>
          </p:cNvPr>
          <p:cNvSpPr txBox="1">
            <a:spLocks noChangeArrowheads="1"/>
          </p:cNvSpPr>
          <p:nvPr/>
        </p:nvSpPr>
        <p:spPr bwMode="auto">
          <a:xfrm>
            <a:off x="2083676" y="2245800"/>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8</a:t>
            </a:r>
          </a:p>
        </p:txBody>
      </p:sp>
      <p:sp>
        <p:nvSpPr>
          <p:cNvPr id="36" name="Text Box 2">
            <a:extLst>
              <a:ext uri="{FF2B5EF4-FFF2-40B4-BE49-F238E27FC236}">
                <a16:creationId xmlns:a16="http://schemas.microsoft.com/office/drawing/2014/main" id="{7619BF3F-BAEB-4C70-9FFE-FE6C1C56246B}"/>
              </a:ext>
            </a:extLst>
          </p:cNvPr>
          <p:cNvSpPr txBox="1">
            <a:spLocks noChangeArrowheads="1"/>
          </p:cNvSpPr>
          <p:nvPr/>
        </p:nvSpPr>
        <p:spPr bwMode="auto">
          <a:xfrm>
            <a:off x="1910639" y="2236275"/>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5</a:t>
            </a:r>
          </a:p>
        </p:txBody>
      </p:sp>
      <p:sp>
        <p:nvSpPr>
          <p:cNvPr id="37" name="Text Box 2">
            <a:extLst>
              <a:ext uri="{FF2B5EF4-FFF2-40B4-BE49-F238E27FC236}">
                <a16:creationId xmlns:a16="http://schemas.microsoft.com/office/drawing/2014/main" id="{73081386-C961-421B-A28F-3D42E60582A9}"/>
              </a:ext>
            </a:extLst>
          </p:cNvPr>
          <p:cNvSpPr txBox="1">
            <a:spLocks noChangeArrowheads="1"/>
          </p:cNvSpPr>
          <p:nvPr/>
        </p:nvSpPr>
        <p:spPr bwMode="auto">
          <a:xfrm>
            <a:off x="3455276" y="368883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1 nhân 1 bằng 1, thêm 1 bằng 2 ; 2 trừ 2 bằng 0, viết 0 ;</a:t>
            </a:r>
          </a:p>
        </p:txBody>
      </p:sp>
      <p:sp>
        <p:nvSpPr>
          <p:cNvPr id="38" name="Text Box 2">
            <a:extLst>
              <a:ext uri="{FF2B5EF4-FFF2-40B4-BE49-F238E27FC236}">
                <a16:creationId xmlns:a16="http://schemas.microsoft.com/office/drawing/2014/main" id="{F1ECF1F6-AFCC-4AC8-9285-F825835962E7}"/>
              </a:ext>
            </a:extLst>
          </p:cNvPr>
          <p:cNvSpPr txBox="1">
            <a:spLocks noChangeArrowheads="1"/>
          </p:cNvSpPr>
          <p:nvPr/>
        </p:nvSpPr>
        <p:spPr bwMode="auto">
          <a:xfrm>
            <a:off x="1743951" y="2236275"/>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39" name="Text Box 2">
            <a:extLst>
              <a:ext uri="{FF2B5EF4-FFF2-40B4-BE49-F238E27FC236}">
                <a16:creationId xmlns:a16="http://schemas.microsoft.com/office/drawing/2014/main" id="{D65AF508-ABC2-47CE-BA40-F098D9EE86E9}"/>
              </a:ext>
            </a:extLst>
          </p:cNvPr>
          <p:cNvSpPr txBox="1">
            <a:spLocks noChangeArrowheads="1"/>
          </p:cNvSpPr>
          <p:nvPr/>
        </p:nvSpPr>
        <p:spPr bwMode="auto">
          <a:xfrm>
            <a:off x="3455276" y="401268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solidFill>
                  <a:srgbClr val="FF0000"/>
                </a:solidFill>
                <a:cs typeface="Times New Roman" panose="02020603050405020304" pitchFamily="18" charset="0"/>
              </a:rPr>
              <a:t>*Hạ 5 được 585 ; 585 chia 195 được 3, viết 3 ;</a:t>
            </a:r>
          </a:p>
        </p:txBody>
      </p:sp>
      <p:sp>
        <p:nvSpPr>
          <p:cNvPr id="40" name="Text Box 2">
            <a:extLst>
              <a:ext uri="{FF2B5EF4-FFF2-40B4-BE49-F238E27FC236}">
                <a16:creationId xmlns:a16="http://schemas.microsoft.com/office/drawing/2014/main" id="{DE37DFA4-7B11-4BF5-8B2D-E9F24AD8930C}"/>
              </a:ext>
            </a:extLst>
          </p:cNvPr>
          <p:cNvSpPr txBox="1">
            <a:spLocks noChangeArrowheads="1"/>
          </p:cNvSpPr>
          <p:nvPr/>
        </p:nvSpPr>
        <p:spPr bwMode="auto">
          <a:xfrm>
            <a:off x="2886951" y="1945763"/>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3</a:t>
            </a:r>
          </a:p>
        </p:txBody>
      </p:sp>
      <p:sp>
        <p:nvSpPr>
          <p:cNvPr id="41" name="Text Box 2">
            <a:extLst>
              <a:ext uri="{FF2B5EF4-FFF2-40B4-BE49-F238E27FC236}">
                <a16:creationId xmlns:a16="http://schemas.microsoft.com/office/drawing/2014/main" id="{10D4448D-4429-4504-BE86-964A4B6CDB6E}"/>
              </a:ext>
            </a:extLst>
          </p:cNvPr>
          <p:cNvSpPr txBox="1">
            <a:spLocks noChangeArrowheads="1"/>
          </p:cNvSpPr>
          <p:nvPr/>
        </p:nvSpPr>
        <p:spPr bwMode="auto">
          <a:xfrm>
            <a:off x="3455276" y="4298437"/>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3 nhân 5 bằng 15 ; 15 trừ 15 bằng 0, viết 0 nhớ 1 ;</a:t>
            </a:r>
          </a:p>
        </p:txBody>
      </p:sp>
      <p:sp>
        <p:nvSpPr>
          <p:cNvPr id="42" name="Text Box 2">
            <a:extLst>
              <a:ext uri="{FF2B5EF4-FFF2-40B4-BE49-F238E27FC236}">
                <a16:creationId xmlns:a16="http://schemas.microsoft.com/office/drawing/2014/main" id="{B84E21E8-7C8C-48E1-B20B-0CBA8F454426}"/>
              </a:ext>
            </a:extLst>
          </p:cNvPr>
          <p:cNvSpPr txBox="1">
            <a:spLocks noChangeArrowheads="1"/>
          </p:cNvSpPr>
          <p:nvPr/>
        </p:nvSpPr>
        <p:spPr bwMode="auto">
          <a:xfrm>
            <a:off x="2250364" y="2550600"/>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43" name="Text Box 2">
            <a:extLst>
              <a:ext uri="{FF2B5EF4-FFF2-40B4-BE49-F238E27FC236}">
                <a16:creationId xmlns:a16="http://schemas.microsoft.com/office/drawing/2014/main" id="{BCADB0C8-72CC-4808-ACAC-3399FB66980D}"/>
              </a:ext>
            </a:extLst>
          </p:cNvPr>
          <p:cNvSpPr txBox="1">
            <a:spLocks noChangeArrowheads="1"/>
          </p:cNvSpPr>
          <p:nvPr/>
        </p:nvSpPr>
        <p:spPr bwMode="auto">
          <a:xfrm>
            <a:off x="3455276" y="4603237"/>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3 nhân 9 bằng 27, thêm 1 bằng 28 ; 28 trừ 28 bằng 0, viết 0 nhớ 2 ;</a:t>
            </a:r>
          </a:p>
        </p:txBody>
      </p:sp>
      <p:sp>
        <p:nvSpPr>
          <p:cNvPr id="44" name="Text Box 2">
            <a:extLst>
              <a:ext uri="{FF2B5EF4-FFF2-40B4-BE49-F238E27FC236}">
                <a16:creationId xmlns:a16="http://schemas.microsoft.com/office/drawing/2014/main" id="{488150D7-B60A-49AB-9A27-0EBEA83CE3AA}"/>
              </a:ext>
            </a:extLst>
          </p:cNvPr>
          <p:cNvSpPr txBox="1">
            <a:spLocks noChangeArrowheads="1"/>
          </p:cNvSpPr>
          <p:nvPr/>
        </p:nvSpPr>
        <p:spPr bwMode="auto">
          <a:xfrm>
            <a:off x="2077326" y="2541075"/>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45" name="Text Box 2">
            <a:extLst>
              <a:ext uri="{FF2B5EF4-FFF2-40B4-BE49-F238E27FC236}">
                <a16:creationId xmlns:a16="http://schemas.microsoft.com/office/drawing/2014/main" id="{734014FB-A448-4898-8127-7A95A6074A51}"/>
              </a:ext>
            </a:extLst>
          </p:cNvPr>
          <p:cNvSpPr txBox="1">
            <a:spLocks noChangeArrowheads="1"/>
          </p:cNvSpPr>
          <p:nvPr/>
        </p:nvSpPr>
        <p:spPr bwMode="auto">
          <a:xfrm>
            <a:off x="3455276" y="4908037"/>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3 nhân 1 bằng 3, thêm 2 bằng 5 ; 5 trừ 5 bằng 0, viết 0 ;</a:t>
            </a:r>
          </a:p>
        </p:txBody>
      </p:sp>
      <p:sp>
        <p:nvSpPr>
          <p:cNvPr id="46" name="Text Box 2">
            <a:extLst>
              <a:ext uri="{FF2B5EF4-FFF2-40B4-BE49-F238E27FC236}">
                <a16:creationId xmlns:a16="http://schemas.microsoft.com/office/drawing/2014/main" id="{D4B6F7A9-E043-4B04-B7E9-78A9A7C7FF02}"/>
              </a:ext>
            </a:extLst>
          </p:cNvPr>
          <p:cNvSpPr txBox="1">
            <a:spLocks noChangeArrowheads="1"/>
          </p:cNvSpPr>
          <p:nvPr/>
        </p:nvSpPr>
        <p:spPr bwMode="auto">
          <a:xfrm>
            <a:off x="1897939" y="2541075"/>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47" name="Text Box 2">
            <a:extLst>
              <a:ext uri="{FF2B5EF4-FFF2-40B4-BE49-F238E27FC236}">
                <a16:creationId xmlns:a16="http://schemas.microsoft.com/office/drawing/2014/main" id="{30115FDA-9B19-423E-AF6C-B8D6E43C1FFD}"/>
              </a:ext>
            </a:extLst>
          </p:cNvPr>
          <p:cNvSpPr txBox="1">
            <a:spLocks noChangeArrowheads="1"/>
          </p:cNvSpPr>
          <p:nvPr/>
        </p:nvSpPr>
        <p:spPr bwMode="auto">
          <a:xfrm>
            <a:off x="4522076" y="5517638"/>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800">
                <a:cs typeface="Times New Roman" panose="02020603050405020304" pitchFamily="18" charset="0"/>
              </a:rPr>
              <a:t>41535 : 195 = … </a:t>
            </a:r>
          </a:p>
        </p:txBody>
      </p:sp>
      <p:sp>
        <p:nvSpPr>
          <p:cNvPr id="48" name="Text Box 2">
            <a:extLst>
              <a:ext uri="{FF2B5EF4-FFF2-40B4-BE49-F238E27FC236}">
                <a16:creationId xmlns:a16="http://schemas.microsoft.com/office/drawing/2014/main" id="{DD2647EF-7AEF-4C33-A0A6-6B2FB7C0C150}"/>
              </a:ext>
            </a:extLst>
          </p:cNvPr>
          <p:cNvSpPr txBox="1">
            <a:spLocks noChangeArrowheads="1"/>
          </p:cNvSpPr>
          <p:nvPr/>
        </p:nvSpPr>
        <p:spPr bwMode="auto">
          <a:xfrm>
            <a:off x="4522076" y="5527163"/>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800">
                <a:cs typeface="Times New Roman" panose="02020603050405020304" pitchFamily="18" charset="0"/>
              </a:rPr>
              <a:t>41535 : 195 = 213</a:t>
            </a:r>
          </a:p>
        </p:txBody>
      </p:sp>
      <p:sp>
        <p:nvSpPr>
          <p:cNvPr id="49" name="Text Box 2">
            <a:extLst>
              <a:ext uri="{FF2B5EF4-FFF2-40B4-BE49-F238E27FC236}">
                <a16:creationId xmlns:a16="http://schemas.microsoft.com/office/drawing/2014/main" id="{2B1B5BBA-3D4F-4FDB-B208-06DBE2B27CEA}"/>
              </a:ext>
            </a:extLst>
          </p:cNvPr>
          <p:cNvSpPr txBox="1">
            <a:spLocks noChangeArrowheads="1"/>
          </p:cNvSpPr>
          <p:nvPr/>
        </p:nvSpPr>
        <p:spPr bwMode="auto">
          <a:xfrm>
            <a:off x="1626476" y="1102800"/>
            <a:ext cx="2362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200">
                <a:cs typeface="Times New Roman" panose="02020603050405020304" pitchFamily="18" charset="0"/>
              </a:rPr>
              <a:t>a) 41535 : 195 = ?              </a:t>
            </a:r>
          </a:p>
        </p:txBody>
      </p:sp>
      <p:sp>
        <p:nvSpPr>
          <p:cNvPr id="50" name="Text Box 2">
            <a:extLst>
              <a:ext uri="{FF2B5EF4-FFF2-40B4-BE49-F238E27FC236}">
                <a16:creationId xmlns:a16="http://schemas.microsoft.com/office/drawing/2014/main" id="{BCFE23E8-6B67-4D37-A6E6-CA73CD47D286}"/>
              </a:ext>
            </a:extLst>
          </p:cNvPr>
          <p:cNvSpPr txBox="1">
            <a:spLocks noChangeArrowheads="1"/>
          </p:cNvSpPr>
          <p:nvPr/>
        </p:nvSpPr>
        <p:spPr bwMode="auto">
          <a:xfrm>
            <a:off x="4750676" y="1196463"/>
            <a:ext cx="426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200">
                <a:solidFill>
                  <a:srgbClr val="0000FF"/>
                </a:solidFill>
                <a:cs typeface="Times New Roman" panose="02020603050405020304" pitchFamily="18" charset="0"/>
              </a:rPr>
              <a:t>Chia theo thứ tự từ trái sang phải</a:t>
            </a:r>
          </a:p>
        </p:txBody>
      </p:sp>
      <p:sp>
        <p:nvSpPr>
          <p:cNvPr id="51" name="Text Box 2">
            <a:extLst>
              <a:ext uri="{FF2B5EF4-FFF2-40B4-BE49-F238E27FC236}">
                <a16:creationId xmlns:a16="http://schemas.microsoft.com/office/drawing/2014/main" id="{D877063A-1929-427F-8DC1-612103215352}"/>
              </a:ext>
            </a:extLst>
          </p:cNvPr>
          <p:cNvSpPr txBox="1">
            <a:spLocks noChangeArrowheads="1"/>
          </p:cNvSpPr>
          <p:nvPr/>
        </p:nvSpPr>
        <p:spPr bwMode="auto">
          <a:xfrm>
            <a:off x="1626476" y="1591750"/>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FF0000"/>
                </a:solidFill>
                <a:cs typeface="Times New Roman" panose="02020603050405020304" pitchFamily="18" charset="0"/>
              </a:rPr>
              <a:t>415</a:t>
            </a:r>
          </a:p>
        </p:txBody>
      </p:sp>
    </p:spTree>
    <p:extLst>
      <p:ext uri="{BB962C8B-B14F-4D97-AF65-F5344CB8AC3E}">
        <p14:creationId xmlns:p14="http://schemas.microsoft.com/office/powerpoint/2010/main" val="282465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ox(in)">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par>
                                <p:cTn id="30" presetID="4"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ox(in)">
                                      <p:cBhvr>
                                        <p:cTn id="35" dur="500"/>
                                        <p:tgtEl>
                                          <p:spTgt spid="2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ox(i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ox(in)">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1"/>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1600"/>
                            </p:stCondLst>
                            <p:childTnLst>
                              <p:par>
                                <p:cTn id="52" presetID="4" presetClass="entr" presetSubtype="16"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ox(in)">
                                      <p:cBhvr>
                                        <p:cTn id="54" dur="500"/>
                                        <p:tgtEl>
                                          <p:spTgt spid="51"/>
                                        </p:tgtEl>
                                      </p:cBhvr>
                                    </p:animEffect>
                                  </p:childTnLst>
                                </p:cTn>
                              </p:par>
                            </p:childTnLst>
                          </p:cTn>
                        </p:par>
                        <p:par>
                          <p:cTn id="55" fill="hold">
                            <p:stCondLst>
                              <p:cond delay="2100"/>
                            </p:stCondLst>
                            <p:childTnLst>
                              <p:par>
                                <p:cTn id="56" presetID="26" presetClass="emph" presetSubtype="0" fill="hold" nodeType="afterEffect">
                                  <p:stCondLst>
                                    <p:cond delay="0"/>
                                  </p:stCondLst>
                                  <p:childTnLst>
                                    <p:animEffect transition="out" filter="fade">
                                      <p:cBhvr>
                                        <p:cTn id="57" dur="2000" tmFilter="0, 0; .2, .5; .8, .5; 1, 0"/>
                                        <p:tgtEl>
                                          <p:spTgt spid="19"/>
                                        </p:tgtEl>
                                      </p:cBhvr>
                                    </p:animEffect>
                                    <p:animScale>
                                      <p:cBhvr>
                                        <p:cTn id="58" dur="1000" autoRev="1" fill="hold"/>
                                        <p:tgtEl>
                                          <p:spTgt spid="19"/>
                                        </p:tgtEl>
                                      </p:cBhvr>
                                      <p:by x="105000" y="105000"/>
                                    </p:animScale>
                                  </p:childTnLst>
                                </p:cTn>
                              </p:par>
                            </p:childTnLst>
                          </p:cTn>
                        </p:par>
                        <p:par>
                          <p:cTn id="59" fill="hold">
                            <p:stCondLst>
                              <p:cond delay="4100"/>
                            </p:stCondLst>
                            <p:childTnLst>
                              <p:par>
                                <p:cTn id="60" presetID="4"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ox(in)">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40" presetClass="entr" presetSubtype="0" fill="hold" grpId="0" nodeType="click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anim calcmode="lin" valueType="num">
                                      <p:cBhvr>
                                        <p:cTn id="68" dur="500" fill="hold"/>
                                        <p:tgtEl>
                                          <p:spTgt spid="23"/>
                                        </p:tgtEl>
                                        <p:attrNameLst>
                                          <p:attrName>ppt_x</p:attrName>
                                        </p:attrNameLst>
                                      </p:cBhvr>
                                      <p:tavLst>
                                        <p:tav tm="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childTnLst>
                                </p:cTn>
                              </p:par>
                            </p:childTnLst>
                          </p:cTn>
                        </p:par>
                        <p:par>
                          <p:cTn id="70" fill="hold">
                            <p:stCondLst>
                              <p:cond delay="2250"/>
                            </p:stCondLst>
                            <p:childTnLst>
                              <p:par>
                                <p:cTn id="71" presetID="4"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ox(i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40" presetClass="entr" presetSubtype="0" fill="hold" grpId="0" nodeType="clickEffect">
                                  <p:stCondLst>
                                    <p:cond delay="0"/>
                                  </p:stCondLst>
                                  <p:iterate type="lt">
                                    <p:tmPct val="10000"/>
                                  </p:iterate>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anim calcmode="lin" valueType="num">
                                      <p:cBhvr>
                                        <p:cTn id="79" dur="500" fill="hold"/>
                                        <p:tgtEl>
                                          <p:spTgt spid="26"/>
                                        </p:tgtEl>
                                        <p:attrNameLst>
                                          <p:attrName>ppt_x</p:attrName>
                                        </p:attrNameLst>
                                      </p:cBhvr>
                                      <p:tavLst>
                                        <p:tav tm="0">
                                          <p:val>
                                            <p:strVal val="#ppt_x-.1"/>
                                          </p:val>
                                        </p:tav>
                                        <p:tav tm="100000">
                                          <p:val>
                                            <p:strVal val="#ppt_x"/>
                                          </p:val>
                                        </p:tav>
                                      </p:tavLst>
                                    </p:anim>
                                    <p:anim calcmode="lin" valueType="num">
                                      <p:cBhvr>
                                        <p:cTn id="80" dur="500" fill="hold"/>
                                        <p:tgtEl>
                                          <p:spTgt spid="26"/>
                                        </p:tgtEl>
                                        <p:attrNameLst>
                                          <p:attrName>ppt_y</p:attrName>
                                        </p:attrNameLst>
                                      </p:cBhvr>
                                      <p:tavLst>
                                        <p:tav tm="0">
                                          <p:val>
                                            <p:strVal val="#ppt_y"/>
                                          </p:val>
                                        </p:tav>
                                        <p:tav tm="100000">
                                          <p:val>
                                            <p:strVal val="#ppt_y"/>
                                          </p:val>
                                        </p:tav>
                                      </p:tavLst>
                                    </p:anim>
                                  </p:childTnLst>
                                </p:cTn>
                              </p:par>
                            </p:childTnLst>
                          </p:cTn>
                        </p:par>
                        <p:par>
                          <p:cTn id="81" fill="hold">
                            <p:stCondLst>
                              <p:cond delay="2850"/>
                            </p:stCondLst>
                            <p:childTnLst>
                              <p:par>
                                <p:cTn id="82" presetID="4"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ox(in)">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40" presetClass="entr" presetSubtype="0" fill="hold" grpId="0" nodeType="clickEffect">
                                  <p:stCondLst>
                                    <p:cond delay="0"/>
                                  </p:stCondLst>
                                  <p:iterate type="lt">
                                    <p:tmPct val="10000"/>
                                  </p:iterate>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anim calcmode="lin" valueType="num">
                                      <p:cBhvr>
                                        <p:cTn id="90" dur="500" fill="hold"/>
                                        <p:tgtEl>
                                          <p:spTgt spid="28"/>
                                        </p:tgtEl>
                                        <p:attrNameLst>
                                          <p:attrName>ppt_x</p:attrName>
                                        </p:attrNameLst>
                                      </p:cBhvr>
                                      <p:tavLst>
                                        <p:tav tm="0">
                                          <p:val>
                                            <p:strVal val="#ppt_x-.1"/>
                                          </p:val>
                                        </p:tav>
                                        <p:tav tm="100000">
                                          <p:val>
                                            <p:strVal val="#ppt_x"/>
                                          </p:val>
                                        </p:tav>
                                      </p:tavLst>
                                    </p:anim>
                                    <p:anim calcmode="lin" valueType="num">
                                      <p:cBhvr>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2450"/>
                            </p:stCondLst>
                            <p:childTnLst>
                              <p:par>
                                <p:cTn id="93" presetID="4" presetClass="entr" presetSubtype="16"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ox(in)">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40" presetClass="entr" presetSubtype="0" fill="hold" grpId="0" nodeType="clickEffect">
                                  <p:stCondLst>
                                    <p:cond delay="0"/>
                                  </p:stCondLst>
                                  <p:iterate type="lt">
                                    <p:tmPct val="10000"/>
                                  </p:iterate>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anim calcmode="lin" valueType="num">
                                      <p:cBhvr>
                                        <p:cTn id="101" dur="500" fill="hold"/>
                                        <p:tgtEl>
                                          <p:spTgt spid="31"/>
                                        </p:tgtEl>
                                        <p:attrNameLst>
                                          <p:attrName>ppt_x</p:attrName>
                                        </p:attrNameLst>
                                      </p:cBhvr>
                                      <p:tavLst>
                                        <p:tav tm="0">
                                          <p:val>
                                            <p:strVal val="#ppt_x-.1"/>
                                          </p:val>
                                        </p:tav>
                                        <p:tav tm="100000">
                                          <p:val>
                                            <p:strVal val="#ppt_x"/>
                                          </p:val>
                                        </p:tav>
                                      </p:tavLst>
                                    </p:anim>
                                    <p:anim calcmode="lin" valueType="num">
                                      <p:cBhvr>
                                        <p:cTn id="102" dur="500" fill="hold"/>
                                        <p:tgtEl>
                                          <p:spTgt spid="31"/>
                                        </p:tgtEl>
                                        <p:attrNameLst>
                                          <p:attrName>ppt_y</p:attrName>
                                        </p:attrNameLst>
                                      </p:cBhvr>
                                      <p:tavLst>
                                        <p:tav tm="0">
                                          <p:val>
                                            <p:strVal val="#ppt_y"/>
                                          </p:val>
                                        </p:tav>
                                        <p:tav tm="100000">
                                          <p:val>
                                            <p:strVal val="#ppt_y"/>
                                          </p:val>
                                        </p:tav>
                                      </p:tavLst>
                                    </p:anim>
                                  </p:childTnLst>
                                </p:cTn>
                              </p:par>
                            </p:childTnLst>
                          </p:cTn>
                        </p:par>
                        <p:par>
                          <p:cTn id="103" fill="hold">
                            <p:stCondLst>
                              <p:cond delay="2200"/>
                            </p:stCondLst>
                            <p:childTnLst>
                              <p:par>
                                <p:cTn id="104" presetID="0" presetClass="path" presetSubtype="0" accel="50000" decel="50000" fill="hold" grpId="1" nodeType="afterEffect">
                                  <p:stCondLst>
                                    <p:cond delay="0"/>
                                  </p:stCondLst>
                                  <p:childTnLst>
                                    <p:animMotion origin="layout" path="M 1.04167E-6 -0.00625 L 1.04167E-6 0.0493 " pathEditMode="relative" rAng="0" ptsTypes="AA">
                                      <p:cBhvr>
                                        <p:cTn id="105" dur="2000" fill="hold"/>
                                        <p:tgtEl>
                                          <p:spTgt spid="25"/>
                                        </p:tgtEl>
                                        <p:attrNameLst>
                                          <p:attrName>ppt_x</p:attrName>
                                          <p:attrName>ppt_y</p:attrName>
                                        </p:attrNameLst>
                                      </p:cBhvr>
                                      <p:rCtr x="0" y="2778"/>
                                    </p:animMotion>
                                  </p:childTnLst>
                                </p:cTn>
                              </p:par>
                            </p:childTnLst>
                          </p:cTn>
                        </p:par>
                        <p:par>
                          <p:cTn id="106" fill="hold">
                            <p:stCondLst>
                              <p:cond delay="4200"/>
                            </p:stCondLst>
                            <p:childTnLst>
                              <p:par>
                                <p:cTn id="107" presetID="3" presetClass="emph" presetSubtype="2" fill="hold" grpId="1" nodeType="afterEffect">
                                  <p:stCondLst>
                                    <p:cond delay="0"/>
                                  </p:stCondLst>
                                  <p:childTnLst>
                                    <p:animClr clrSpc="rgb" dir="cw">
                                      <p:cBhvr override="childStyle">
                                        <p:cTn id="108" dur="2000" fill="hold"/>
                                        <p:tgtEl>
                                          <p:spTgt spid="27"/>
                                        </p:tgtEl>
                                        <p:attrNameLst>
                                          <p:attrName>style.color</p:attrName>
                                        </p:attrNameLst>
                                      </p:cBhvr>
                                      <p:to>
                                        <a:srgbClr val="FF0000"/>
                                      </p:to>
                                    </p:animClr>
                                  </p:childTnLst>
                                </p:cTn>
                              </p:par>
                              <p:par>
                                <p:cTn id="109" presetID="3" presetClass="emph" presetSubtype="2" fill="hold" grpId="1" nodeType="withEffect">
                                  <p:stCondLst>
                                    <p:cond delay="0"/>
                                  </p:stCondLst>
                                  <p:childTnLst>
                                    <p:animClr clrSpc="rgb" dir="cw">
                                      <p:cBhvr override="childStyle">
                                        <p:cTn id="110" dur="2000" fill="hold"/>
                                        <p:tgtEl>
                                          <p:spTgt spid="24"/>
                                        </p:tgtEl>
                                        <p:attrNameLst>
                                          <p:attrName>style.color</p:attrName>
                                        </p:attrNameLst>
                                      </p:cBhvr>
                                      <p:to>
                                        <a:srgbClr val="FF0000"/>
                                      </p:to>
                                    </p:animClr>
                                  </p:childTnLst>
                                </p:cTn>
                              </p:par>
                              <p:par>
                                <p:cTn id="111" presetID="3" presetClass="emph" presetSubtype="2" fill="hold" grpId="2" nodeType="withEffect">
                                  <p:stCondLst>
                                    <p:cond delay="0"/>
                                  </p:stCondLst>
                                  <p:childTnLst>
                                    <p:animClr clrSpc="rgb" dir="cw">
                                      <p:cBhvr override="childStyle">
                                        <p:cTn id="112" dur="2000" fill="hold"/>
                                        <p:tgtEl>
                                          <p:spTgt spid="25"/>
                                        </p:tgtEl>
                                        <p:attrNameLst>
                                          <p:attrName>style.color</p:attrName>
                                        </p:attrNameLst>
                                      </p:cBhvr>
                                      <p:to>
                                        <a:srgbClr val="FF0000"/>
                                      </p:to>
                                    </p:animClr>
                                  </p:childTnLst>
                                </p:cTn>
                              </p:par>
                            </p:childTnLst>
                          </p:cTn>
                        </p:par>
                        <p:par>
                          <p:cTn id="113" fill="hold">
                            <p:stCondLst>
                              <p:cond delay="6200"/>
                            </p:stCondLst>
                            <p:childTnLst>
                              <p:par>
                                <p:cTn id="114" presetID="26" presetClass="emph" presetSubtype="0" fill="hold" grpId="1" nodeType="afterEffect">
                                  <p:stCondLst>
                                    <p:cond delay="0"/>
                                  </p:stCondLst>
                                  <p:childTnLst>
                                    <p:animEffect transition="out" filter="fade">
                                      <p:cBhvr>
                                        <p:cTn id="115" dur="2000" tmFilter="0, 0; .2, .5; .8, .5; 1, 0"/>
                                        <p:tgtEl>
                                          <p:spTgt spid="19"/>
                                        </p:tgtEl>
                                      </p:cBhvr>
                                    </p:animEffect>
                                    <p:animScale>
                                      <p:cBhvr>
                                        <p:cTn id="116" dur="1000" autoRev="1" fill="hold"/>
                                        <p:tgtEl>
                                          <p:spTgt spid="19"/>
                                        </p:tgtEl>
                                      </p:cBhvr>
                                      <p:by x="105000" y="105000"/>
                                    </p:animScale>
                                  </p:childTnLst>
                                </p:cTn>
                              </p:par>
                            </p:childTnLst>
                          </p:cTn>
                        </p:par>
                        <p:par>
                          <p:cTn id="117" fill="hold">
                            <p:stCondLst>
                              <p:cond delay="8200"/>
                            </p:stCondLst>
                            <p:childTnLst>
                              <p:par>
                                <p:cTn id="118" presetID="4" presetClass="entr" presetSubtype="16"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ox(in)">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40" presetClass="entr" presetSubtype="0" fill="hold" grpId="0" nodeType="clickEffect">
                                  <p:stCondLst>
                                    <p:cond delay="0"/>
                                  </p:stCondLst>
                                  <p:iterate type="lt">
                                    <p:tmPct val="10000"/>
                                  </p:iterate>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anim calcmode="lin" valueType="num">
                                      <p:cBhvr>
                                        <p:cTn id="126" dur="500" fill="hold"/>
                                        <p:tgtEl>
                                          <p:spTgt spid="33"/>
                                        </p:tgtEl>
                                        <p:attrNameLst>
                                          <p:attrName>ppt_x</p:attrName>
                                        </p:attrNameLst>
                                      </p:cBhvr>
                                      <p:tavLst>
                                        <p:tav tm="0">
                                          <p:val>
                                            <p:strVal val="#ppt_x-.1"/>
                                          </p:val>
                                        </p:tav>
                                        <p:tav tm="100000">
                                          <p:val>
                                            <p:strVal val="#ppt_x"/>
                                          </p:val>
                                        </p:tav>
                                      </p:tavLst>
                                    </p:anim>
                                    <p:anim calcmode="lin" valueType="num">
                                      <p:cBhvr>
                                        <p:cTn id="127" dur="500" fill="hold"/>
                                        <p:tgtEl>
                                          <p:spTgt spid="33"/>
                                        </p:tgtEl>
                                        <p:attrNameLst>
                                          <p:attrName>ppt_y</p:attrName>
                                        </p:attrNameLst>
                                      </p:cBhvr>
                                      <p:tavLst>
                                        <p:tav tm="0">
                                          <p:val>
                                            <p:strVal val="#ppt_y"/>
                                          </p:val>
                                        </p:tav>
                                        <p:tav tm="100000">
                                          <p:val>
                                            <p:strVal val="#ppt_y"/>
                                          </p:val>
                                        </p:tav>
                                      </p:tavLst>
                                    </p:anim>
                                  </p:childTnLst>
                                </p:cTn>
                              </p:par>
                            </p:childTnLst>
                          </p:cTn>
                        </p:par>
                        <p:par>
                          <p:cTn id="128" fill="hold">
                            <p:stCondLst>
                              <p:cond delay="2150"/>
                            </p:stCondLst>
                            <p:childTnLst>
                              <p:par>
                                <p:cTn id="129" presetID="4" presetClass="entr" presetSubtype="16"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box(in)">
                                      <p:cBhvr>
                                        <p:cTn id="131" dur="500"/>
                                        <p:tgtEl>
                                          <p:spTgt spid="35"/>
                                        </p:tgtEl>
                                      </p:cBhvr>
                                    </p:animEffect>
                                  </p:childTnLst>
                                </p:cTn>
                              </p:par>
                            </p:childTnLst>
                          </p:cTn>
                        </p:par>
                      </p:childTnLst>
                    </p:cTn>
                  </p:par>
                  <p:par>
                    <p:cTn id="132" fill="hold">
                      <p:stCondLst>
                        <p:cond delay="indefinite"/>
                      </p:stCondLst>
                      <p:childTnLst>
                        <p:par>
                          <p:cTn id="133" fill="hold">
                            <p:stCondLst>
                              <p:cond delay="0"/>
                            </p:stCondLst>
                            <p:childTnLst>
                              <p:par>
                                <p:cTn id="134" presetID="40" presetClass="entr" presetSubtype="0" fill="hold" grpId="0" nodeType="clickEffect">
                                  <p:stCondLst>
                                    <p:cond delay="0"/>
                                  </p:stCondLst>
                                  <p:iterate type="lt">
                                    <p:tmPct val="10000"/>
                                  </p:iterate>
                                  <p:childTnLst>
                                    <p:set>
                                      <p:cBhvr>
                                        <p:cTn id="135" dur="1" fill="hold">
                                          <p:stCondLst>
                                            <p:cond delay="0"/>
                                          </p:stCondLst>
                                        </p:cTn>
                                        <p:tgtEl>
                                          <p:spTgt spid="34"/>
                                        </p:tgtEl>
                                        <p:attrNameLst>
                                          <p:attrName>style.visibility</p:attrName>
                                        </p:attrNameLst>
                                      </p:cBhvr>
                                      <p:to>
                                        <p:strVal val="visible"/>
                                      </p:to>
                                    </p:set>
                                    <p:animEffect transition="in" filter="fade">
                                      <p:cBhvr>
                                        <p:cTn id="136" dur="500"/>
                                        <p:tgtEl>
                                          <p:spTgt spid="34"/>
                                        </p:tgtEl>
                                      </p:cBhvr>
                                    </p:animEffect>
                                    <p:anim calcmode="lin" valueType="num">
                                      <p:cBhvr>
                                        <p:cTn id="137" dur="500" fill="hold"/>
                                        <p:tgtEl>
                                          <p:spTgt spid="34"/>
                                        </p:tgtEl>
                                        <p:attrNameLst>
                                          <p:attrName>ppt_x</p:attrName>
                                        </p:attrNameLst>
                                      </p:cBhvr>
                                      <p:tavLst>
                                        <p:tav tm="0">
                                          <p:val>
                                            <p:strVal val="#ppt_x-.1"/>
                                          </p:val>
                                        </p:tav>
                                        <p:tav tm="100000">
                                          <p:val>
                                            <p:strVal val="#ppt_x"/>
                                          </p:val>
                                        </p:tav>
                                      </p:tavLst>
                                    </p:anim>
                                    <p:anim calcmode="lin" valueType="num">
                                      <p:cBhvr>
                                        <p:cTn id="138" dur="500" fill="hold"/>
                                        <p:tgtEl>
                                          <p:spTgt spid="34"/>
                                        </p:tgtEl>
                                        <p:attrNameLst>
                                          <p:attrName>ppt_y</p:attrName>
                                        </p:attrNameLst>
                                      </p:cBhvr>
                                      <p:tavLst>
                                        <p:tav tm="0">
                                          <p:val>
                                            <p:strVal val="#ppt_y"/>
                                          </p:val>
                                        </p:tav>
                                        <p:tav tm="100000">
                                          <p:val>
                                            <p:strVal val="#ppt_y"/>
                                          </p:val>
                                        </p:tav>
                                      </p:tavLst>
                                    </p:anim>
                                  </p:childTnLst>
                                </p:cTn>
                              </p:par>
                            </p:childTnLst>
                          </p:cTn>
                        </p:par>
                        <p:par>
                          <p:cTn id="139" fill="hold">
                            <p:stCondLst>
                              <p:cond delay="2800"/>
                            </p:stCondLst>
                            <p:childTnLst>
                              <p:par>
                                <p:cTn id="140" presetID="4" presetClass="entr" presetSubtype="16"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ox(in)">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40" presetClass="entr" presetSubtype="0" fill="hold" grpId="0" nodeType="clickEffect">
                                  <p:stCondLst>
                                    <p:cond delay="0"/>
                                  </p:stCondLst>
                                  <p:iterate type="lt">
                                    <p:tmPct val="10000"/>
                                  </p:iterate>
                                  <p:childTnLst>
                                    <p:set>
                                      <p:cBhvr>
                                        <p:cTn id="146" dur="1" fill="hold">
                                          <p:stCondLst>
                                            <p:cond delay="0"/>
                                          </p:stCondLst>
                                        </p:cTn>
                                        <p:tgtEl>
                                          <p:spTgt spid="37"/>
                                        </p:tgtEl>
                                        <p:attrNameLst>
                                          <p:attrName>style.visibility</p:attrName>
                                        </p:attrNameLst>
                                      </p:cBhvr>
                                      <p:to>
                                        <p:strVal val="visible"/>
                                      </p:to>
                                    </p:set>
                                    <p:animEffect transition="in" filter="fade">
                                      <p:cBhvr>
                                        <p:cTn id="147" dur="500"/>
                                        <p:tgtEl>
                                          <p:spTgt spid="37"/>
                                        </p:tgtEl>
                                      </p:cBhvr>
                                    </p:animEffect>
                                    <p:anim calcmode="lin" valueType="num">
                                      <p:cBhvr>
                                        <p:cTn id="148" dur="500" fill="hold"/>
                                        <p:tgtEl>
                                          <p:spTgt spid="37"/>
                                        </p:tgtEl>
                                        <p:attrNameLst>
                                          <p:attrName>ppt_x</p:attrName>
                                        </p:attrNameLst>
                                      </p:cBhvr>
                                      <p:tavLst>
                                        <p:tav tm="0">
                                          <p:val>
                                            <p:strVal val="#ppt_x-.1"/>
                                          </p:val>
                                        </p:tav>
                                        <p:tav tm="100000">
                                          <p:val>
                                            <p:strVal val="#ppt_x"/>
                                          </p:val>
                                        </p:tav>
                                      </p:tavLst>
                                    </p:anim>
                                    <p:anim calcmode="lin" valueType="num">
                                      <p:cBhvr>
                                        <p:cTn id="149" dur="500" fill="hold"/>
                                        <p:tgtEl>
                                          <p:spTgt spid="37"/>
                                        </p:tgtEl>
                                        <p:attrNameLst>
                                          <p:attrName>ppt_y</p:attrName>
                                        </p:attrNameLst>
                                      </p:cBhvr>
                                      <p:tavLst>
                                        <p:tav tm="0">
                                          <p:val>
                                            <p:strVal val="#ppt_y"/>
                                          </p:val>
                                        </p:tav>
                                        <p:tav tm="100000">
                                          <p:val>
                                            <p:strVal val="#ppt_y"/>
                                          </p:val>
                                        </p:tav>
                                      </p:tavLst>
                                    </p:anim>
                                  </p:childTnLst>
                                </p:cTn>
                              </p:par>
                            </p:childTnLst>
                          </p:cTn>
                        </p:par>
                        <p:par>
                          <p:cTn id="150" fill="hold">
                            <p:stCondLst>
                              <p:cond delay="2450"/>
                            </p:stCondLst>
                            <p:childTnLst>
                              <p:par>
                                <p:cTn id="151" presetID="4" presetClass="entr" presetSubtype="16" fill="hold" grpId="0" nodeType="afterEffect">
                                  <p:stCondLst>
                                    <p:cond delay="0"/>
                                  </p:stCondLst>
                                  <p:childTnLst>
                                    <p:set>
                                      <p:cBhvr>
                                        <p:cTn id="152" dur="1" fill="hold">
                                          <p:stCondLst>
                                            <p:cond delay="0"/>
                                          </p:stCondLst>
                                        </p:cTn>
                                        <p:tgtEl>
                                          <p:spTgt spid="38"/>
                                        </p:tgtEl>
                                        <p:attrNameLst>
                                          <p:attrName>style.visibility</p:attrName>
                                        </p:attrNameLst>
                                      </p:cBhvr>
                                      <p:to>
                                        <p:strVal val="visible"/>
                                      </p:to>
                                    </p:set>
                                    <p:animEffect transition="in" filter="box(in)">
                                      <p:cBhvr>
                                        <p:cTn id="153" dur="500"/>
                                        <p:tgtEl>
                                          <p:spTgt spid="38"/>
                                        </p:tgtEl>
                                      </p:cBhvr>
                                    </p:animEffect>
                                  </p:childTnLst>
                                </p:cTn>
                              </p:par>
                            </p:childTnLst>
                          </p:cTn>
                        </p:par>
                      </p:childTnLst>
                    </p:cTn>
                  </p:par>
                  <p:par>
                    <p:cTn id="154" fill="hold">
                      <p:stCondLst>
                        <p:cond delay="indefinite"/>
                      </p:stCondLst>
                      <p:childTnLst>
                        <p:par>
                          <p:cTn id="155" fill="hold">
                            <p:stCondLst>
                              <p:cond delay="0"/>
                            </p:stCondLst>
                            <p:childTnLst>
                              <p:par>
                                <p:cTn id="156" presetID="40" presetClass="entr" presetSubtype="0" fill="hold" grpId="0" nodeType="clickEffect">
                                  <p:stCondLst>
                                    <p:cond delay="0"/>
                                  </p:stCondLst>
                                  <p:iterate type="lt">
                                    <p:tmPct val="10000"/>
                                  </p:iterate>
                                  <p:childTnLst>
                                    <p:set>
                                      <p:cBhvr>
                                        <p:cTn id="157" dur="1" fill="hold">
                                          <p:stCondLst>
                                            <p:cond delay="0"/>
                                          </p:stCondLst>
                                        </p:cTn>
                                        <p:tgtEl>
                                          <p:spTgt spid="39"/>
                                        </p:tgtEl>
                                        <p:attrNameLst>
                                          <p:attrName>style.visibility</p:attrName>
                                        </p:attrNameLst>
                                      </p:cBhvr>
                                      <p:to>
                                        <p:strVal val="visible"/>
                                      </p:to>
                                    </p:set>
                                    <p:animEffect transition="in" filter="fade">
                                      <p:cBhvr>
                                        <p:cTn id="158" dur="500"/>
                                        <p:tgtEl>
                                          <p:spTgt spid="39"/>
                                        </p:tgtEl>
                                      </p:cBhvr>
                                    </p:animEffect>
                                    <p:anim calcmode="lin" valueType="num">
                                      <p:cBhvr>
                                        <p:cTn id="159" dur="500" fill="hold"/>
                                        <p:tgtEl>
                                          <p:spTgt spid="39"/>
                                        </p:tgtEl>
                                        <p:attrNameLst>
                                          <p:attrName>ppt_x</p:attrName>
                                        </p:attrNameLst>
                                      </p:cBhvr>
                                      <p:tavLst>
                                        <p:tav tm="0">
                                          <p:val>
                                            <p:strVal val="#ppt_x-.1"/>
                                          </p:val>
                                        </p:tav>
                                        <p:tav tm="100000">
                                          <p:val>
                                            <p:strVal val="#ppt_x"/>
                                          </p:val>
                                        </p:tav>
                                      </p:tavLst>
                                    </p:anim>
                                    <p:anim calcmode="lin" valueType="num">
                                      <p:cBhvr>
                                        <p:cTn id="160" dur="500" fill="hold"/>
                                        <p:tgtEl>
                                          <p:spTgt spid="39"/>
                                        </p:tgtEl>
                                        <p:attrNameLst>
                                          <p:attrName>ppt_y</p:attrName>
                                        </p:attrNameLst>
                                      </p:cBhvr>
                                      <p:tavLst>
                                        <p:tav tm="0">
                                          <p:val>
                                            <p:strVal val="#ppt_y"/>
                                          </p:val>
                                        </p:tav>
                                        <p:tav tm="100000">
                                          <p:val>
                                            <p:strVal val="#ppt_y"/>
                                          </p:val>
                                        </p:tav>
                                      </p:tavLst>
                                    </p:anim>
                                  </p:childTnLst>
                                </p:cTn>
                              </p:par>
                            </p:childTnLst>
                          </p:cTn>
                        </p:par>
                        <p:par>
                          <p:cTn id="161" fill="hold">
                            <p:stCondLst>
                              <p:cond delay="2150"/>
                            </p:stCondLst>
                            <p:childTnLst>
                              <p:par>
                                <p:cTn id="162" presetID="0" presetClass="path" presetSubtype="0" accel="50000" decel="50000" fill="hold" grpId="1" nodeType="afterEffect">
                                  <p:stCondLst>
                                    <p:cond delay="0"/>
                                  </p:stCondLst>
                                  <p:childTnLst>
                                    <p:animMotion origin="layout" path="M 6.25E-7 1.11111E-6 L 6.25E-7 0.1 " pathEditMode="relative" rAng="0" ptsTypes="AA">
                                      <p:cBhvr>
                                        <p:cTn id="163" dur="500" fill="hold"/>
                                        <p:tgtEl>
                                          <p:spTgt spid="30"/>
                                        </p:tgtEl>
                                        <p:attrNameLst>
                                          <p:attrName>ppt_x</p:attrName>
                                          <p:attrName>ppt_y</p:attrName>
                                        </p:attrNameLst>
                                      </p:cBhvr>
                                      <p:rCtr x="0" y="5000"/>
                                    </p:animMotion>
                                  </p:childTnLst>
                                </p:cTn>
                              </p:par>
                            </p:childTnLst>
                          </p:cTn>
                        </p:par>
                        <p:par>
                          <p:cTn id="164" fill="hold">
                            <p:stCondLst>
                              <p:cond delay="2650"/>
                            </p:stCondLst>
                            <p:childTnLst>
                              <p:par>
                                <p:cTn id="165" presetID="3" presetClass="emph" presetSubtype="2" fill="hold" grpId="1" nodeType="afterEffect">
                                  <p:stCondLst>
                                    <p:cond delay="0"/>
                                  </p:stCondLst>
                                  <p:childTnLst>
                                    <p:animClr clrSpc="rgb" dir="cw">
                                      <p:cBhvr override="childStyle">
                                        <p:cTn id="166" dur="1000" fill="hold"/>
                                        <p:tgtEl>
                                          <p:spTgt spid="35"/>
                                        </p:tgtEl>
                                        <p:attrNameLst>
                                          <p:attrName>style.color</p:attrName>
                                        </p:attrNameLst>
                                      </p:cBhvr>
                                      <p:to>
                                        <a:srgbClr val="FF0000"/>
                                      </p:to>
                                    </p:animClr>
                                  </p:childTnLst>
                                </p:cTn>
                              </p:par>
                              <p:par>
                                <p:cTn id="167" presetID="3" presetClass="emph" presetSubtype="2" fill="hold" grpId="1" nodeType="withEffect">
                                  <p:stCondLst>
                                    <p:cond delay="0"/>
                                  </p:stCondLst>
                                  <p:childTnLst>
                                    <p:animClr clrSpc="rgb" dir="cw">
                                      <p:cBhvr override="childStyle">
                                        <p:cTn id="168" dur="1000" fill="hold"/>
                                        <p:tgtEl>
                                          <p:spTgt spid="36"/>
                                        </p:tgtEl>
                                        <p:attrNameLst>
                                          <p:attrName>style.color</p:attrName>
                                        </p:attrNameLst>
                                      </p:cBhvr>
                                      <p:to>
                                        <a:srgbClr val="FF0000"/>
                                      </p:to>
                                    </p:animClr>
                                  </p:childTnLst>
                                </p:cTn>
                              </p:par>
                              <p:par>
                                <p:cTn id="169" presetID="3" presetClass="emph" presetSubtype="2" fill="hold" grpId="2" nodeType="withEffect">
                                  <p:stCondLst>
                                    <p:cond delay="0"/>
                                  </p:stCondLst>
                                  <p:childTnLst>
                                    <p:animClr clrSpc="rgb" dir="cw">
                                      <p:cBhvr override="childStyle">
                                        <p:cTn id="170" dur="1000" fill="hold"/>
                                        <p:tgtEl>
                                          <p:spTgt spid="30"/>
                                        </p:tgtEl>
                                        <p:attrNameLst>
                                          <p:attrName>style.color</p:attrName>
                                        </p:attrNameLst>
                                      </p:cBhvr>
                                      <p:to>
                                        <a:srgbClr val="FF0000"/>
                                      </p:to>
                                    </p:animClr>
                                  </p:childTnLst>
                                </p:cTn>
                              </p:par>
                            </p:childTnLst>
                          </p:cTn>
                        </p:par>
                        <p:par>
                          <p:cTn id="171" fill="hold">
                            <p:stCondLst>
                              <p:cond delay="3650"/>
                            </p:stCondLst>
                            <p:childTnLst>
                              <p:par>
                                <p:cTn id="172" presetID="26" presetClass="emph" presetSubtype="0" fill="hold" grpId="2" nodeType="afterEffect">
                                  <p:stCondLst>
                                    <p:cond delay="0"/>
                                  </p:stCondLst>
                                  <p:childTnLst>
                                    <p:animEffect transition="out" filter="fade">
                                      <p:cBhvr>
                                        <p:cTn id="173" dur="2000" tmFilter="0, 0; .2, .5; .8, .5; 1, 0"/>
                                        <p:tgtEl>
                                          <p:spTgt spid="19"/>
                                        </p:tgtEl>
                                      </p:cBhvr>
                                    </p:animEffect>
                                    <p:animScale>
                                      <p:cBhvr>
                                        <p:cTn id="174" dur="1000" autoRev="1" fill="hold"/>
                                        <p:tgtEl>
                                          <p:spTgt spid="19"/>
                                        </p:tgtEl>
                                      </p:cBhvr>
                                      <p:by x="105000" y="105000"/>
                                    </p:animScale>
                                  </p:childTnLst>
                                </p:cTn>
                              </p:par>
                            </p:childTnLst>
                          </p:cTn>
                        </p:par>
                        <p:par>
                          <p:cTn id="175" fill="hold">
                            <p:stCondLst>
                              <p:cond delay="5650"/>
                            </p:stCondLst>
                            <p:childTnLst>
                              <p:par>
                                <p:cTn id="176" presetID="4" presetClass="entr" presetSubtype="16" fill="hold" grpId="0" nodeType="afterEffect">
                                  <p:stCondLst>
                                    <p:cond delay="0"/>
                                  </p:stCondLst>
                                  <p:childTnLst>
                                    <p:set>
                                      <p:cBhvr>
                                        <p:cTn id="177" dur="1" fill="hold">
                                          <p:stCondLst>
                                            <p:cond delay="0"/>
                                          </p:stCondLst>
                                        </p:cTn>
                                        <p:tgtEl>
                                          <p:spTgt spid="40"/>
                                        </p:tgtEl>
                                        <p:attrNameLst>
                                          <p:attrName>style.visibility</p:attrName>
                                        </p:attrNameLst>
                                      </p:cBhvr>
                                      <p:to>
                                        <p:strVal val="visible"/>
                                      </p:to>
                                    </p:set>
                                    <p:animEffect transition="in" filter="box(in)">
                                      <p:cBhvr>
                                        <p:cTn id="178" dur="500"/>
                                        <p:tgtEl>
                                          <p:spTgt spid="40"/>
                                        </p:tgtEl>
                                      </p:cBhvr>
                                    </p:animEffect>
                                  </p:childTnLst>
                                </p:cTn>
                              </p:par>
                            </p:childTnLst>
                          </p:cTn>
                        </p:par>
                      </p:childTnLst>
                    </p:cTn>
                  </p:par>
                  <p:par>
                    <p:cTn id="179" fill="hold">
                      <p:stCondLst>
                        <p:cond delay="indefinite"/>
                      </p:stCondLst>
                      <p:childTnLst>
                        <p:par>
                          <p:cTn id="180" fill="hold">
                            <p:stCondLst>
                              <p:cond delay="0"/>
                            </p:stCondLst>
                            <p:childTnLst>
                              <p:par>
                                <p:cTn id="181" presetID="40" presetClass="entr" presetSubtype="0" fill="hold" grpId="0" nodeType="clickEffect">
                                  <p:stCondLst>
                                    <p:cond delay="0"/>
                                  </p:stCondLst>
                                  <p:iterate type="lt">
                                    <p:tmPct val="10000"/>
                                  </p:iterate>
                                  <p:childTnLst>
                                    <p:set>
                                      <p:cBhvr>
                                        <p:cTn id="182" dur="1" fill="hold">
                                          <p:stCondLst>
                                            <p:cond delay="0"/>
                                          </p:stCondLst>
                                        </p:cTn>
                                        <p:tgtEl>
                                          <p:spTgt spid="41"/>
                                        </p:tgtEl>
                                        <p:attrNameLst>
                                          <p:attrName>style.visibility</p:attrName>
                                        </p:attrNameLst>
                                      </p:cBhvr>
                                      <p:to>
                                        <p:strVal val="visible"/>
                                      </p:to>
                                    </p:set>
                                    <p:animEffect transition="in" filter="fade">
                                      <p:cBhvr>
                                        <p:cTn id="183" dur="500"/>
                                        <p:tgtEl>
                                          <p:spTgt spid="41"/>
                                        </p:tgtEl>
                                      </p:cBhvr>
                                    </p:animEffect>
                                    <p:anim calcmode="lin" valueType="num">
                                      <p:cBhvr>
                                        <p:cTn id="184" dur="500" fill="hold"/>
                                        <p:tgtEl>
                                          <p:spTgt spid="41"/>
                                        </p:tgtEl>
                                        <p:attrNameLst>
                                          <p:attrName>ppt_x</p:attrName>
                                        </p:attrNameLst>
                                      </p:cBhvr>
                                      <p:tavLst>
                                        <p:tav tm="0">
                                          <p:val>
                                            <p:strVal val="#ppt_x-.1"/>
                                          </p:val>
                                        </p:tav>
                                        <p:tav tm="100000">
                                          <p:val>
                                            <p:strVal val="#ppt_x"/>
                                          </p:val>
                                        </p:tav>
                                      </p:tavLst>
                                    </p:anim>
                                    <p:anim calcmode="lin" valueType="num">
                                      <p:cBhvr>
                                        <p:cTn id="185" dur="500" fill="hold"/>
                                        <p:tgtEl>
                                          <p:spTgt spid="41"/>
                                        </p:tgtEl>
                                        <p:attrNameLst>
                                          <p:attrName>ppt_y</p:attrName>
                                        </p:attrNameLst>
                                      </p:cBhvr>
                                      <p:tavLst>
                                        <p:tav tm="0">
                                          <p:val>
                                            <p:strVal val="#ppt_y"/>
                                          </p:val>
                                        </p:tav>
                                        <p:tav tm="100000">
                                          <p:val>
                                            <p:strVal val="#ppt_y"/>
                                          </p:val>
                                        </p:tav>
                                      </p:tavLst>
                                    </p:anim>
                                  </p:childTnLst>
                                </p:cTn>
                              </p:par>
                            </p:childTnLst>
                          </p:cTn>
                        </p:par>
                        <p:par>
                          <p:cTn id="186" fill="hold">
                            <p:stCondLst>
                              <p:cond delay="2250"/>
                            </p:stCondLst>
                            <p:childTnLst>
                              <p:par>
                                <p:cTn id="187" presetID="4" presetClass="entr" presetSubtype="16" fill="hold" grpId="0" nodeType="after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box(in)">
                                      <p:cBhvr>
                                        <p:cTn id="189" dur="500"/>
                                        <p:tgtEl>
                                          <p:spTgt spid="42"/>
                                        </p:tgtEl>
                                      </p:cBhvr>
                                    </p:animEffect>
                                  </p:childTnLst>
                                </p:cTn>
                              </p:par>
                            </p:childTnLst>
                          </p:cTn>
                        </p:par>
                      </p:childTnLst>
                    </p:cTn>
                  </p:par>
                  <p:par>
                    <p:cTn id="190" fill="hold">
                      <p:stCondLst>
                        <p:cond delay="indefinite"/>
                      </p:stCondLst>
                      <p:childTnLst>
                        <p:par>
                          <p:cTn id="191" fill="hold">
                            <p:stCondLst>
                              <p:cond delay="0"/>
                            </p:stCondLst>
                            <p:childTnLst>
                              <p:par>
                                <p:cTn id="192" presetID="40" presetClass="entr" presetSubtype="0" fill="hold" grpId="0" nodeType="clickEffect">
                                  <p:stCondLst>
                                    <p:cond delay="0"/>
                                  </p:stCondLst>
                                  <p:iterate type="lt">
                                    <p:tmPct val="10000"/>
                                  </p:iterate>
                                  <p:childTnLst>
                                    <p:set>
                                      <p:cBhvr>
                                        <p:cTn id="193" dur="1" fill="hold">
                                          <p:stCondLst>
                                            <p:cond delay="0"/>
                                          </p:stCondLst>
                                        </p:cTn>
                                        <p:tgtEl>
                                          <p:spTgt spid="43"/>
                                        </p:tgtEl>
                                        <p:attrNameLst>
                                          <p:attrName>style.visibility</p:attrName>
                                        </p:attrNameLst>
                                      </p:cBhvr>
                                      <p:to>
                                        <p:strVal val="visible"/>
                                      </p:to>
                                    </p:set>
                                    <p:animEffect transition="in" filter="fade">
                                      <p:cBhvr>
                                        <p:cTn id="194" dur="500"/>
                                        <p:tgtEl>
                                          <p:spTgt spid="43"/>
                                        </p:tgtEl>
                                      </p:cBhvr>
                                    </p:animEffect>
                                    <p:anim calcmode="lin" valueType="num">
                                      <p:cBhvr>
                                        <p:cTn id="195" dur="500" fill="hold"/>
                                        <p:tgtEl>
                                          <p:spTgt spid="43"/>
                                        </p:tgtEl>
                                        <p:attrNameLst>
                                          <p:attrName>ppt_x</p:attrName>
                                        </p:attrNameLst>
                                      </p:cBhvr>
                                      <p:tavLst>
                                        <p:tav tm="0">
                                          <p:val>
                                            <p:strVal val="#ppt_x-.1"/>
                                          </p:val>
                                        </p:tav>
                                        <p:tav tm="100000">
                                          <p:val>
                                            <p:strVal val="#ppt_x"/>
                                          </p:val>
                                        </p:tav>
                                      </p:tavLst>
                                    </p:anim>
                                    <p:anim calcmode="lin" valueType="num">
                                      <p:cBhvr>
                                        <p:cTn id="196" dur="500" fill="hold"/>
                                        <p:tgtEl>
                                          <p:spTgt spid="43"/>
                                        </p:tgtEl>
                                        <p:attrNameLst>
                                          <p:attrName>ppt_y</p:attrName>
                                        </p:attrNameLst>
                                      </p:cBhvr>
                                      <p:tavLst>
                                        <p:tav tm="0">
                                          <p:val>
                                            <p:strVal val="#ppt_y"/>
                                          </p:val>
                                        </p:tav>
                                        <p:tav tm="100000">
                                          <p:val>
                                            <p:strVal val="#ppt_y"/>
                                          </p:val>
                                        </p:tav>
                                      </p:tavLst>
                                    </p:anim>
                                  </p:childTnLst>
                                </p:cTn>
                              </p:par>
                            </p:childTnLst>
                          </p:cTn>
                        </p:par>
                        <p:par>
                          <p:cTn id="197" fill="hold">
                            <p:stCondLst>
                              <p:cond delay="2850"/>
                            </p:stCondLst>
                            <p:childTnLst>
                              <p:par>
                                <p:cTn id="198" presetID="4" presetClass="entr" presetSubtype="16" fill="hold" grpId="0" nodeType="afterEffect">
                                  <p:stCondLst>
                                    <p:cond delay="0"/>
                                  </p:stCondLst>
                                  <p:childTnLst>
                                    <p:set>
                                      <p:cBhvr>
                                        <p:cTn id="199" dur="1" fill="hold">
                                          <p:stCondLst>
                                            <p:cond delay="0"/>
                                          </p:stCondLst>
                                        </p:cTn>
                                        <p:tgtEl>
                                          <p:spTgt spid="44"/>
                                        </p:tgtEl>
                                        <p:attrNameLst>
                                          <p:attrName>style.visibility</p:attrName>
                                        </p:attrNameLst>
                                      </p:cBhvr>
                                      <p:to>
                                        <p:strVal val="visible"/>
                                      </p:to>
                                    </p:set>
                                    <p:animEffect transition="in" filter="box(in)">
                                      <p:cBhvr>
                                        <p:cTn id="200" dur="500"/>
                                        <p:tgtEl>
                                          <p:spTgt spid="44"/>
                                        </p:tgtEl>
                                      </p:cBhvr>
                                    </p:animEffect>
                                  </p:childTnLst>
                                </p:cTn>
                              </p:par>
                            </p:childTnLst>
                          </p:cTn>
                        </p:par>
                      </p:childTnLst>
                    </p:cTn>
                  </p:par>
                  <p:par>
                    <p:cTn id="201" fill="hold">
                      <p:stCondLst>
                        <p:cond delay="indefinite"/>
                      </p:stCondLst>
                      <p:childTnLst>
                        <p:par>
                          <p:cTn id="202" fill="hold">
                            <p:stCondLst>
                              <p:cond delay="0"/>
                            </p:stCondLst>
                            <p:childTnLst>
                              <p:par>
                                <p:cTn id="203" presetID="40" presetClass="entr" presetSubtype="0" fill="hold" grpId="0" nodeType="clickEffect">
                                  <p:stCondLst>
                                    <p:cond delay="0"/>
                                  </p:stCondLst>
                                  <p:iterate type="lt">
                                    <p:tmPct val="10000"/>
                                  </p:iterate>
                                  <p:childTnLst>
                                    <p:set>
                                      <p:cBhvr>
                                        <p:cTn id="204" dur="1" fill="hold">
                                          <p:stCondLst>
                                            <p:cond delay="0"/>
                                          </p:stCondLst>
                                        </p:cTn>
                                        <p:tgtEl>
                                          <p:spTgt spid="45"/>
                                        </p:tgtEl>
                                        <p:attrNameLst>
                                          <p:attrName>style.visibility</p:attrName>
                                        </p:attrNameLst>
                                      </p:cBhvr>
                                      <p:to>
                                        <p:strVal val="visible"/>
                                      </p:to>
                                    </p:set>
                                    <p:animEffect transition="in" filter="fade">
                                      <p:cBhvr>
                                        <p:cTn id="205" dur="500"/>
                                        <p:tgtEl>
                                          <p:spTgt spid="45"/>
                                        </p:tgtEl>
                                      </p:cBhvr>
                                    </p:animEffect>
                                    <p:anim calcmode="lin" valueType="num">
                                      <p:cBhvr>
                                        <p:cTn id="206" dur="500" fill="hold"/>
                                        <p:tgtEl>
                                          <p:spTgt spid="45"/>
                                        </p:tgtEl>
                                        <p:attrNameLst>
                                          <p:attrName>ppt_x</p:attrName>
                                        </p:attrNameLst>
                                      </p:cBhvr>
                                      <p:tavLst>
                                        <p:tav tm="0">
                                          <p:val>
                                            <p:strVal val="#ppt_x-.1"/>
                                          </p:val>
                                        </p:tav>
                                        <p:tav tm="100000">
                                          <p:val>
                                            <p:strVal val="#ppt_x"/>
                                          </p:val>
                                        </p:tav>
                                      </p:tavLst>
                                    </p:anim>
                                    <p:anim calcmode="lin" valueType="num">
                                      <p:cBhvr>
                                        <p:cTn id="207" dur="500" fill="hold"/>
                                        <p:tgtEl>
                                          <p:spTgt spid="45"/>
                                        </p:tgtEl>
                                        <p:attrNameLst>
                                          <p:attrName>ppt_y</p:attrName>
                                        </p:attrNameLst>
                                      </p:cBhvr>
                                      <p:tavLst>
                                        <p:tav tm="0">
                                          <p:val>
                                            <p:strVal val="#ppt_y"/>
                                          </p:val>
                                        </p:tav>
                                        <p:tav tm="100000">
                                          <p:val>
                                            <p:strVal val="#ppt_y"/>
                                          </p:val>
                                        </p:tav>
                                      </p:tavLst>
                                    </p:anim>
                                  </p:childTnLst>
                                </p:cTn>
                              </p:par>
                            </p:childTnLst>
                          </p:cTn>
                        </p:par>
                        <p:par>
                          <p:cTn id="208" fill="hold">
                            <p:stCondLst>
                              <p:cond delay="2450"/>
                            </p:stCondLst>
                            <p:childTnLst>
                              <p:par>
                                <p:cTn id="209" presetID="4" presetClass="entr" presetSubtype="16" fill="hold" grpId="0" nodeType="afterEffect">
                                  <p:stCondLst>
                                    <p:cond delay="0"/>
                                  </p:stCondLst>
                                  <p:childTnLst>
                                    <p:set>
                                      <p:cBhvr>
                                        <p:cTn id="210" dur="1" fill="hold">
                                          <p:stCondLst>
                                            <p:cond delay="0"/>
                                          </p:stCondLst>
                                        </p:cTn>
                                        <p:tgtEl>
                                          <p:spTgt spid="46"/>
                                        </p:tgtEl>
                                        <p:attrNameLst>
                                          <p:attrName>style.visibility</p:attrName>
                                        </p:attrNameLst>
                                      </p:cBhvr>
                                      <p:to>
                                        <p:strVal val="visible"/>
                                      </p:to>
                                    </p:set>
                                    <p:animEffect transition="in" filter="box(in)">
                                      <p:cBhvr>
                                        <p:cTn id="211" dur="500"/>
                                        <p:tgtEl>
                                          <p:spTgt spid="46"/>
                                        </p:tgtEl>
                                      </p:cBhvr>
                                    </p:animEffect>
                                  </p:childTnLst>
                                </p:cTn>
                              </p:par>
                            </p:childTnLst>
                          </p:cTn>
                        </p:par>
                      </p:childTnLst>
                    </p:cTn>
                  </p:par>
                  <p:par>
                    <p:cTn id="212" fill="hold">
                      <p:stCondLst>
                        <p:cond delay="indefinite"/>
                      </p:stCondLst>
                      <p:childTnLst>
                        <p:par>
                          <p:cTn id="213" fill="hold">
                            <p:stCondLst>
                              <p:cond delay="0"/>
                            </p:stCondLst>
                            <p:childTnLst>
                              <p:par>
                                <p:cTn id="214" presetID="40" presetClass="entr" presetSubtype="0" fill="hold" grpId="0" nodeType="clickEffect">
                                  <p:stCondLst>
                                    <p:cond delay="0"/>
                                  </p:stCondLst>
                                  <p:iterate type="lt">
                                    <p:tmPct val="10000"/>
                                  </p:iterate>
                                  <p:childTnLst>
                                    <p:set>
                                      <p:cBhvr>
                                        <p:cTn id="215" dur="1" fill="hold">
                                          <p:stCondLst>
                                            <p:cond delay="0"/>
                                          </p:stCondLst>
                                        </p:cTn>
                                        <p:tgtEl>
                                          <p:spTgt spid="47"/>
                                        </p:tgtEl>
                                        <p:attrNameLst>
                                          <p:attrName>style.visibility</p:attrName>
                                        </p:attrNameLst>
                                      </p:cBhvr>
                                      <p:to>
                                        <p:strVal val="visible"/>
                                      </p:to>
                                    </p:set>
                                    <p:animEffect transition="in" filter="fade">
                                      <p:cBhvr>
                                        <p:cTn id="216" dur="500"/>
                                        <p:tgtEl>
                                          <p:spTgt spid="47"/>
                                        </p:tgtEl>
                                      </p:cBhvr>
                                    </p:animEffect>
                                    <p:anim calcmode="lin" valueType="num">
                                      <p:cBhvr>
                                        <p:cTn id="217" dur="500" fill="hold"/>
                                        <p:tgtEl>
                                          <p:spTgt spid="47"/>
                                        </p:tgtEl>
                                        <p:attrNameLst>
                                          <p:attrName>ppt_x</p:attrName>
                                        </p:attrNameLst>
                                      </p:cBhvr>
                                      <p:tavLst>
                                        <p:tav tm="0">
                                          <p:val>
                                            <p:strVal val="#ppt_x-.1"/>
                                          </p:val>
                                        </p:tav>
                                        <p:tav tm="100000">
                                          <p:val>
                                            <p:strVal val="#ppt_x"/>
                                          </p:val>
                                        </p:tav>
                                      </p:tavLst>
                                    </p:anim>
                                    <p:anim calcmode="lin" valueType="num">
                                      <p:cBhvr>
                                        <p:cTn id="21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 presetClass="exit" presetSubtype="16" fill="hold" grpId="1" nodeType="clickEffect">
                                  <p:stCondLst>
                                    <p:cond delay="0"/>
                                  </p:stCondLst>
                                  <p:iterate type="lt">
                                    <p:tmPct val="0"/>
                                  </p:iterate>
                                  <p:childTnLst>
                                    <p:animEffect transition="out" filter="box(in)">
                                      <p:cBhvr>
                                        <p:cTn id="222" dur="500"/>
                                        <p:tgtEl>
                                          <p:spTgt spid="47"/>
                                        </p:tgtEl>
                                      </p:cBhvr>
                                    </p:animEffect>
                                    <p:set>
                                      <p:cBhvr>
                                        <p:cTn id="223" dur="1" fill="hold">
                                          <p:stCondLst>
                                            <p:cond delay="499"/>
                                          </p:stCondLst>
                                        </p:cTn>
                                        <p:tgtEl>
                                          <p:spTgt spid="47"/>
                                        </p:tgtEl>
                                        <p:attrNameLst>
                                          <p:attrName>style.visibility</p:attrName>
                                        </p:attrNameLst>
                                      </p:cBhvr>
                                      <p:to>
                                        <p:strVal val="hidden"/>
                                      </p:to>
                                    </p:set>
                                  </p:childTnLst>
                                </p:cTn>
                              </p:par>
                              <p:par>
                                <p:cTn id="224" presetID="4" presetClass="entr" presetSubtype="16" fill="hold" grpId="0" nodeType="withEffect">
                                  <p:stCondLst>
                                    <p:cond delay="0"/>
                                  </p:stCondLst>
                                  <p:childTnLst>
                                    <p:set>
                                      <p:cBhvr>
                                        <p:cTn id="225" dur="1" fill="hold">
                                          <p:stCondLst>
                                            <p:cond delay="0"/>
                                          </p:stCondLst>
                                        </p:cTn>
                                        <p:tgtEl>
                                          <p:spTgt spid="48"/>
                                        </p:tgtEl>
                                        <p:attrNameLst>
                                          <p:attrName>style.visibility</p:attrName>
                                        </p:attrNameLst>
                                      </p:cBhvr>
                                      <p:to>
                                        <p:strVal val="visible"/>
                                      </p:to>
                                    </p:set>
                                    <p:animEffect transition="in" filter="box(in)">
                                      <p:cBhvr>
                                        <p:cTn id="2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9" grpId="1"/>
      <p:bldP spid="19" grpId="2"/>
      <p:bldP spid="20" grpId="0"/>
      <p:bldP spid="21" grpId="0"/>
      <p:bldP spid="22" grpId="0"/>
      <p:bldP spid="23" grpId="0"/>
      <p:bldP spid="24" grpId="0"/>
      <p:bldP spid="24" grpId="1"/>
      <p:bldP spid="25" grpId="0"/>
      <p:bldP spid="25" grpId="1"/>
      <p:bldP spid="25" grpId="2"/>
      <p:bldP spid="26" grpId="0"/>
      <p:bldP spid="27" grpId="0"/>
      <p:bldP spid="27" grpId="1"/>
      <p:bldP spid="28" grpId="0"/>
      <p:bldP spid="29" grpId="0"/>
      <p:bldP spid="30" grpId="0"/>
      <p:bldP spid="30" grpId="1"/>
      <p:bldP spid="30" grpId="2"/>
      <p:bldP spid="31" grpId="0"/>
      <p:bldP spid="32" grpId="0"/>
      <p:bldP spid="33" grpId="0"/>
      <p:bldP spid="34" grpId="0"/>
      <p:bldP spid="35" grpId="0"/>
      <p:bldP spid="35" grpId="1"/>
      <p:bldP spid="36" grpId="0"/>
      <p:bldP spid="36" grpId="1"/>
      <p:bldP spid="37" grpId="0"/>
      <p:bldP spid="38" grpId="0"/>
      <p:bldP spid="39" grpId="0"/>
      <p:bldP spid="40" grpId="0"/>
      <p:bldP spid="41" grpId="0"/>
      <p:bldP spid="42" grpId="0"/>
      <p:bldP spid="43" grpId="0"/>
      <p:bldP spid="44" grpId="0"/>
      <p:bldP spid="45" grpId="0"/>
      <p:bldP spid="46" grpId="0"/>
      <p:bldP spid="47" grpId="0"/>
      <p:bldP spid="47" grpId="1"/>
      <p:bldP spid="48"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D440BEF-47FC-4890-8AA6-47963A5E0BD8}"/>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733108" y="-861237"/>
            <a:ext cx="16047190" cy="8580474"/>
          </a:xfrm>
          <a:prstGeom prst="rect">
            <a:avLst/>
          </a:prstGeom>
          <a:effectLst>
            <a:outerShdw blurRad="50800" dist="63500" dir="5400000" sx="102000" sy="102000" algn="ctr" rotWithShape="0">
              <a:srgbClr val="000000">
                <a:alpha val="43137"/>
              </a:srgbClr>
            </a:outerShdw>
          </a:effectLst>
        </p:spPr>
      </p:pic>
      <p:pic>
        <p:nvPicPr>
          <p:cNvPr id="4" name="图片 3">
            <a:extLst>
              <a:ext uri="{FF2B5EF4-FFF2-40B4-BE49-F238E27FC236}">
                <a16:creationId xmlns:a16="http://schemas.microsoft.com/office/drawing/2014/main" id="{BE0B3A5D-1B1A-4C67-A4A4-3C3B3820DB92}"/>
              </a:ext>
            </a:extLst>
          </p:cNvPr>
          <p:cNvPicPr>
            <a:picLocks noChangeAspect="1"/>
          </p:cNvPicPr>
          <p:nvPr/>
        </p:nvPicPr>
        <p:blipFill rotWithShape="1">
          <a:blip r:embed="rId4">
            <a:extLst>
              <a:ext uri="{28A0092B-C50C-407E-A947-70E740481C1C}">
                <a14:useLocalDpi xmlns:a14="http://schemas.microsoft.com/office/drawing/2010/main" val="0"/>
              </a:ext>
            </a:extLst>
          </a:blip>
          <a:srcRect l="39523" t="22571" r="24106" b="28666"/>
          <a:stretch/>
        </p:blipFill>
        <p:spPr>
          <a:xfrm>
            <a:off x="8378764" y="1815152"/>
            <a:ext cx="4242512" cy="4609148"/>
          </a:xfrm>
          <a:prstGeom prst="rect">
            <a:avLst/>
          </a:prstGeom>
        </p:spPr>
      </p:pic>
      <p:pic>
        <p:nvPicPr>
          <p:cNvPr id="5" name="图片 4">
            <a:extLst>
              <a:ext uri="{FF2B5EF4-FFF2-40B4-BE49-F238E27FC236}">
                <a16:creationId xmlns:a16="http://schemas.microsoft.com/office/drawing/2014/main" id="{47C5D252-20DF-41CF-A36E-00C01278B09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5709" t="39298" r="39007" b="25614"/>
          <a:stretch/>
        </p:blipFill>
        <p:spPr>
          <a:xfrm rot="20040471">
            <a:off x="1372757" y="487254"/>
            <a:ext cx="616738" cy="604645"/>
          </a:xfrm>
          <a:prstGeom prst="rect">
            <a:avLst/>
          </a:prstGeom>
        </p:spPr>
      </p:pic>
      <p:sp>
        <p:nvSpPr>
          <p:cNvPr id="10" name="Rectangle 45">
            <a:extLst>
              <a:ext uri="{FF2B5EF4-FFF2-40B4-BE49-F238E27FC236}">
                <a16:creationId xmlns:a16="http://schemas.microsoft.com/office/drawing/2014/main" id="{32A18C3F-9AD5-483A-A205-7DD7BD67750D}"/>
              </a:ext>
            </a:extLst>
          </p:cNvPr>
          <p:cNvSpPr>
            <a:spLocks noChangeArrowheads="1"/>
          </p:cNvSpPr>
          <p:nvPr/>
        </p:nvSpPr>
        <p:spPr bwMode="auto">
          <a:xfrm>
            <a:off x="536028" y="-86123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vi-VN"/>
          </a:p>
        </p:txBody>
      </p:sp>
      <p:sp>
        <p:nvSpPr>
          <p:cNvPr id="11" name="Rectangle 47">
            <a:extLst>
              <a:ext uri="{FF2B5EF4-FFF2-40B4-BE49-F238E27FC236}">
                <a16:creationId xmlns:a16="http://schemas.microsoft.com/office/drawing/2014/main" id="{6DAD3AA8-77C8-4467-B0C8-03FBD0CC0B9B}"/>
              </a:ext>
            </a:extLst>
          </p:cNvPr>
          <p:cNvSpPr>
            <a:spLocks noChangeArrowheads="1"/>
          </p:cNvSpPr>
          <p:nvPr/>
        </p:nvSpPr>
        <p:spPr bwMode="auto">
          <a:xfrm>
            <a:off x="536028" y="-86123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vi-VN"/>
          </a:p>
        </p:txBody>
      </p:sp>
      <p:sp>
        <p:nvSpPr>
          <p:cNvPr id="12" name="Rectangle 49">
            <a:extLst>
              <a:ext uri="{FF2B5EF4-FFF2-40B4-BE49-F238E27FC236}">
                <a16:creationId xmlns:a16="http://schemas.microsoft.com/office/drawing/2014/main" id="{B395AF26-08CA-4106-9368-2085CE77A234}"/>
              </a:ext>
            </a:extLst>
          </p:cNvPr>
          <p:cNvSpPr>
            <a:spLocks noChangeArrowheads="1"/>
          </p:cNvSpPr>
          <p:nvPr/>
        </p:nvSpPr>
        <p:spPr bwMode="auto">
          <a:xfrm>
            <a:off x="536028" y="-86123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vi-VN"/>
          </a:p>
        </p:txBody>
      </p:sp>
      <p:sp>
        <p:nvSpPr>
          <p:cNvPr id="13" name="Rectangle 53">
            <a:extLst>
              <a:ext uri="{FF2B5EF4-FFF2-40B4-BE49-F238E27FC236}">
                <a16:creationId xmlns:a16="http://schemas.microsoft.com/office/drawing/2014/main" id="{3730109C-232C-4CCF-962E-CDAA6F41FFD6}"/>
              </a:ext>
            </a:extLst>
          </p:cNvPr>
          <p:cNvSpPr>
            <a:spLocks noChangeArrowheads="1"/>
          </p:cNvSpPr>
          <p:nvPr/>
        </p:nvSpPr>
        <p:spPr bwMode="auto">
          <a:xfrm>
            <a:off x="536028" y="-86123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vi-VN"/>
          </a:p>
        </p:txBody>
      </p:sp>
      <p:sp>
        <p:nvSpPr>
          <p:cNvPr id="14" name="Rectangle 55">
            <a:extLst>
              <a:ext uri="{FF2B5EF4-FFF2-40B4-BE49-F238E27FC236}">
                <a16:creationId xmlns:a16="http://schemas.microsoft.com/office/drawing/2014/main" id="{F20BDA6A-34FE-4E0C-9EF1-F5BC199A0EE6}"/>
              </a:ext>
            </a:extLst>
          </p:cNvPr>
          <p:cNvSpPr>
            <a:spLocks noChangeArrowheads="1"/>
          </p:cNvSpPr>
          <p:nvPr/>
        </p:nvSpPr>
        <p:spPr bwMode="auto">
          <a:xfrm>
            <a:off x="536028" y="-86123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vi-VN"/>
          </a:p>
        </p:txBody>
      </p:sp>
      <p:grpSp>
        <p:nvGrpSpPr>
          <p:cNvPr id="15" name="Group 12">
            <a:extLst>
              <a:ext uri="{FF2B5EF4-FFF2-40B4-BE49-F238E27FC236}">
                <a16:creationId xmlns:a16="http://schemas.microsoft.com/office/drawing/2014/main" id="{1F82BD52-1EAB-42A3-BC63-CD7CFD1B1B4E}"/>
              </a:ext>
            </a:extLst>
          </p:cNvPr>
          <p:cNvGrpSpPr>
            <a:grpSpLocks/>
          </p:cNvGrpSpPr>
          <p:nvPr/>
        </p:nvGrpSpPr>
        <p:grpSpPr bwMode="auto">
          <a:xfrm>
            <a:off x="1679027" y="1423625"/>
            <a:ext cx="762000" cy="1295400"/>
            <a:chOff x="2590800" y="1447800"/>
            <a:chExt cx="762000" cy="1295400"/>
          </a:xfrm>
        </p:grpSpPr>
        <p:cxnSp>
          <p:nvCxnSpPr>
            <p:cNvPr id="16" name="Straight Connector 15">
              <a:extLst>
                <a:ext uri="{FF2B5EF4-FFF2-40B4-BE49-F238E27FC236}">
                  <a16:creationId xmlns:a16="http://schemas.microsoft.com/office/drawing/2014/main" id="{98A7AFC3-44A6-46BB-A593-17BF34F90523}"/>
                </a:ext>
              </a:extLst>
            </p:cNvPr>
            <p:cNvCxnSpPr/>
            <p:nvPr/>
          </p:nvCxnSpPr>
          <p:spPr>
            <a:xfrm rot="5400000">
              <a:off x="1943894" y="2094706"/>
              <a:ext cx="1295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9908FC-5C56-4E4C-BA0C-57C02255929C}"/>
                </a:ext>
              </a:extLst>
            </p:cNvPr>
            <p:cNvCxnSpPr/>
            <p:nvPr/>
          </p:nvCxnSpPr>
          <p:spPr>
            <a:xfrm>
              <a:off x="2590800" y="1905000"/>
              <a:ext cx="762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 Box 2">
            <a:extLst>
              <a:ext uri="{FF2B5EF4-FFF2-40B4-BE49-F238E27FC236}">
                <a16:creationId xmlns:a16="http://schemas.microsoft.com/office/drawing/2014/main" id="{64D46A68-38D4-4DA4-81CF-CB739F9F37A5}"/>
              </a:ext>
            </a:extLst>
          </p:cNvPr>
          <p:cNvSpPr txBox="1">
            <a:spLocks noChangeArrowheads="1"/>
          </p:cNvSpPr>
          <p:nvPr/>
        </p:nvSpPr>
        <p:spPr bwMode="auto">
          <a:xfrm>
            <a:off x="764627" y="1450613"/>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801</a:t>
            </a:r>
          </a:p>
        </p:txBody>
      </p:sp>
      <p:sp>
        <p:nvSpPr>
          <p:cNvPr id="19" name="Text Box 2">
            <a:extLst>
              <a:ext uri="{FF2B5EF4-FFF2-40B4-BE49-F238E27FC236}">
                <a16:creationId xmlns:a16="http://schemas.microsoft.com/office/drawing/2014/main" id="{EE82C4A7-B673-4F24-B751-F4EA058C156F}"/>
              </a:ext>
            </a:extLst>
          </p:cNvPr>
          <p:cNvSpPr txBox="1">
            <a:spLocks noChangeArrowheads="1"/>
          </p:cNvSpPr>
          <p:nvPr/>
        </p:nvSpPr>
        <p:spPr bwMode="auto">
          <a:xfrm>
            <a:off x="1679027" y="145378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245</a:t>
            </a:r>
          </a:p>
        </p:txBody>
      </p:sp>
      <p:sp>
        <p:nvSpPr>
          <p:cNvPr id="20" name="Text Box 2">
            <a:extLst>
              <a:ext uri="{FF2B5EF4-FFF2-40B4-BE49-F238E27FC236}">
                <a16:creationId xmlns:a16="http://schemas.microsoft.com/office/drawing/2014/main" id="{10A36190-571A-4A0F-9AC5-5E55946D41D4}"/>
              </a:ext>
            </a:extLst>
          </p:cNvPr>
          <p:cNvSpPr txBox="1">
            <a:spLocks noChangeArrowheads="1"/>
          </p:cNvSpPr>
          <p:nvPr/>
        </p:nvSpPr>
        <p:spPr bwMode="auto">
          <a:xfrm>
            <a:off x="1236115" y="1439501"/>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20</a:t>
            </a:r>
          </a:p>
        </p:txBody>
      </p:sp>
      <p:sp>
        <p:nvSpPr>
          <p:cNvPr id="21" name="Text Box 2">
            <a:extLst>
              <a:ext uri="{FF2B5EF4-FFF2-40B4-BE49-F238E27FC236}">
                <a16:creationId xmlns:a16="http://schemas.microsoft.com/office/drawing/2014/main" id="{CB1D6B57-D014-42D6-AB1C-E1718D42F10E}"/>
              </a:ext>
            </a:extLst>
          </p:cNvPr>
          <p:cNvSpPr txBox="1">
            <a:spLocks noChangeArrowheads="1"/>
          </p:cNvSpPr>
          <p:nvPr/>
        </p:nvSpPr>
        <p:spPr bwMode="auto">
          <a:xfrm>
            <a:off x="2593427" y="1433150"/>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solidFill>
                  <a:srgbClr val="FF0000"/>
                </a:solidFill>
                <a:cs typeface="Times New Roman" panose="02020603050405020304" pitchFamily="18" charset="0"/>
              </a:rPr>
              <a:t>* 801 chia 245 được 3, viết 3 ;</a:t>
            </a:r>
          </a:p>
        </p:txBody>
      </p:sp>
      <p:sp>
        <p:nvSpPr>
          <p:cNvPr id="22" name="Text Box 2">
            <a:extLst>
              <a:ext uri="{FF2B5EF4-FFF2-40B4-BE49-F238E27FC236}">
                <a16:creationId xmlns:a16="http://schemas.microsoft.com/office/drawing/2014/main" id="{3D06FB3B-466A-4BE3-BD14-1CE8994B13E4}"/>
              </a:ext>
            </a:extLst>
          </p:cNvPr>
          <p:cNvSpPr txBox="1">
            <a:spLocks noChangeArrowheads="1"/>
          </p:cNvSpPr>
          <p:nvPr/>
        </p:nvSpPr>
        <p:spPr bwMode="auto">
          <a:xfrm>
            <a:off x="1679027" y="1804626"/>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3</a:t>
            </a:r>
          </a:p>
        </p:txBody>
      </p:sp>
      <p:sp>
        <p:nvSpPr>
          <p:cNvPr id="23" name="Text Box 2">
            <a:extLst>
              <a:ext uri="{FF2B5EF4-FFF2-40B4-BE49-F238E27FC236}">
                <a16:creationId xmlns:a16="http://schemas.microsoft.com/office/drawing/2014/main" id="{DA5C253D-FBF0-4050-8C68-2BE0D8ABB86D}"/>
              </a:ext>
            </a:extLst>
          </p:cNvPr>
          <p:cNvSpPr txBox="1">
            <a:spLocks noChangeArrowheads="1"/>
          </p:cNvSpPr>
          <p:nvPr/>
        </p:nvSpPr>
        <p:spPr bwMode="auto">
          <a:xfrm>
            <a:off x="2593427" y="1737950"/>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3 nhân 5 bằng 15 ; 21 trừ 15 bằng 6, viết 6 nhớ 2 ;</a:t>
            </a:r>
          </a:p>
        </p:txBody>
      </p:sp>
      <p:sp>
        <p:nvSpPr>
          <p:cNvPr id="24" name="Text Box 2">
            <a:extLst>
              <a:ext uri="{FF2B5EF4-FFF2-40B4-BE49-F238E27FC236}">
                <a16:creationId xmlns:a16="http://schemas.microsoft.com/office/drawing/2014/main" id="{FF8BDBAE-2871-4E61-A6B0-453771048ADC}"/>
              </a:ext>
            </a:extLst>
          </p:cNvPr>
          <p:cNvSpPr txBox="1">
            <a:spLocks noChangeArrowheads="1"/>
          </p:cNvSpPr>
          <p:nvPr/>
        </p:nvSpPr>
        <p:spPr bwMode="auto">
          <a:xfrm>
            <a:off x="1069427" y="17903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6</a:t>
            </a:r>
          </a:p>
        </p:txBody>
      </p:sp>
      <p:sp>
        <p:nvSpPr>
          <p:cNvPr id="25" name="Text Box 2">
            <a:extLst>
              <a:ext uri="{FF2B5EF4-FFF2-40B4-BE49-F238E27FC236}">
                <a16:creationId xmlns:a16="http://schemas.microsoft.com/office/drawing/2014/main" id="{19C36924-5A57-47BB-B54E-794006FAC1E4}"/>
              </a:ext>
            </a:extLst>
          </p:cNvPr>
          <p:cNvSpPr txBox="1">
            <a:spLocks noChangeArrowheads="1"/>
          </p:cNvSpPr>
          <p:nvPr/>
        </p:nvSpPr>
        <p:spPr bwMode="auto">
          <a:xfrm>
            <a:off x="1228178" y="1437913"/>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a:t>
            </a:r>
          </a:p>
        </p:txBody>
      </p:sp>
      <p:sp>
        <p:nvSpPr>
          <p:cNvPr id="26" name="Text Box 2">
            <a:extLst>
              <a:ext uri="{FF2B5EF4-FFF2-40B4-BE49-F238E27FC236}">
                <a16:creationId xmlns:a16="http://schemas.microsoft.com/office/drawing/2014/main" id="{854F2D8C-88B8-4E0C-9BF1-CC453DB87972}"/>
              </a:ext>
            </a:extLst>
          </p:cNvPr>
          <p:cNvSpPr txBox="1">
            <a:spLocks noChangeArrowheads="1"/>
          </p:cNvSpPr>
          <p:nvPr/>
        </p:nvSpPr>
        <p:spPr bwMode="auto">
          <a:xfrm>
            <a:off x="2593427" y="204275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3 nhân 4 bằng 12, thêm 2 bằng 14 ; 20 trừ 14 bằng 6, viết 6 nhớ 2 ;</a:t>
            </a:r>
          </a:p>
        </p:txBody>
      </p:sp>
      <p:sp>
        <p:nvSpPr>
          <p:cNvPr id="27" name="Text Box 2">
            <a:extLst>
              <a:ext uri="{FF2B5EF4-FFF2-40B4-BE49-F238E27FC236}">
                <a16:creationId xmlns:a16="http://schemas.microsoft.com/office/drawing/2014/main" id="{D6CD59AD-31C9-4AF2-A8CF-049762C98A8F}"/>
              </a:ext>
            </a:extLst>
          </p:cNvPr>
          <p:cNvSpPr txBox="1">
            <a:spLocks noChangeArrowheads="1"/>
          </p:cNvSpPr>
          <p:nvPr/>
        </p:nvSpPr>
        <p:spPr bwMode="auto">
          <a:xfrm>
            <a:off x="902740" y="17903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6 </a:t>
            </a:r>
          </a:p>
        </p:txBody>
      </p:sp>
      <p:sp>
        <p:nvSpPr>
          <p:cNvPr id="28" name="Text Box 2">
            <a:extLst>
              <a:ext uri="{FF2B5EF4-FFF2-40B4-BE49-F238E27FC236}">
                <a16:creationId xmlns:a16="http://schemas.microsoft.com/office/drawing/2014/main" id="{F1626CFC-E865-448D-AC83-FF4218555E94}"/>
              </a:ext>
            </a:extLst>
          </p:cNvPr>
          <p:cNvSpPr txBox="1">
            <a:spLocks noChangeArrowheads="1"/>
          </p:cNvSpPr>
          <p:nvPr/>
        </p:nvSpPr>
        <p:spPr bwMode="auto">
          <a:xfrm>
            <a:off x="2593427" y="234755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3 nhân 2 bằng 6, thêm 2 bằng 8 ; 8 trừ 8 bằng 0, viết 0 ;</a:t>
            </a:r>
          </a:p>
        </p:txBody>
      </p:sp>
      <p:sp>
        <p:nvSpPr>
          <p:cNvPr id="29" name="Text Box 2">
            <a:extLst>
              <a:ext uri="{FF2B5EF4-FFF2-40B4-BE49-F238E27FC236}">
                <a16:creationId xmlns:a16="http://schemas.microsoft.com/office/drawing/2014/main" id="{B645F7E3-C22F-49CA-AC9D-7DCEAEE66210}"/>
              </a:ext>
            </a:extLst>
          </p:cNvPr>
          <p:cNvSpPr txBox="1">
            <a:spLocks noChangeArrowheads="1"/>
          </p:cNvSpPr>
          <p:nvPr/>
        </p:nvSpPr>
        <p:spPr bwMode="auto">
          <a:xfrm>
            <a:off x="745577" y="1799863"/>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30" name="Text Box 2">
            <a:extLst>
              <a:ext uri="{FF2B5EF4-FFF2-40B4-BE49-F238E27FC236}">
                <a16:creationId xmlns:a16="http://schemas.microsoft.com/office/drawing/2014/main" id="{438B4B3A-70E9-4530-8ADE-F4CEA5F913CE}"/>
              </a:ext>
            </a:extLst>
          </p:cNvPr>
          <p:cNvSpPr txBox="1">
            <a:spLocks noChangeArrowheads="1"/>
          </p:cNvSpPr>
          <p:nvPr/>
        </p:nvSpPr>
        <p:spPr bwMode="auto">
          <a:xfrm>
            <a:off x="1388515" y="1423626"/>
            <a:ext cx="36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31" name="Text Box 2">
            <a:extLst>
              <a:ext uri="{FF2B5EF4-FFF2-40B4-BE49-F238E27FC236}">
                <a16:creationId xmlns:a16="http://schemas.microsoft.com/office/drawing/2014/main" id="{2F413665-F0AD-4877-BF75-238AA4D720BE}"/>
              </a:ext>
            </a:extLst>
          </p:cNvPr>
          <p:cNvSpPr txBox="1">
            <a:spLocks noChangeArrowheads="1"/>
          </p:cNvSpPr>
          <p:nvPr/>
        </p:nvSpPr>
        <p:spPr bwMode="auto">
          <a:xfrm>
            <a:off x="2593427" y="265235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solidFill>
                  <a:srgbClr val="FF0000"/>
                </a:solidFill>
                <a:cs typeface="Times New Roman" panose="02020603050405020304" pitchFamily="18" charset="0"/>
              </a:rPr>
              <a:t>* Hạ 2, được 662 ; 662 chia 245 được 2, viết 2 ;</a:t>
            </a:r>
          </a:p>
        </p:txBody>
      </p:sp>
      <p:sp>
        <p:nvSpPr>
          <p:cNvPr id="32" name="Text Box 2">
            <a:extLst>
              <a:ext uri="{FF2B5EF4-FFF2-40B4-BE49-F238E27FC236}">
                <a16:creationId xmlns:a16="http://schemas.microsoft.com/office/drawing/2014/main" id="{2C0C2E48-89B8-49CD-B77D-89E2B373615D}"/>
              </a:ext>
            </a:extLst>
          </p:cNvPr>
          <p:cNvSpPr txBox="1">
            <a:spLocks noChangeArrowheads="1"/>
          </p:cNvSpPr>
          <p:nvPr/>
        </p:nvSpPr>
        <p:spPr bwMode="auto">
          <a:xfrm>
            <a:off x="1852065" y="1804626"/>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a:t>
            </a:r>
          </a:p>
        </p:txBody>
      </p:sp>
      <p:sp>
        <p:nvSpPr>
          <p:cNvPr id="33" name="Text Box 2">
            <a:extLst>
              <a:ext uri="{FF2B5EF4-FFF2-40B4-BE49-F238E27FC236}">
                <a16:creationId xmlns:a16="http://schemas.microsoft.com/office/drawing/2014/main" id="{04AC2EB7-8E1C-4CA0-9427-3FBE02A264B0}"/>
              </a:ext>
            </a:extLst>
          </p:cNvPr>
          <p:cNvSpPr txBox="1">
            <a:spLocks noChangeArrowheads="1"/>
          </p:cNvSpPr>
          <p:nvPr/>
        </p:nvSpPr>
        <p:spPr bwMode="auto">
          <a:xfrm>
            <a:off x="2593427" y="295715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2 nhân 5 bằng 10 ; 12 trừ 10 bằng 2, viết 2 nhớ 1 ;</a:t>
            </a:r>
          </a:p>
        </p:txBody>
      </p:sp>
      <p:sp>
        <p:nvSpPr>
          <p:cNvPr id="34" name="Text Box 2">
            <a:extLst>
              <a:ext uri="{FF2B5EF4-FFF2-40B4-BE49-F238E27FC236}">
                <a16:creationId xmlns:a16="http://schemas.microsoft.com/office/drawing/2014/main" id="{95BC2ED6-AD2C-4B1B-A1A4-AD6EC5FD0E75}"/>
              </a:ext>
            </a:extLst>
          </p:cNvPr>
          <p:cNvSpPr txBox="1">
            <a:spLocks noChangeArrowheads="1"/>
          </p:cNvSpPr>
          <p:nvPr/>
        </p:nvSpPr>
        <p:spPr bwMode="auto">
          <a:xfrm>
            <a:off x="2593427" y="32429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2 nhân 4 bằng 8, thêm 1 bằng 9 ; 16 trừ 9 bằng 7, viết 7 nhớ 1 ;</a:t>
            </a:r>
          </a:p>
        </p:txBody>
      </p:sp>
      <p:sp>
        <p:nvSpPr>
          <p:cNvPr id="35" name="Text Box 2">
            <a:extLst>
              <a:ext uri="{FF2B5EF4-FFF2-40B4-BE49-F238E27FC236}">
                <a16:creationId xmlns:a16="http://schemas.microsoft.com/office/drawing/2014/main" id="{6F4C3333-E3BE-4F84-B970-B8AC20DC3DF4}"/>
              </a:ext>
            </a:extLst>
          </p:cNvPr>
          <p:cNvSpPr txBox="1">
            <a:spLocks noChangeArrowheads="1"/>
          </p:cNvSpPr>
          <p:nvPr/>
        </p:nvSpPr>
        <p:spPr bwMode="auto">
          <a:xfrm>
            <a:off x="1221827" y="2104663"/>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2</a:t>
            </a:r>
          </a:p>
        </p:txBody>
      </p:sp>
      <p:sp>
        <p:nvSpPr>
          <p:cNvPr id="36" name="Text Box 2">
            <a:extLst>
              <a:ext uri="{FF2B5EF4-FFF2-40B4-BE49-F238E27FC236}">
                <a16:creationId xmlns:a16="http://schemas.microsoft.com/office/drawing/2014/main" id="{D02CD9A4-D17B-451F-A677-D508BE6BCEE8}"/>
              </a:ext>
            </a:extLst>
          </p:cNvPr>
          <p:cNvSpPr txBox="1">
            <a:spLocks noChangeArrowheads="1"/>
          </p:cNvSpPr>
          <p:nvPr/>
        </p:nvSpPr>
        <p:spPr bwMode="auto">
          <a:xfrm>
            <a:off x="1048790" y="2109426"/>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7</a:t>
            </a:r>
          </a:p>
        </p:txBody>
      </p:sp>
      <p:sp>
        <p:nvSpPr>
          <p:cNvPr id="37" name="Text Box 2">
            <a:extLst>
              <a:ext uri="{FF2B5EF4-FFF2-40B4-BE49-F238E27FC236}">
                <a16:creationId xmlns:a16="http://schemas.microsoft.com/office/drawing/2014/main" id="{340003A6-72F0-4085-9E97-DBC045BC92A0}"/>
              </a:ext>
            </a:extLst>
          </p:cNvPr>
          <p:cNvSpPr txBox="1">
            <a:spLocks noChangeArrowheads="1"/>
          </p:cNvSpPr>
          <p:nvPr/>
        </p:nvSpPr>
        <p:spPr bwMode="auto">
          <a:xfrm>
            <a:off x="2593427" y="35477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2 nhân 2 bằng 4, thêm 1 bằng 5 ; 6 trừ 5 bằng 1, viết 1 ;</a:t>
            </a:r>
          </a:p>
        </p:txBody>
      </p:sp>
      <p:sp>
        <p:nvSpPr>
          <p:cNvPr id="38" name="Text Box 2">
            <a:extLst>
              <a:ext uri="{FF2B5EF4-FFF2-40B4-BE49-F238E27FC236}">
                <a16:creationId xmlns:a16="http://schemas.microsoft.com/office/drawing/2014/main" id="{A845588E-C16B-4028-93A4-E6FD484E021E}"/>
              </a:ext>
            </a:extLst>
          </p:cNvPr>
          <p:cNvSpPr txBox="1">
            <a:spLocks noChangeArrowheads="1"/>
          </p:cNvSpPr>
          <p:nvPr/>
        </p:nvSpPr>
        <p:spPr bwMode="auto">
          <a:xfrm>
            <a:off x="910677" y="2109426"/>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1</a:t>
            </a:r>
          </a:p>
        </p:txBody>
      </p:sp>
      <p:sp>
        <p:nvSpPr>
          <p:cNvPr id="39" name="Text Box 2">
            <a:extLst>
              <a:ext uri="{FF2B5EF4-FFF2-40B4-BE49-F238E27FC236}">
                <a16:creationId xmlns:a16="http://schemas.microsoft.com/office/drawing/2014/main" id="{0E9573E5-72E0-4B24-A9FC-B97FBD5811FB}"/>
              </a:ext>
            </a:extLst>
          </p:cNvPr>
          <p:cNvSpPr txBox="1">
            <a:spLocks noChangeArrowheads="1"/>
          </p:cNvSpPr>
          <p:nvPr/>
        </p:nvSpPr>
        <p:spPr bwMode="auto">
          <a:xfrm>
            <a:off x="2593427" y="387155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solidFill>
                  <a:srgbClr val="FF0000"/>
                </a:solidFill>
                <a:cs typeface="Times New Roman" panose="02020603050405020304" pitchFamily="18" charset="0"/>
              </a:rPr>
              <a:t>*Hạ 0 được 1720 ; 1720 chia 245 được 7, viết 7 ;</a:t>
            </a:r>
          </a:p>
        </p:txBody>
      </p:sp>
      <p:sp>
        <p:nvSpPr>
          <p:cNvPr id="40" name="Text Box 2">
            <a:extLst>
              <a:ext uri="{FF2B5EF4-FFF2-40B4-BE49-F238E27FC236}">
                <a16:creationId xmlns:a16="http://schemas.microsoft.com/office/drawing/2014/main" id="{BCDD9711-28C0-493C-9F2D-7600D5F4879E}"/>
              </a:ext>
            </a:extLst>
          </p:cNvPr>
          <p:cNvSpPr txBox="1">
            <a:spLocks noChangeArrowheads="1"/>
          </p:cNvSpPr>
          <p:nvPr/>
        </p:nvSpPr>
        <p:spPr bwMode="auto">
          <a:xfrm>
            <a:off x="2025102" y="1804626"/>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7</a:t>
            </a:r>
          </a:p>
        </p:txBody>
      </p:sp>
      <p:sp>
        <p:nvSpPr>
          <p:cNvPr id="41" name="Text Box 2">
            <a:extLst>
              <a:ext uri="{FF2B5EF4-FFF2-40B4-BE49-F238E27FC236}">
                <a16:creationId xmlns:a16="http://schemas.microsoft.com/office/drawing/2014/main" id="{DB205BE7-DE72-4145-B5E2-347A4E19A5CE}"/>
              </a:ext>
            </a:extLst>
          </p:cNvPr>
          <p:cNvSpPr txBox="1">
            <a:spLocks noChangeArrowheads="1"/>
          </p:cNvSpPr>
          <p:nvPr/>
        </p:nvSpPr>
        <p:spPr bwMode="auto">
          <a:xfrm>
            <a:off x="2593427" y="41573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7 nhân 5 bằng 35 ; 40 trừ 35 bằng 5, viết 5 nhớ 4 ;</a:t>
            </a:r>
          </a:p>
        </p:txBody>
      </p:sp>
      <p:sp>
        <p:nvSpPr>
          <p:cNvPr id="42" name="Text Box 2">
            <a:extLst>
              <a:ext uri="{FF2B5EF4-FFF2-40B4-BE49-F238E27FC236}">
                <a16:creationId xmlns:a16="http://schemas.microsoft.com/office/drawing/2014/main" id="{80450661-5824-4DA6-9449-8E2A833A81A7}"/>
              </a:ext>
            </a:extLst>
          </p:cNvPr>
          <p:cNvSpPr txBox="1">
            <a:spLocks noChangeArrowheads="1"/>
          </p:cNvSpPr>
          <p:nvPr/>
        </p:nvSpPr>
        <p:spPr bwMode="auto">
          <a:xfrm>
            <a:off x="1388515" y="2409463"/>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5</a:t>
            </a:r>
          </a:p>
        </p:txBody>
      </p:sp>
      <p:sp>
        <p:nvSpPr>
          <p:cNvPr id="43" name="Text Box 2">
            <a:extLst>
              <a:ext uri="{FF2B5EF4-FFF2-40B4-BE49-F238E27FC236}">
                <a16:creationId xmlns:a16="http://schemas.microsoft.com/office/drawing/2014/main" id="{63B0AAFE-B9B3-4FDA-861D-C71678049EFC}"/>
              </a:ext>
            </a:extLst>
          </p:cNvPr>
          <p:cNvSpPr txBox="1">
            <a:spLocks noChangeArrowheads="1"/>
          </p:cNvSpPr>
          <p:nvPr/>
        </p:nvSpPr>
        <p:spPr bwMode="auto">
          <a:xfrm>
            <a:off x="2593427" y="446210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7 nhân 4 bằng 28, thêm 4 bằng 32 ; 32 trừ 32 bằng 0, viết 0 nhớ 3 ;</a:t>
            </a:r>
          </a:p>
        </p:txBody>
      </p:sp>
      <p:sp>
        <p:nvSpPr>
          <p:cNvPr id="44" name="Text Box 2">
            <a:extLst>
              <a:ext uri="{FF2B5EF4-FFF2-40B4-BE49-F238E27FC236}">
                <a16:creationId xmlns:a16="http://schemas.microsoft.com/office/drawing/2014/main" id="{A0A31225-0562-46A0-8FE6-A985F27D4B31}"/>
              </a:ext>
            </a:extLst>
          </p:cNvPr>
          <p:cNvSpPr txBox="1">
            <a:spLocks noChangeArrowheads="1"/>
          </p:cNvSpPr>
          <p:nvPr/>
        </p:nvSpPr>
        <p:spPr bwMode="auto">
          <a:xfrm>
            <a:off x="1215477" y="23999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45" name="Text Box 2">
            <a:extLst>
              <a:ext uri="{FF2B5EF4-FFF2-40B4-BE49-F238E27FC236}">
                <a16:creationId xmlns:a16="http://schemas.microsoft.com/office/drawing/2014/main" id="{2738C887-1A48-4822-B42F-5DC19BC3D719}"/>
              </a:ext>
            </a:extLst>
          </p:cNvPr>
          <p:cNvSpPr txBox="1">
            <a:spLocks noChangeArrowheads="1"/>
          </p:cNvSpPr>
          <p:nvPr/>
        </p:nvSpPr>
        <p:spPr bwMode="auto">
          <a:xfrm>
            <a:off x="2593427" y="476690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000">
                <a:cs typeface="Times New Roman" panose="02020603050405020304" pitchFamily="18" charset="0"/>
              </a:rPr>
              <a:t>7 nhân 2 bằng 14, thêm 3 bằng 17 ; 17 trừ 17 bằng 0, viết 0 ;</a:t>
            </a:r>
          </a:p>
        </p:txBody>
      </p:sp>
      <p:sp>
        <p:nvSpPr>
          <p:cNvPr id="46" name="Text Box 2">
            <a:extLst>
              <a:ext uri="{FF2B5EF4-FFF2-40B4-BE49-F238E27FC236}">
                <a16:creationId xmlns:a16="http://schemas.microsoft.com/office/drawing/2014/main" id="{0412D584-0170-447F-AA8E-1C8A2BFFDD27}"/>
              </a:ext>
            </a:extLst>
          </p:cNvPr>
          <p:cNvSpPr txBox="1">
            <a:spLocks noChangeArrowheads="1"/>
          </p:cNvSpPr>
          <p:nvPr/>
        </p:nvSpPr>
        <p:spPr bwMode="auto">
          <a:xfrm>
            <a:off x="1036090" y="23999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000FF"/>
                </a:solidFill>
                <a:cs typeface="Times New Roman" panose="02020603050405020304" pitchFamily="18" charset="0"/>
              </a:rPr>
              <a:t>0</a:t>
            </a:r>
          </a:p>
        </p:txBody>
      </p:sp>
      <p:sp>
        <p:nvSpPr>
          <p:cNvPr id="47" name="Text Box 2">
            <a:extLst>
              <a:ext uri="{FF2B5EF4-FFF2-40B4-BE49-F238E27FC236}">
                <a16:creationId xmlns:a16="http://schemas.microsoft.com/office/drawing/2014/main" id="{F42FDEAD-3E98-417A-9872-867637295C0D}"/>
              </a:ext>
            </a:extLst>
          </p:cNvPr>
          <p:cNvSpPr txBox="1">
            <a:spLocks noChangeArrowheads="1"/>
          </p:cNvSpPr>
          <p:nvPr/>
        </p:nvSpPr>
        <p:spPr bwMode="auto">
          <a:xfrm>
            <a:off x="3660227" y="537650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800">
                <a:cs typeface="Times New Roman" panose="02020603050405020304" pitchFamily="18" charset="0"/>
              </a:rPr>
              <a:t>80120 : 245 = …   (dư...) </a:t>
            </a:r>
          </a:p>
        </p:txBody>
      </p:sp>
      <p:sp>
        <p:nvSpPr>
          <p:cNvPr id="48" name="Text Box 2">
            <a:extLst>
              <a:ext uri="{FF2B5EF4-FFF2-40B4-BE49-F238E27FC236}">
                <a16:creationId xmlns:a16="http://schemas.microsoft.com/office/drawing/2014/main" id="{4F1DC81A-79E0-4DC3-9A15-59F23EEE8EAB}"/>
              </a:ext>
            </a:extLst>
          </p:cNvPr>
          <p:cNvSpPr txBox="1">
            <a:spLocks noChangeArrowheads="1"/>
          </p:cNvSpPr>
          <p:nvPr/>
        </p:nvSpPr>
        <p:spPr bwMode="auto">
          <a:xfrm>
            <a:off x="3660227" y="5386026"/>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800">
                <a:cs typeface="Times New Roman" panose="02020603050405020304" pitchFamily="18" charset="0"/>
              </a:rPr>
              <a:t>80120 : 245 = 327 (dư 5)</a:t>
            </a:r>
          </a:p>
        </p:txBody>
      </p:sp>
      <p:sp>
        <p:nvSpPr>
          <p:cNvPr id="49" name="Text Box 2">
            <a:extLst>
              <a:ext uri="{FF2B5EF4-FFF2-40B4-BE49-F238E27FC236}">
                <a16:creationId xmlns:a16="http://schemas.microsoft.com/office/drawing/2014/main" id="{0A9C1E17-B2F2-409A-BAD7-F44444B3F8F0}"/>
              </a:ext>
            </a:extLst>
          </p:cNvPr>
          <p:cNvSpPr txBox="1">
            <a:spLocks noChangeArrowheads="1"/>
          </p:cNvSpPr>
          <p:nvPr/>
        </p:nvSpPr>
        <p:spPr bwMode="auto">
          <a:xfrm>
            <a:off x="3888827" y="1055326"/>
            <a:ext cx="426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200">
                <a:solidFill>
                  <a:srgbClr val="0000FF"/>
                </a:solidFill>
                <a:cs typeface="Times New Roman" panose="02020603050405020304" pitchFamily="18" charset="0"/>
              </a:rPr>
              <a:t>Chia theo thứ tự từ trái sang phải</a:t>
            </a:r>
          </a:p>
        </p:txBody>
      </p:sp>
      <p:sp>
        <p:nvSpPr>
          <p:cNvPr id="50" name="Text Box 2">
            <a:extLst>
              <a:ext uri="{FF2B5EF4-FFF2-40B4-BE49-F238E27FC236}">
                <a16:creationId xmlns:a16="http://schemas.microsoft.com/office/drawing/2014/main" id="{37E3684A-3BE1-4A4C-BA5C-E8EEBC9F3564}"/>
              </a:ext>
            </a:extLst>
          </p:cNvPr>
          <p:cNvSpPr txBox="1">
            <a:spLocks noChangeArrowheads="1"/>
          </p:cNvSpPr>
          <p:nvPr/>
        </p:nvSpPr>
        <p:spPr bwMode="auto">
          <a:xfrm>
            <a:off x="917027" y="1114063"/>
            <a:ext cx="2362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200">
                <a:cs typeface="Times New Roman" panose="02020603050405020304" pitchFamily="18" charset="0"/>
              </a:rPr>
              <a:t>b) 80120 : 245 = ? </a:t>
            </a:r>
          </a:p>
        </p:txBody>
      </p:sp>
    </p:spTree>
    <p:extLst>
      <p:ext uri="{BB962C8B-B14F-4D97-AF65-F5344CB8AC3E}">
        <p14:creationId xmlns:p14="http://schemas.microsoft.com/office/powerpoint/2010/main" val="992706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ox(in)">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par>
                                <p:cTn id="37" presetID="4"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ox(in)">
                                      <p:cBhvr>
                                        <p:cTn id="45" dur="500"/>
                                        <p:tgtEl>
                                          <p:spTgt spid="30"/>
                                        </p:tgtEl>
                                      </p:cBhvr>
                                    </p:animEffect>
                                  </p:childTnLst>
                                </p:cTn>
                              </p:par>
                            </p:childTnLst>
                          </p:cTn>
                        </p:par>
                        <p:par>
                          <p:cTn id="46" fill="hold">
                            <p:stCondLst>
                              <p:cond delay="1000"/>
                            </p:stCondLst>
                            <p:childTnLst>
                              <p:par>
                                <p:cTn id="47" presetID="4"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ox(in)">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1"/>
                                          </p:val>
                                        </p:tav>
                                        <p:tav tm="100000">
                                          <p:val>
                                            <p:strVal val="#ppt_x"/>
                                          </p:val>
                                        </p:tav>
                                      </p:tavLst>
                                    </p:anim>
                                    <p:anim calcmode="lin" valueType="num">
                                      <p:cBhvr>
                                        <p:cTn id="56" dur="500" fill="hold"/>
                                        <p:tgtEl>
                                          <p:spTgt spid="21"/>
                                        </p:tgtEl>
                                        <p:attrNameLst>
                                          <p:attrName>ppt_y</p:attrName>
                                        </p:attrNameLst>
                                      </p:cBhvr>
                                      <p:tavLst>
                                        <p:tav tm="0">
                                          <p:val>
                                            <p:strVal val="#ppt_y"/>
                                          </p:val>
                                        </p:tav>
                                        <p:tav tm="100000">
                                          <p:val>
                                            <p:strVal val="#ppt_y"/>
                                          </p:val>
                                        </p:tav>
                                      </p:tavLst>
                                    </p:anim>
                                  </p:childTnLst>
                                </p:cTn>
                              </p:par>
                            </p:childTnLst>
                          </p:cTn>
                        </p:par>
                        <p:par>
                          <p:cTn id="57" fill="hold">
                            <p:stCondLst>
                              <p:cond delay="1600"/>
                            </p:stCondLst>
                            <p:childTnLst>
                              <p:par>
                                <p:cTn id="58" presetID="3" presetClass="emph" presetSubtype="2" fill="hold" grpId="1" nodeType="afterEffect">
                                  <p:stCondLst>
                                    <p:cond delay="0"/>
                                  </p:stCondLst>
                                  <p:childTnLst>
                                    <p:animClr clrSpc="rgb" dir="cw">
                                      <p:cBhvr override="childStyle">
                                        <p:cTn id="59" dur="2000" fill="hold"/>
                                        <p:tgtEl>
                                          <p:spTgt spid="18"/>
                                        </p:tgtEl>
                                        <p:attrNameLst>
                                          <p:attrName>style.color</p:attrName>
                                        </p:attrNameLst>
                                      </p:cBhvr>
                                      <p:to>
                                        <a:srgbClr val="FF0000"/>
                                      </p:to>
                                    </p:animClr>
                                  </p:childTnLst>
                                </p:cTn>
                              </p:par>
                            </p:childTnLst>
                          </p:cTn>
                        </p:par>
                        <p:par>
                          <p:cTn id="60" fill="hold">
                            <p:stCondLst>
                              <p:cond delay="3600"/>
                            </p:stCondLst>
                            <p:childTnLst>
                              <p:par>
                                <p:cTn id="61" presetID="26" presetClass="emph" presetSubtype="0" fill="hold" grpId="3" nodeType="afterEffect">
                                  <p:stCondLst>
                                    <p:cond delay="0"/>
                                  </p:stCondLst>
                                  <p:childTnLst>
                                    <p:animEffect transition="out" filter="fade">
                                      <p:cBhvr>
                                        <p:cTn id="62" dur="2000" tmFilter="0, 0; .2, .5; .8, .5; 1, 0"/>
                                        <p:tgtEl>
                                          <p:spTgt spid="19"/>
                                        </p:tgtEl>
                                      </p:cBhvr>
                                    </p:animEffect>
                                    <p:animScale>
                                      <p:cBhvr>
                                        <p:cTn id="63" dur="1000" autoRev="1" fill="hold"/>
                                        <p:tgtEl>
                                          <p:spTgt spid="19"/>
                                        </p:tgtEl>
                                      </p:cBhvr>
                                      <p:by x="105000" y="105000"/>
                                    </p:animScale>
                                  </p:childTnLst>
                                </p:cTn>
                              </p:par>
                            </p:childTnLst>
                          </p:cTn>
                        </p:par>
                        <p:par>
                          <p:cTn id="64" fill="hold">
                            <p:stCondLst>
                              <p:cond delay="5600"/>
                            </p:stCondLst>
                            <p:childTnLst>
                              <p:par>
                                <p:cTn id="65" presetID="4"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ox(i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anim calcmode="lin" valueType="num">
                                      <p:cBhvr>
                                        <p:cTn id="73" dur="500" fill="hold"/>
                                        <p:tgtEl>
                                          <p:spTgt spid="23"/>
                                        </p:tgtEl>
                                        <p:attrNameLst>
                                          <p:attrName>ppt_x</p:attrName>
                                        </p:attrNameLst>
                                      </p:cBhvr>
                                      <p:tavLst>
                                        <p:tav tm="0">
                                          <p:val>
                                            <p:strVal val="#ppt_x-.1"/>
                                          </p:val>
                                        </p:tav>
                                        <p:tav tm="100000">
                                          <p:val>
                                            <p:strVal val="#ppt_x"/>
                                          </p:val>
                                        </p:tav>
                                      </p:tavLst>
                                    </p:anim>
                                    <p:anim calcmode="lin" valueType="num">
                                      <p:cBhvr>
                                        <p:cTn id="74" dur="500" fill="hold"/>
                                        <p:tgtEl>
                                          <p:spTgt spid="23"/>
                                        </p:tgtEl>
                                        <p:attrNameLst>
                                          <p:attrName>ppt_y</p:attrName>
                                        </p:attrNameLst>
                                      </p:cBhvr>
                                      <p:tavLst>
                                        <p:tav tm="0">
                                          <p:val>
                                            <p:strVal val="#ppt_y"/>
                                          </p:val>
                                        </p:tav>
                                        <p:tav tm="100000">
                                          <p:val>
                                            <p:strVal val="#ppt_y"/>
                                          </p:val>
                                        </p:tav>
                                      </p:tavLst>
                                    </p:anim>
                                  </p:childTnLst>
                                </p:cTn>
                              </p:par>
                            </p:childTnLst>
                          </p:cTn>
                        </p:par>
                        <p:par>
                          <p:cTn id="75" fill="hold">
                            <p:stCondLst>
                              <p:cond delay="2250"/>
                            </p:stCondLst>
                            <p:childTnLst>
                              <p:par>
                                <p:cTn id="76" presetID="4"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ox(in)">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40" presetClass="entr" presetSubtype="0" fill="hold" grpId="0" nodeType="clickEffect">
                                  <p:stCondLst>
                                    <p:cond delay="0"/>
                                  </p:stCondLst>
                                  <p:iterate type="lt">
                                    <p:tmPct val="10000"/>
                                  </p:iterate>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anim calcmode="lin" valueType="num">
                                      <p:cBhvr>
                                        <p:cTn id="84" dur="500" fill="hold"/>
                                        <p:tgtEl>
                                          <p:spTgt spid="26"/>
                                        </p:tgtEl>
                                        <p:attrNameLst>
                                          <p:attrName>ppt_x</p:attrName>
                                        </p:attrNameLst>
                                      </p:cBhvr>
                                      <p:tavLst>
                                        <p:tav tm="0">
                                          <p:val>
                                            <p:strVal val="#ppt_x-.1"/>
                                          </p:val>
                                        </p:tav>
                                        <p:tav tm="100000">
                                          <p:val>
                                            <p:strVal val="#ppt_x"/>
                                          </p:val>
                                        </p:tav>
                                      </p:tavLst>
                                    </p:anim>
                                    <p:anim calcmode="lin" valueType="num">
                                      <p:cBhvr>
                                        <p:cTn id="85" dur="500" fill="hold"/>
                                        <p:tgtEl>
                                          <p:spTgt spid="26"/>
                                        </p:tgtEl>
                                        <p:attrNameLst>
                                          <p:attrName>ppt_y</p:attrName>
                                        </p:attrNameLst>
                                      </p:cBhvr>
                                      <p:tavLst>
                                        <p:tav tm="0">
                                          <p:val>
                                            <p:strVal val="#ppt_y"/>
                                          </p:val>
                                        </p:tav>
                                        <p:tav tm="100000">
                                          <p:val>
                                            <p:strVal val="#ppt_y"/>
                                          </p:val>
                                        </p:tav>
                                      </p:tavLst>
                                    </p:anim>
                                  </p:childTnLst>
                                </p:cTn>
                              </p:par>
                            </p:childTnLst>
                          </p:cTn>
                        </p:par>
                        <p:par>
                          <p:cTn id="86" fill="hold">
                            <p:stCondLst>
                              <p:cond delay="2850"/>
                            </p:stCondLst>
                            <p:childTnLst>
                              <p:par>
                                <p:cTn id="87" presetID="4" presetClass="entr" presetSubtype="16"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ox(in)">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40" presetClass="entr" presetSubtype="0" fill="hold" grpId="0" nodeType="clickEffect">
                                  <p:stCondLst>
                                    <p:cond delay="0"/>
                                  </p:stCondLst>
                                  <p:iterate type="lt">
                                    <p:tmPct val="10000"/>
                                  </p:iterate>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strVal val="#ppt_x-.1"/>
                                          </p:val>
                                        </p:tav>
                                        <p:tav tm="100000">
                                          <p:val>
                                            <p:strVal val="#ppt_x"/>
                                          </p:val>
                                        </p:tav>
                                      </p:tavLst>
                                    </p:anim>
                                    <p:anim calcmode="lin" valueType="num">
                                      <p:cBhvr>
                                        <p:cTn id="96" dur="500" fill="hold"/>
                                        <p:tgtEl>
                                          <p:spTgt spid="28"/>
                                        </p:tgtEl>
                                        <p:attrNameLst>
                                          <p:attrName>ppt_y</p:attrName>
                                        </p:attrNameLst>
                                      </p:cBhvr>
                                      <p:tavLst>
                                        <p:tav tm="0">
                                          <p:val>
                                            <p:strVal val="#ppt_y"/>
                                          </p:val>
                                        </p:tav>
                                        <p:tav tm="100000">
                                          <p:val>
                                            <p:strVal val="#ppt_y"/>
                                          </p:val>
                                        </p:tav>
                                      </p:tavLst>
                                    </p:anim>
                                  </p:childTnLst>
                                </p:cTn>
                              </p:par>
                            </p:childTnLst>
                          </p:cTn>
                        </p:par>
                        <p:par>
                          <p:cTn id="97" fill="hold">
                            <p:stCondLst>
                              <p:cond delay="2450"/>
                            </p:stCondLst>
                            <p:childTnLst>
                              <p:par>
                                <p:cTn id="98" presetID="4" presetClass="entr" presetSubtype="16"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ox(in)">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40" presetClass="entr" presetSubtype="0" fill="hold" grpId="0" nodeType="click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anim calcmode="lin" valueType="num">
                                      <p:cBhvr>
                                        <p:cTn id="106" dur="500" fill="hold"/>
                                        <p:tgtEl>
                                          <p:spTgt spid="31"/>
                                        </p:tgtEl>
                                        <p:attrNameLst>
                                          <p:attrName>ppt_x</p:attrName>
                                        </p:attrNameLst>
                                      </p:cBhvr>
                                      <p:tavLst>
                                        <p:tav tm="0">
                                          <p:val>
                                            <p:strVal val="#ppt_x-.1"/>
                                          </p:val>
                                        </p:tav>
                                        <p:tav tm="100000">
                                          <p:val>
                                            <p:strVal val="#ppt_x"/>
                                          </p:val>
                                        </p:tav>
                                      </p:tavLst>
                                    </p:anim>
                                    <p:anim calcmode="lin" valueType="num">
                                      <p:cBhvr>
                                        <p:cTn id="107" dur="500" fill="hold"/>
                                        <p:tgtEl>
                                          <p:spTgt spid="31"/>
                                        </p:tgtEl>
                                        <p:attrNameLst>
                                          <p:attrName>ppt_y</p:attrName>
                                        </p:attrNameLst>
                                      </p:cBhvr>
                                      <p:tavLst>
                                        <p:tav tm="0">
                                          <p:val>
                                            <p:strVal val="#ppt_y"/>
                                          </p:val>
                                        </p:tav>
                                        <p:tav tm="100000">
                                          <p:val>
                                            <p:strVal val="#ppt_y"/>
                                          </p:val>
                                        </p:tav>
                                      </p:tavLst>
                                    </p:anim>
                                  </p:childTnLst>
                                </p:cTn>
                              </p:par>
                            </p:childTnLst>
                          </p:cTn>
                        </p:par>
                        <p:par>
                          <p:cTn id="108" fill="hold">
                            <p:stCondLst>
                              <p:cond delay="2200"/>
                            </p:stCondLst>
                            <p:childTnLst>
                              <p:par>
                                <p:cTn id="109" presetID="0" presetClass="path" presetSubtype="0" accel="50000" decel="50000" fill="hold" grpId="1" nodeType="afterEffect">
                                  <p:stCondLst>
                                    <p:cond delay="0"/>
                                  </p:stCondLst>
                                  <p:childTnLst>
                                    <p:animMotion origin="layout" path="M -4.79167E-6 -0.00417 L -4.79167E-6 0.05139 " pathEditMode="relative" rAng="0" ptsTypes="AA">
                                      <p:cBhvr>
                                        <p:cTn id="110" dur="2000" fill="hold"/>
                                        <p:tgtEl>
                                          <p:spTgt spid="25"/>
                                        </p:tgtEl>
                                        <p:attrNameLst>
                                          <p:attrName>ppt_x</p:attrName>
                                          <p:attrName>ppt_y</p:attrName>
                                        </p:attrNameLst>
                                      </p:cBhvr>
                                      <p:rCtr x="0" y="2778"/>
                                    </p:animMotion>
                                  </p:childTnLst>
                                </p:cTn>
                              </p:par>
                            </p:childTnLst>
                          </p:cTn>
                        </p:par>
                        <p:par>
                          <p:cTn id="111" fill="hold">
                            <p:stCondLst>
                              <p:cond delay="4200"/>
                            </p:stCondLst>
                            <p:childTnLst>
                              <p:par>
                                <p:cTn id="112" presetID="3" presetClass="emph" presetSubtype="2" fill="hold" grpId="1" nodeType="afterEffect">
                                  <p:stCondLst>
                                    <p:cond delay="0"/>
                                  </p:stCondLst>
                                  <p:childTnLst>
                                    <p:animClr clrSpc="rgb" dir="cw">
                                      <p:cBhvr override="childStyle">
                                        <p:cTn id="113" dur="1000" fill="hold"/>
                                        <p:tgtEl>
                                          <p:spTgt spid="27"/>
                                        </p:tgtEl>
                                        <p:attrNameLst>
                                          <p:attrName>style.color</p:attrName>
                                        </p:attrNameLst>
                                      </p:cBhvr>
                                      <p:to>
                                        <a:srgbClr val="FF0000"/>
                                      </p:to>
                                    </p:animClr>
                                  </p:childTnLst>
                                </p:cTn>
                              </p:par>
                              <p:par>
                                <p:cTn id="114" presetID="3" presetClass="emph" presetSubtype="2" fill="hold" grpId="1" nodeType="withEffect">
                                  <p:stCondLst>
                                    <p:cond delay="0"/>
                                  </p:stCondLst>
                                  <p:childTnLst>
                                    <p:animClr clrSpc="rgb" dir="cw">
                                      <p:cBhvr override="childStyle">
                                        <p:cTn id="115" dur="1000" fill="hold"/>
                                        <p:tgtEl>
                                          <p:spTgt spid="24"/>
                                        </p:tgtEl>
                                        <p:attrNameLst>
                                          <p:attrName>style.color</p:attrName>
                                        </p:attrNameLst>
                                      </p:cBhvr>
                                      <p:to>
                                        <a:srgbClr val="FF0000"/>
                                      </p:to>
                                    </p:animClr>
                                  </p:childTnLst>
                                </p:cTn>
                              </p:par>
                              <p:par>
                                <p:cTn id="116" presetID="3" presetClass="emph" presetSubtype="2" fill="hold" grpId="2" nodeType="withEffect">
                                  <p:stCondLst>
                                    <p:cond delay="0"/>
                                  </p:stCondLst>
                                  <p:childTnLst>
                                    <p:animClr clrSpc="rgb" dir="cw">
                                      <p:cBhvr override="childStyle">
                                        <p:cTn id="117" dur="1000" fill="hold"/>
                                        <p:tgtEl>
                                          <p:spTgt spid="25"/>
                                        </p:tgtEl>
                                        <p:attrNameLst>
                                          <p:attrName>style.color</p:attrName>
                                        </p:attrNameLst>
                                      </p:cBhvr>
                                      <p:to>
                                        <a:srgbClr val="FF0000"/>
                                      </p:to>
                                    </p:animClr>
                                  </p:childTnLst>
                                </p:cTn>
                              </p:par>
                            </p:childTnLst>
                          </p:cTn>
                        </p:par>
                        <p:par>
                          <p:cTn id="118" fill="hold">
                            <p:stCondLst>
                              <p:cond delay="5200"/>
                            </p:stCondLst>
                            <p:childTnLst>
                              <p:par>
                                <p:cTn id="119" presetID="26" presetClass="emph" presetSubtype="0" fill="hold" grpId="1" nodeType="afterEffect">
                                  <p:stCondLst>
                                    <p:cond delay="0"/>
                                  </p:stCondLst>
                                  <p:childTnLst>
                                    <p:animEffect transition="out" filter="fade">
                                      <p:cBhvr>
                                        <p:cTn id="120" dur="2000" tmFilter="0, 0; .2, .5; .8, .5; 1, 0"/>
                                        <p:tgtEl>
                                          <p:spTgt spid="19"/>
                                        </p:tgtEl>
                                      </p:cBhvr>
                                    </p:animEffect>
                                    <p:animScale>
                                      <p:cBhvr>
                                        <p:cTn id="121" dur="1000" autoRev="1" fill="hold"/>
                                        <p:tgtEl>
                                          <p:spTgt spid="19"/>
                                        </p:tgtEl>
                                      </p:cBhvr>
                                      <p:by x="105000" y="105000"/>
                                    </p:animScale>
                                  </p:childTnLst>
                                </p:cTn>
                              </p:par>
                            </p:childTnLst>
                          </p:cTn>
                        </p:par>
                        <p:par>
                          <p:cTn id="122" fill="hold">
                            <p:stCondLst>
                              <p:cond delay="7200"/>
                            </p:stCondLst>
                            <p:childTnLst>
                              <p:par>
                                <p:cTn id="123" presetID="4" presetClass="entr" presetSubtype="16" fill="hold" grpId="0" nodeType="after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box(in)">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40" presetClass="entr" presetSubtype="0" fill="hold" grpId="0" nodeType="clickEffect">
                                  <p:stCondLst>
                                    <p:cond delay="0"/>
                                  </p:stCondLst>
                                  <p:iterate type="lt">
                                    <p:tmPct val="10000"/>
                                  </p:iterate>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anim calcmode="lin" valueType="num">
                                      <p:cBhvr>
                                        <p:cTn id="131" dur="500" fill="hold"/>
                                        <p:tgtEl>
                                          <p:spTgt spid="33"/>
                                        </p:tgtEl>
                                        <p:attrNameLst>
                                          <p:attrName>ppt_x</p:attrName>
                                        </p:attrNameLst>
                                      </p:cBhvr>
                                      <p:tavLst>
                                        <p:tav tm="0">
                                          <p:val>
                                            <p:strVal val="#ppt_x-.1"/>
                                          </p:val>
                                        </p:tav>
                                        <p:tav tm="100000">
                                          <p:val>
                                            <p:strVal val="#ppt_x"/>
                                          </p:val>
                                        </p:tav>
                                      </p:tavLst>
                                    </p:anim>
                                    <p:anim calcmode="lin" valueType="num">
                                      <p:cBhvr>
                                        <p:cTn id="132" dur="500" fill="hold"/>
                                        <p:tgtEl>
                                          <p:spTgt spid="33"/>
                                        </p:tgtEl>
                                        <p:attrNameLst>
                                          <p:attrName>ppt_y</p:attrName>
                                        </p:attrNameLst>
                                      </p:cBhvr>
                                      <p:tavLst>
                                        <p:tav tm="0">
                                          <p:val>
                                            <p:strVal val="#ppt_y"/>
                                          </p:val>
                                        </p:tav>
                                        <p:tav tm="100000">
                                          <p:val>
                                            <p:strVal val="#ppt_y"/>
                                          </p:val>
                                        </p:tav>
                                      </p:tavLst>
                                    </p:anim>
                                  </p:childTnLst>
                                </p:cTn>
                              </p:par>
                            </p:childTnLst>
                          </p:cTn>
                        </p:par>
                        <p:par>
                          <p:cTn id="133" fill="hold">
                            <p:stCondLst>
                              <p:cond delay="2250"/>
                            </p:stCondLst>
                            <p:childTnLst>
                              <p:par>
                                <p:cTn id="134" presetID="4" presetClass="entr" presetSubtype="16" fill="hold" grpId="0" nodeType="after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box(in)">
                                      <p:cBhvr>
                                        <p:cTn id="136" dur="500"/>
                                        <p:tgtEl>
                                          <p:spTgt spid="35"/>
                                        </p:tgtEl>
                                      </p:cBhvr>
                                    </p:animEffect>
                                  </p:childTnLst>
                                </p:cTn>
                              </p:par>
                            </p:childTnLst>
                          </p:cTn>
                        </p:par>
                      </p:childTnLst>
                    </p:cTn>
                  </p:par>
                  <p:par>
                    <p:cTn id="137" fill="hold">
                      <p:stCondLst>
                        <p:cond delay="indefinite"/>
                      </p:stCondLst>
                      <p:childTnLst>
                        <p:par>
                          <p:cTn id="138" fill="hold">
                            <p:stCondLst>
                              <p:cond delay="0"/>
                            </p:stCondLst>
                            <p:childTnLst>
                              <p:par>
                                <p:cTn id="139" presetID="40" presetClass="entr" presetSubtype="0" fill="hold" grpId="0" nodeType="clickEffect">
                                  <p:stCondLst>
                                    <p:cond delay="0"/>
                                  </p:stCondLst>
                                  <p:iterate type="lt">
                                    <p:tmPct val="10000"/>
                                  </p:iterate>
                                  <p:childTnLst>
                                    <p:set>
                                      <p:cBhvr>
                                        <p:cTn id="140" dur="1" fill="hold">
                                          <p:stCondLst>
                                            <p:cond delay="0"/>
                                          </p:stCondLst>
                                        </p:cTn>
                                        <p:tgtEl>
                                          <p:spTgt spid="34"/>
                                        </p:tgtEl>
                                        <p:attrNameLst>
                                          <p:attrName>style.visibility</p:attrName>
                                        </p:attrNameLst>
                                      </p:cBhvr>
                                      <p:to>
                                        <p:strVal val="visible"/>
                                      </p:to>
                                    </p:set>
                                    <p:animEffect transition="in" filter="fade">
                                      <p:cBhvr>
                                        <p:cTn id="141" dur="500"/>
                                        <p:tgtEl>
                                          <p:spTgt spid="34"/>
                                        </p:tgtEl>
                                      </p:cBhvr>
                                    </p:animEffect>
                                    <p:anim calcmode="lin" valueType="num">
                                      <p:cBhvr>
                                        <p:cTn id="142" dur="500" fill="hold"/>
                                        <p:tgtEl>
                                          <p:spTgt spid="34"/>
                                        </p:tgtEl>
                                        <p:attrNameLst>
                                          <p:attrName>ppt_x</p:attrName>
                                        </p:attrNameLst>
                                      </p:cBhvr>
                                      <p:tavLst>
                                        <p:tav tm="0">
                                          <p:val>
                                            <p:strVal val="#ppt_x-.1"/>
                                          </p:val>
                                        </p:tav>
                                        <p:tav tm="100000">
                                          <p:val>
                                            <p:strVal val="#ppt_x"/>
                                          </p:val>
                                        </p:tav>
                                      </p:tavLst>
                                    </p:anim>
                                    <p:anim calcmode="lin" valueType="num">
                                      <p:cBhvr>
                                        <p:cTn id="143" dur="500" fill="hold"/>
                                        <p:tgtEl>
                                          <p:spTgt spid="34"/>
                                        </p:tgtEl>
                                        <p:attrNameLst>
                                          <p:attrName>ppt_y</p:attrName>
                                        </p:attrNameLst>
                                      </p:cBhvr>
                                      <p:tavLst>
                                        <p:tav tm="0">
                                          <p:val>
                                            <p:strVal val="#ppt_y"/>
                                          </p:val>
                                        </p:tav>
                                        <p:tav tm="100000">
                                          <p:val>
                                            <p:strVal val="#ppt_y"/>
                                          </p:val>
                                        </p:tav>
                                      </p:tavLst>
                                    </p:anim>
                                  </p:childTnLst>
                                </p:cTn>
                              </p:par>
                            </p:childTnLst>
                          </p:cTn>
                        </p:par>
                        <p:par>
                          <p:cTn id="144" fill="hold">
                            <p:stCondLst>
                              <p:cond delay="2700"/>
                            </p:stCondLst>
                            <p:childTnLst>
                              <p:par>
                                <p:cTn id="145" presetID="4" presetClass="entr" presetSubtype="16" fill="hold" grpId="0"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box(in)">
                                      <p:cBhvr>
                                        <p:cTn id="147" dur="5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40" presetClass="entr" presetSubtype="0" fill="hold" grpId="0" nodeType="clickEffect">
                                  <p:stCondLst>
                                    <p:cond delay="0"/>
                                  </p:stCondLst>
                                  <p:iterate type="lt">
                                    <p:tmPct val="10000"/>
                                  </p:iterate>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anim calcmode="lin" valueType="num">
                                      <p:cBhvr>
                                        <p:cTn id="153" dur="500" fill="hold"/>
                                        <p:tgtEl>
                                          <p:spTgt spid="37"/>
                                        </p:tgtEl>
                                        <p:attrNameLst>
                                          <p:attrName>ppt_x</p:attrName>
                                        </p:attrNameLst>
                                      </p:cBhvr>
                                      <p:tavLst>
                                        <p:tav tm="0">
                                          <p:val>
                                            <p:strVal val="#ppt_x-.1"/>
                                          </p:val>
                                        </p:tav>
                                        <p:tav tm="100000">
                                          <p:val>
                                            <p:strVal val="#ppt_x"/>
                                          </p:val>
                                        </p:tav>
                                      </p:tavLst>
                                    </p:anim>
                                    <p:anim calcmode="lin" valueType="num">
                                      <p:cBhvr>
                                        <p:cTn id="154" dur="500" fill="hold"/>
                                        <p:tgtEl>
                                          <p:spTgt spid="37"/>
                                        </p:tgtEl>
                                        <p:attrNameLst>
                                          <p:attrName>ppt_y</p:attrName>
                                        </p:attrNameLst>
                                      </p:cBhvr>
                                      <p:tavLst>
                                        <p:tav tm="0">
                                          <p:val>
                                            <p:strVal val="#ppt_y"/>
                                          </p:val>
                                        </p:tav>
                                        <p:tav tm="100000">
                                          <p:val>
                                            <p:strVal val="#ppt_y"/>
                                          </p:val>
                                        </p:tav>
                                      </p:tavLst>
                                    </p:anim>
                                  </p:childTnLst>
                                </p:cTn>
                              </p:par>
                            </p:childTnLst>
                          </p:cTn>
                        </p:par>
                        <p:par>
                          <p:cTn id="155" fill="hold">
                            <p:stCondLst>
                              <p:cond delay="2450"/>
                            </p:stCondLst>
                            <p:childTnLst>
                              <p:par>
                                <p:cTn id="156" presetID="4" presetClass="entr" presetSubtype="16" fill="hold" grpId="0" nodeType="after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box(in)">
                                      <p:cBhvr>
                                        <p:cTn id="158" dur="500"/>
                                        <p:tgtEl>
                                          <p:spTgt spid="38"/>
                                        </p:tgtEl>
                                      </p:cBhvr>
                                    </p:animEffect>
                                  </p:childTnLst>
                                </p:cTn>
                              </p:par>
                            </p:childTnLst>
                          </p:cTn>
                        </p:par>
                      </p:childTnLst>
                    </p:cTn>
                  </p:par>
                  <p:par>
                    <p:cTn id="159" fill="hold">
                      <p:stCondLst>
                        <p:cond delay="indefinite"/>
                      </p:stCondLst>
                      <p:childTnLst>
                        <p:par>
                          <p:cTn id="160" fill="hold">
                            <p:stCondLst>
                              <p:cond delay="0"/>
                            </p:stCondLst>
                            <p:childTnLst>
                              <p:par>
                                <p:cTn id="161" presetID="40" presetClass="entr" presetSubtype="0" fill="hold" grpId="0" nodeType="clickEffect">
                                  <p:stCondLst>
                                    <p:cond delay="0"/>
                                  </p:stCondLst>
                                  <p:iterate type="lt">
                                    <p:tmPct val="10000"/>
                                  </p:iterate>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anim calcmode="lin" valueType="num">
                                      <p:cBhvr>
                                        <p:cTn id="164" dur="500" fill="hold"/>
                                        <p:tgtEl>
                                          <p:spTgt spid="39"/>
                                        </p:tgtEl>
                                        <p:attrNameLst>
                                          <p:attrName>ppt_x</p:attrName>
                                        </p:attrNameLst>
                                      </p:cBhvr>
                                      <p:tavLst>
                                        <p:tav tm="0">
                                          <p:val>
                                            <p:strVal val="#ppt_x-.1"/>
                                          </p:val>
                                        </p:tav>
                                        <p:tav tm="100000">
                                          <p:val>
                                            <p:strVal val="#ppt_x"/>
                                          </p:val>
                                        </p:tav>
                                      </p:tavLst>
                                    </p:anim>
                                    <p:anim calcmode="lin" valueType="num">
                                      <p:cBhvr>
                                        <p:cTn id="165" dur="500" fill="hold"/>
                                        <p:tgtEl>
                                          <p:spTgt spid="39"/>
                                        </p:tgtEl>
                                        <p:attrNameLst>
                                          <p:attrName>ppt_y</p:attrName>
                                        </p:attrNameLst>
                                      </p:cBhvr>
                                      <p:tavLst>
                                        <p:tav tm="0">
                                          <p:val>
                                            <p:strVal val="#ppt_y"/>
                                          </p:val>
                                        </p:tav>
                                        <p:tav tm="100000">
                                          <p:val>
                                            <p:strVal val="#ppt_y"/>
                                          </p:val>
                                        </p:tav>
                                      </p:tavLst>
                                    </p:anim>
                                  </p:childTnLst>
                                </p:cTn>
                              </p:par>
                            </p:childTnLst>
                          </p:cTn>
                        </p:par>
                        <p:par>
                          <p:cTn id="166" fill="hold">
                            <p:stCondLst>
                              <p:cond delay="2250"/>
                            </p:stCondLst>
                            <p:childTnLst>
                              <p:par>
                                <p:cTn id="167" presetID="0" presetClass="path" presetSubtype="0" accel="50000" decel="50000" fill="hold" grpId="1" nodeType="afterEffect">
                                  <p:stCondLst>
                                    <p:cond delay="0"/>
                                  </p:stCondLst>
                                  <p:childTnLst>
                                    <p:animMotion origin="layout" path="M 3.75E-6 -3.7037E-6 L 3.75E-6 0.1 " pathEditMode="relative" rAng="0" ptsTypes="AA">
                                      <p:cBhvr>
                                        <p:cTn id="168" dur="500" fill="hold"/>
                                        <p:tgtEl>
                                          <p:spTgt spid="30"/>
                                        </p:tgtEl>
                                        <p:attrNameLst>
                                          <p:attrName>ppt_x</p:attrName>
                                          <p:attrName>ppt_y</p:attrName>
                                        </p:attrNameLst>
                                      </p:cBhvr>
                                      <p:rCtr x="0" y="5000"/>
                                    </p:animMotion>
                                  </p:childTnLst>
                                </p:cTn>
                              </p:par>
                            </p:childTnLst>
                          </p:cTn>
                        </p:par>
                        <p:par>
                          <p:cTn id="169" fill="hold">
                            <p:stCondLst>
                              <p:cond delay="2750"/>
                            </p:stCondLst>
                            <p:childTnLst>
                              <p:par>
                                <p:cTn id="170" presetID="3" presetClass="emph" presetSubtype="2" fill="hold" grpId="1" nodeType="afterEffect">
                                  <p:stCondLst>
                                    <p:cond delay="0"/>
                                  </p:stCondLst>
                                  <p:childTnLst>
                                    <p:animClr clrSpc="rgb" dir="cw">
                                      <p:cBhvr override="childStyle">
                                        <p:cTn id="171" dur="1000" fill="hold"/>
                                        <p:tgtEl>
                                          <p:spTgt spid="35"/>
                                        </p:tgtEl>
                                        <p:attrNameLst>
                                          <p:attrName>style.color</p:attrName>
                                        </p:attrNameLst>
                                      </p:cBhvr>
                                      <p:to>
                                        <a:srgbClr val="FF0000"/>
                                      </p:to>
                                    </p:animClr>
                                  </p:childTnLst>
                                </p:cTn>
                              </p:par>
                              <p:par>
                                <p:cTn id="172" presetID="3" presetClass="emph" presetSubtype="2" fill="hold" grpId="1" nodeType="withEffect">
                                  <p:stCondLst>
                                    <p:cond delay="0"/>
                                  </p:stCondLst>
                                  <p:childTnLst>
                                    <p:animClr clrSpc="rgb" dir="cw">
                                      <p:cBhvr override="childStyle">
                                        <p:cTn id="173" dur="1000" fill="hold"/>
                                        <p:tgtEl>
                                          <p:spTgt spid="36"/>
                                        </p:tgtEl>
                                        <p:attrNameLst>
                                          <p:attrName>style.color</p:attrName>
                                        </p:attrNameLst>
                                      </p:cBhvr>
                                      <p:to>
                                        <a:srgbClr val="FF0000"/>
                                      </p:to>
                                    </p:animClr>
                                  </p:childTnLst>
                                </p:cTn>
                              </p:par>
                              <p:par>
                                <p:cTn id="174" presetID="3" presetClass="emph" presetSubtype="2" fill="hold" grpId="1" nodeType="withEffect">
                                  <p:stCondLst>
                                    <p:cond delay="0"/>
                                  </p:stCondLst>
                                  <p:childTnLst>
                                    <p:animClr clrSpc="rgb" dir="cw">
                                      <p:cBhvr override="childStyle">
                                        <p:cTn id="175" dur="1000" fill="hold"/>
                                        <p:tgtEl>
                                          <p:spTgt spid="38"/>
                                        </p:tgtEl>
                                        <p:attrNameLst>
                                          <p:attrName>style.color</p:attrName>
                                        </p:attrNameLst>
                                      </p:cBhvr>
                                      <p:to>
                                        <a:srgbClr val="FF0000"/>
                                      </p:to>
                                    </p:animClr>
                                  </p:childTnLst>
                                </p:cTn>
                              </p:par>
                              <p:par>
                                <p:cTn id="176" presetID="3" presetClass="emph" presetSubtype="2" fill="hold" grpId="2" nodeType="withEffect">
                                  <p:stCondLst>
                                    <p:cond delay="0"/>
                                  </p:stCondLst>
                                  <p:childTnLst>
                                    <p:animClr clrSpc="rgb" dir="cw">
                                      <p:cBhvr override="childStyle">
                                        <p:cTn id="177" dur="1000" fill="hold"/>
                                        <p:tgtEl>
                                          <p:spTgt spid="30"/>
                                        </p:tgtEl>
                                        <p:attrNameLst>
                                          <p:attrName>style.color</p:attrName>
                                        </p:attrNameLst>
                                      </p:cBhvr>
                                      <p:to>
                                        <a:srgbClr val="FF0000"/>
                                      </p:to>
                                    </p:animClr>
                                  </p:childTnLst>
                                </p:cTn>
                              </p:par>
                            </p:childTnLst>
                          </p:cTn>
                        </p:par>
                        <p:par>
                          <p:cTn id="178" fill="hold">
                            <p:stCondLst>
                              <p:cond delay="3750"/>
                            </p:stCondLst>
                            <p:childTnLst>
                              <p:par>
                                <p:cTn id="179" presetID="26" presetClass="emph" presetSubtype="0" fill="hold" grpId="2" nodeType="afterEffect">
                                  <p:stCondLst>
                                    <p:cond delay="0"/>
                                  </p:stCondLst>
                                  <p:childTnLst>
                                    <p:animEffect transition="out" filter="fade">
                                      <p:cBhvr>
                                        <p:cTn id="180" dur="2000" tmFilter="0, 0; .2, .5; .8, .5; 1, 0"/>
                                        <p:tgtEl>
                                          <p:spTgt spid="19"/>
                                        </p:tgtEl>
                                      </p:cBhvr>
                                    </p:animEffect>
                                    <p:animScale>
                                      <p:cBhvr>
                                        <p:cTn id="181" dur="1000" autoRev="1" fill="hold"/>
                                        <p:tgtEl>
                                          <p:spTgt spid="19"/>
                                        </p:tgtEl>
                                      </p:cBhvr>
                                      <p:by x="105000" y="105000"/>
                                    </p:animScale>
                                  </p:childTnLst>
                                </p:cTn>
                              </p:par>
                            </p:childTnLst>
                          </p:cTn>
                        </p:par>
                        <p:par>
                          <p:cTn id="182" fill="hold">
                            <p:stCondLst>
                              <p:cond delay="5750"/>
                            </p:stCondLst>
                            <p:childTnLst>
                              <p:par>
                                <p:cTn id="183" presetID="4" presetClass="entr" presetSubtype="16" fill="hold" grpId="0" nodeType="afterEffect">
                                  <p:stCondLst>
                                    <p:cond delay="0"/>
                                  </p:stCondLst>
                                  <p:childTnLst>
                                    <p:set>
                                      <p:cBhvr>
                                        <p:cTn id="184" dur="1" fill="hold">
                                          <p:stCondLst>
                                            <p:cond delay="0"/>
                                          </p:stCondLst>
                                        </p:cTn>
                                        <p:tgtEl>
                                          <p:spTgt spid="40"/>
                                        </p:tgtEl>
                                        <p:attrNameLst>
                                          <p:attrName>style.visibility</p:attrName>
                                        </p:attrNameLst>
                                      </p:cBhvr>
                                      <p:to>
                                        <p:strVal val="visible"/>
                                      </p:to>
                                    </p:set>
                                    <p:animEffect transition="in" filter="box(in)">
                                      <p:cBhvr>
                                        <p:cTn id="185" dur="500"/>
                                        <p:tgtEl>
                                          <p:spTgt spid="40"/>
                                        </p:tgtEl>
                                      </p:cBhvr>
                                    </p:animEffect>
                                  </p:childTnLst>
                                </p:cTn>
                              </p:par>
                            </p:childTnLst>
                          </p:cTn>
                        </p:par>
                      </p:childTnLst>
                    </p:cTn>
                  </p:par>
                  <p:par>
                    <p:cTn id="186" fill="hold">
                      <p:stCondLst>
                        <p:cond delay="indefinite"/>
                      </p:stCondLst>
                      <p:childTnLst>
                        <p:par>
                          <p:cTn id="187" fill="hold">
                            <p:stCondLst>
                              <p:cond delay="0"/>
                            </p:stCondLst>
                            <p:childTnLst>
                              <p:par>
                                <p:cTn id="188" presetID="40" presetClass="entr" presetSubtype="0" fill="hold" grpId="0" nodeType="clickEffect">
                                  <p:stCondLst>
                                    <p:cond delay="0"/>
                                  </p:stCondLst>
                                  <p:iterate type="lt">
                                    <p:tmPct val="10000"/>
                                  </p:iterate>
                                  <p:childTnLst>
                                    <p:set>
                                      <p:cBhvr>
                                        <p:cTn id="189" dur="1" fill="hold">
                                          <p:stCondLst>
                                            <p:cond delay="0"/>
                                          </p:stCondLst>
                                        </p:cTn>
                                        <p:tgtEl>
                                          <p:spTgt spid="41"/>
                                        </p:tgtEl>
                                        <p:attrNameLst>
                                          <p:attrName>style.visibility</p:attrName>
                                        </p:attrNameLst>
                                      </p:cBhvr>
                                      <p:to>
                                        <p:strVal val="visible"/>
                                      </p:to>
                                    </p:set>
                                    <p:animEffect transition="in" filter="fade">
                                      <p:cBhvr>
                                        <p:cTn id="190" dur="500"/>
                                        <p:tgtEl>
                                          <p:spTgt spid="41"/>
                                        </p:tgtEl>
                                      </p:cBhvr>
                                    </p:animEffect>
                                    <p:anim calcmode="lin" valueType="num">
                                      <p:cBhvr>
                                        <p:cTn id="191" dur="500" fill="hold"/>
                                        <p:tgtEl>
                                          <p:spTgt spid="41"/>
                                        </p:tgtEl>
                                        <p:attrNameLst>
                                          <p:attrName>ppt_x</p:attrName>
                                        </p:attrNameLst>
                                      </p:cBhvr>
                                      <p:tavLst>
                                        <p:tav tm="0">
                                          <p:val>
                                            <p:strVal val="#ppt_x-.1"/>
                                          </p:val>
                                        </p:tav>
                                        <p:tav tm="100000">
                                          <p:val>
                                            <p:strVal val="#ppt_x"/>
                                          </p:val>
                                        </p:tav>
                                      </p:tavLst>
                                    </p:anim>
                                    <p:anim calcmode="lin" valueType="num">
                                      <p:cBhvr>
                                        <p:cTn id="192" dur="500" fill="hold"/>
                                        <p:tgtEl>
                                          <p:spTgt spid="41"/>
                                        </p:tgtEl>
                                        <p:attrNameLst>
                                          <p:attrName>ppt_y</p:attrName>
                                        </p:attrNameLst>
                                      </p:cBhvr>
                                      <p:tavLst>
                                        <p:tav tm="0">
                                          <p:val>
                                            <p:strVal val="#ppt_y"/>
                                          </p:val>
                                        </p:tav>
                                        <p:tav tm="100000">
                                          <p:val>
                                            <p:strVal val="#ppt_y"/>
                                          </p:val>
                                        </p:tav>
                                      </p:tavLst>
                                    </p:anim>
                                  </p:childTnLst>
                                </p:cTn>
                              </p:par>
                            </p:childTnLst>
                          </p:cTn>
                        </p:par>
                        <p:par>
                          <p:cTn id="193" fill="hold">
                            <p:stCondLst>
                              <p:cond delay="2250"/>
                            </p:stCondLst>
                            <p:childTnLst>
                              <p:par>
                                <p:cTn id="194" presetID="4" presetClass="entr" presetSubtype="16" fill="hold" grpId="0" nodeType="afterEffect">
                                  <p:stCondLst>
                                    <p:cond delay="0"/>
                                  </p:stCondLst>
                                  <p:childTnLst>
                                    <p:set>
                                      <p:cBhvr>
                                        <p:cTn id="195" dur="1" fill="hold">
                                          <p:stCondLst>
                                            <p:cond delay="0"/>
                                          </p:stCondLst>
                                        </p:cTn>
                                        <p:tgtEl>
                                          <p:spTgt spid="42"/>
                                        </p:tgtEl>
                                        <p:attrNameLst>
                                          <p:attrName>style.visibility</p:attrName>
                                        </p:attrNameLst>
                                      </p:cBhvr>
                                      <p:to>
                                        <p:strVal val="visible"/>
                                      </p:to>
                                    </p:set>
                                    <p:animEffect transition="in" filter="box(in)">
                                      <p:cBhvr>
                                        <p:cTn id="196" dur="500"/>
                                        <p:tgtEl>
                                          <p:spTgt spid="42"/>
                                        </p:tgtEl>
                                      </p:cBhvr>
                                    </p:animEffect>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3"/>
                                        </p:tgtEl>
                                        <p:attrNameLst>
                                          <p:attrName>style.visibility</p:attrName>
                                        </p:attrNameLst>
                                      </p:cBhvr>
                                      <p:to>
                                        <p:strVal val="visible"/>
                                      </p:to>
                                    </p:set>
                                    <p:animEffect transition="in" filter="fade">
                                      <p:cBhvr>
                                        <p:cTn id="201" dur="500"/>
                                        <p:tgtEl>
                                          <p:spTgt spid="43"/>
                                        </p:tgtEl>
                                      </p:cBhvr>
                                    </p:animEffect>
                                    <p:anim calcmode="lin" valueType="num">
                                      <p:cBhvr>
                                        <p:cTn id="202" dur="500" fill="hold"/>
                                        <p:tgtEl>
                                          <p:spTgt spid="43"/>
                                        </p:tgtEl>
                                        <p:attrNameLst>
                                          <p:attrName>ppt_x</p:attrName>
                                        </p:attrNameLst>
                                      </p:cBhvr>
                                      <p:tavLst>
                                        <p:tav tm="0">
                                          <p:val>
                                            <p:strVal val="#ppt_x-.1"/>
                                          </p:val>
                                        </p:tav>
                                        <p:tav tm="100000">
                                          <p:val>
                                            <p:strVal val="#ppt_x"/>
                                          </p:val>
                                        </p:tav>
                                      </p:tavLst>
                                    </p:anim>
                                    <p:anim calcmode="lin" valueType="num">
                                      <p:cBhvr>
                                        <p:cTn id="203" dur="500" fill="hold"/>
                                        <p:tgtEl>
                                          <p:spTgt spid="43"/>
                                        </p:tgtEl>
                                        <p:attrNameLst>
                                          <p:attrName>ppt_y</p:attrName>
                                        </p:attrNameLst>
                                      </p:cBhvr>
                                      <p:tavLst>
                                        <p:tav tm="0">
                                          <p:val>
                                            <p:strVal val="#ppt_y"/>
                                          </p:val>
                                        </p:tav>
                                        <p:tav tm="100000">
                                          <p:val>
                                            <p:strVal val="#ppt_y"/>
                                          </p:val>
                                        </p:tav>
                                      </p:tavLst>
                                    </p:anim>
                                  </p:childTnLst>
                                </p:cTn>
                              </p:par>
                            </p:childTnLst>
                          </p:cTn>
                        </p:par>
                        <p:par>
                          <p:cTn id="204" fill="hold">
                            <p:stCondLst>
                              <p:cond delay="2850"/>
                            </p:stCondLst>
                            <p:childTnLst>
                              <p:par>
                                <p:cTn id="205" presetID="4" presetClass="entr" presetSubtype="16" fill="hold" grpId="0" nodeType="after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box(in)">
                                      <p:cBhvr>
                                        <p:cTn id="207" dur="500"/>
                                        <p:tgtEl>
                                          <p:spTgt spid="44"/>
                                        </p:tgtEl>
                                      </p:cBhvr>
                                    </p:animEffect>
                                  </p:childTnLst>
                                </p:cTn>
                              </p:par>
                            </p:childTnLst>
                          </p:cTn>
                        </p:par>
                      </p:childTnLst>
                    </p:cTn>
                  </p:par>
                  <p:par>
                    <p:cTn id="208" fill="hold">
                      <p:stCondLst>
                        <p:cond delay="indefinite"/>
                      </p:stCondLst>
                      <p:childTnLst>
                        <p:par>
                          <p:cTn id="209" fill="hold">
                            <p:stCondLst>
                              <p:cond delay="0"/>
                            </p:stCondLst>
                            <p:childTnLst>
                              <p:par>
                                <p:cTn id="210" presetID="40" presetClass="entr" presetSubtype="0" fill="hold" grpId="0" nodeType="clickEffect">
                                  <p:stCondLst>
                                    <p:cond delay="0"/>
                                  </p:stCondLst>
                                  <p:iterate type="lt">
                                    <p:tmPct val="10000"/>
                                  </p:iterate>
                                  <p:childTnLst>
                                    <p:set>
                                      <p:cBhvr>
                                        <p:cTn id="211" dur="1" fill="hold">
                                          <p:stCondLst>
                                            <p:cond delay="0"/>
                                          </p:stCondLst>
                                        </p:cTn>
                                        <p:tgtEl>
                                          <p:spTgt spid="45"/>
                                        </p:tgtEl>
                                        <p:attrNameLst>
                                          <p:attrName>style.visibility</p:attrName>
                                        </p:attrNameLst>
                                      </p:cBhvr>
                                      <p:to>
                                        <p:strVal val="visible"/>
                                      </p:to>
                                    </p:set>
                                    <p:animEffect transition="in" filter="fade">
                                      <p:cBhvr>
                                        <p:cTn id="212" dur="500"/>
                                        <p:tgtEl>
                                          <p:spTgt spid="45"/>
                                        </p:tgtEl>
                                      </p:cBhvr>
                                    </p:animEffect>
                                    <p:anim calcmode="lin" valueType="num">
                                      <p:cBhvr>
                                        <p:cTn id="213" dur="500" fill="hold"/>
                                        <p:tgtEl>
                                          <p:spTgt spid="45"/>
                                        </p:tgtEl>
                                        <p:attrNameLst>
                                          <p:attrName>ppt_x</p:attrName>
                                        </p:attrNameLst>
                                      </p:cBhvr>
                                      <p:tavLst>
                                        <p:tav tm="0">
                                          <p:val>
                                            <p:strVal val="#ppt_x-.1"/>
                                          </p:val>
                                        </p:tav>
                                        <p:tav tm="100000">
                                          <p:val>
                                            <p:strVal val="#ppt_x"/>
                                          </p:val>
                                        </p:tav>
                                      </p:tavLst>
                                    </p:anim>
                                    <p:anim calcmode="lin" valueType="num">
                                      <p:cBhvr>
                                        <p:cTn id="214" dur="500" fill="hold"/>
                                        <p:tgtEl>
                                          <p:spTgt spid="45"/>
                                        </p:tgtEl>
                                        <p:attrNameLst>
                                          <p:attrName>ppt_y</p:attrName>
                                        </p:attrNameLst>
                                      </p:cBhvr>
                                      <p:tavLst>
                                        <p:tav tm="0">
                                          <p:val>
                                            <p:strVal val="#ppt_y"/>
                                          </p:val>
                                        </p:tav>
                                        <p:tav tm="100000">
                                          <p:val>
                                            <p:strVal val="#ppt_y"/>
                                          </p:val>
                                        </p:tav>
                                      </p:tavLst>
                                    </p:anim>
                                  </p:childTnLst>
                                </p:cTn>
                              </p:par>
                            </p:childTnLst>
                          </p:cTn>
                        </p:par>
                        <p:par>
                          <p:cTn id="215" fill="hold">
                            <p:stCondLst>
                              <p:cond delay="2650"/>
                            </p:stCondLst>
                            <p:childTnLst>
                              <p:par>
                                <p:cTn id="216" presetID="4" presetClass="entr" presetSubtype="16" fill="hold" grpId="0" nodeType="afterEffect">
                                  <p:stCondLst>
                                    <p:cond delay="0"/>
                                  </p:stCondLst>
                                  <p:childTnLst>
                                    <p:set>
                                      <p:cBhvr>
                                        <p:cTn id="217" dur="1" fill="hold">
                                          <p:stCondLst>
                                            <p:cond delay="0"/>
                                          </p:stCondLst>
                                        </p:cTn>
                                        <p:tgtEl>
                                          <p:spTgt spid="46"/>
                                        </p:tgtEl>
                                        <p:attrNameLst>
                                          <p:attrName>style.visibility</p:attrName>
                                        </p:attrNameLst>
                                      </p:cBhvr>
                                      <p:to>
                                        <p:strVal val="visible"/>
                                      </p:to>
                                    </p:set>
                                    <p:animEffect transition="in" filter="box(in)">
                                      <p:cBhvr>
                                        <p:cTn id="218" dur="500"/>
                                        <p:tgtEl>
                                          <p:spTgt spid="46"/>
                                        </p:tgtEl>
                                      </p:cBhvr>
                                    </p:animEffect>
                                  </p:childTnLst>
                                </p:cTn>
                              </p:par>
                            </p:childTnLst>
                          </p:cTn>
                        </p:par>
                      </p:childTnLst>
                    </p:cTn>
                  </p:par>
                  <p:par>
                    <p:cTn id="219" fill="hold">
                      <p:stCondLst>
                        <p:cond delay="indefinite"/>
                      </p:stCondLst>
                      <p:childTnLst>
                        <p:par>
                          <p:cTn id="220" fill="hold">
                            <p:stCondLst>
                              <p:cond delay="0"/>
                            </p:stCondLst>
                            <p:childTnLst>
                              <p:par>
                                <p:cTn id="221" presetID="40" presetClass="entr" presetSubtype="0" fill="hold" grpId="0" nodeType="clickEffect">
                                  <p:stCondLst>
                                    <p:cond delay="0"/>
                                  </p:stCondLst>
                                  <p:iterate type="lt">
                                    <p:tmPct val="10000"/>
                                  </p:iterate>
                                  <p:childTnLst>
                                    <p:set>
                                      <p:cBhvr>
                                        <p:cTn id="222" dur="1" fill="hold">
                                          <p:stCondLst>
                                            <p:cond delay="0"/>
                                          </p:stCondLst>
                                        </p:cTn>
                                        <p:tgtEl>
                                          <p:spTgt spid="47"/>
                                        </p:tgtEl>
                                        <p:attrNameLst>
                                          <p:attrName>style.visibility</p:attrName>
                                        </p:attrNameLst>
                                      </p:cBhvr>
                                      <p:to>
                                        <p:strVal val="visible"/>
                                      </p:to>
                                    </p:set>
                                    <p:animEffect transition="in" filter="fade">
                                      <p:cBhvr>
                                        <p:cTn id="223" dur="500"/>
                                        <p:tgtEl>
                                          <p:spTgt spid="47"/>
                                        </p:tgtEl>
                                      </p:cBhvr>
                                    </p:animEffect>
                                    <p:anim calcmode="lin" valueType="num">
                                      <p:cBhvr>
                                        <p:cTn id="224" dur="500" fill="hold"/>
                                        <p:tgtEl>
                                          <p:spTgt spid="47"/>
                                        </p:tgtEl>
                                        <p:attrNameLst>
                                          <p:attrName>ppt_x</p:attrName>
                                        </p:attrNameLst>
                                      </p:cBhvr>
                                      <p:tavLst>
                                        <p:tav tm="0">
                                          <p:val>
                                            <p:strVal val="#ppt_x-.1"/>
                                          </p:val>
                                        </p:tav>
                                        <p:tav tm="100000">
                                          <p:val>
                                            <p:strVal val="#ppt_x"/>
                                          </p:val>
                                        </p:tav>
                                      </p:tavLst>
                                    </p:anim>
                                    <p:anim calcmode="lin" valueType="num">
                                      <p:cBhvr>
                                        <p:cTn id="225"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 presetClass="exit" presetSubtype="16" fill="hold" grpId="1" nodeType="clickEffect">
                                  <p:stCondLst>
                                    <p:cond delay="0"/>
                                  </p:stCondLst>
                                  <p:iterate type="lt">
                                    <p:tmPct val="0"/>
                                  </p:iterate>
                                  <p:childTnLst>
                                    <p:animEffect transition="out" filter="box(in)">
                                      <p:cBhvr>
                                        <p:cTn id="229" dur="500"/>
                                        <p:tgtEl>
                                          <p:spTgt spid="47"/>
                                        </p:tgtEl>
                                      </p:cBhvr>
                                    </p:animEffect>
                                    <p:set>
                                      <p:cBhvr>
                                        <p:cTn id="230" dur="1" fill="hold">
                                          <p:stCondLst>
                                            <p:cond delay="499"/>
                                          </p:stCondLst>
                                        </p:cTn>
                                        <p:tgtEl>
                                          <p:spTgt spid="47"/>
                                        </p:tgtEl>
                                        <p:attrNameLst>
                                          <p:attrName>style.visibility</p:attrName>
                                        </p:attrNameLst>
                                      </p:cBhvr>
                                      <p:to>
                                        <p:strVal val="hidden"/>
                                      </p:to>
                                    </p:set>
                                  </p:childTnLst>
                                </p:cTn>
                              </p:par>
                              <p:par>
                                <p:cTn id="231" presetID="4" presetClass="entr" presetSubtype="16" fill="hold" grpId="0" nodeType="withEffect">
                                  <p:stCondLst>
                                    <p:cond delay="0"/>
                                  </p:stCondLst>
                                  <p:childTnLst>
                                    <p:set>
                                      <p:cBhvr>
                                        <p:cTn id="232" dur="1" fill="hold">
                                          <p:stCondLst>
                                            <p:cond delay="0"/>
                                          </p:stCondLst>
                                        </p:cTn>
                                        <p:tgtEl>
                                          <p:spTgt spid="48"/>
                                        </p:tgtEl>
                                        <p:attrNameLst>
                                          <p:attrName>style.visibility</p:attrName>
                                        </p:attrNameLst>
                                      </p:cBhvr>
                                      <p:to>
                                        <p:strVal val="visible"/>
                                      </p:to>
                                    </p:set>
                                    <p:animEffect transition="in" filter="box(in)">
                                      <p:cBhvr>
                                        <p:cTn id="23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19" grpId="2"/>
      <p:bldP spid="19" grpId="3"/>
      <p:bldP spid="20" grpId="0"/>
      <p:bldP spid="21" grpId="0"/>
      <p:bldP spid="22" grpId="0"/>
      <p:bldP spid="23" grpId="0"/>
      <p:bldP spid="24" grpId="0"/>
      <p:bldP spid="24" grpId="1"/>
      <p:bldP spid="25" grpId="0"/>
      <p:bldP spid="25" grpId="1"/>
      <p:bldP spid="25" grpId="2"/>
      <p:bldP spid="26" grpId="0"/>
      <p:bldP spid="27" grpId="0"/>
      <p:bldP spid="27" grpId="1"/>
      <p:bldP spid="28" grpId="0"/>
      <p:bldP spid="29" grpId="0"/>
      <p:bldP spid="30" grpId="0"/>
      <p:bldP spid="30" grpId="1"/>
      <p:bldP spid="30" grpId="2"/>
      <p:bldP spid="31" grpId="0"/>
      <p:bldP spid="32" grpId="0"/>
      <p:bldP spid="33" grpId="0"/>
      <p:bldP spid="34" grpId="0"/>
      <p:bldP spid="35" grpId="0"/>
      <p:bldP spid="35" grpId="1"/>
      <p:bldP spid="36" grpId="0"/>
      <p:bldP spid="36" grpId="1"/>
      <p:bldP spid="37" grpId="0"/>
      <p:bldP spid="38" grpId="0"/>
      <p:bldP spid="38" grpId="1"/>
      <p:bldP spid="39" grpId="0"/>
      <p:bldP spid="40" grpId="0"/>
      <p:bldP spid="41" grpId="0"/>
      <p:bldP spid="42" grpId="0"/>
      <p:bldP spid="43" grpId="0"/>
      <p:bldP spid="44" grpId="0"/>
      <p:bldP spid="45" grpId="0"/>
      <p:bldP spid="46" grpId="0"/>
      <p:bldP spid="47" grpId="0"/>
      <p:bldP spid="47" grpId="1"/>
      <p:bldP spid="4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6949F92-EF12-414B-A87A-896952915B29}"/>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0" y="787516"/>
            <a:ext cx="11709691" cy="5426981"/>
          </a:xfrm>
          <a:prstGeom prst="rect">
            <a:avLst/>
          </a:prstGeom>
          <a:effectLst>
            <a:outerShdw blurRad="50800" dist="63500" dir="5400000" sx="102000" sy="102000" algn="ctr" rotWithShape="0">
              <a:srgbClr val="000000">
                <a:alpha val="43137"/>
              </a:srgbClr>
            </a:outerShdw>
          </a:effectLst>
        </p:spPr>
      </p:pic>
      <p:pic>
        <p:nvPicPr>
          <p:cNvPr id="4" name="图片 3">
            <a:extLst>
              <a:ext uri="{FF2B5EF4-FFF2-40B4-BE49-F238E27FC236}">
                <a16:creationId xmlns:a16="http://schemas.microsoft.com/office/drawing/2014/main" id="{C67446B1-2B2E-4213-827A-CD21EFEF7D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09" t="39298" r="39007" b="25614"/>
          <a:stretch/>
        </p:blipFill>
        <p:spPr>
          <a:xfrm rot="20040471">
            <a:off x="581291" y="1344497"/>
            <a:ext cx="2244280" cy="2200275"/>
          </a:xfrm>
          <a:prstGeom prst="rect">
            <a:avLst/>
          </a:prstGeom>
        </p:spPr>
      </p:pic>
      <p:pic>
        <p:nvPicPr>
          <p:cNvPr id="11" name="图片 10">
            <a:extLst>
              <a:ext uri="{FF2B5EF4-FFF2-40B4-BE49-F238E27FC236}">
                <a16:creationId xmlns:a16="http://schemas.microsoft.com/office/drawing/2014/main" id="{66812F6D-5CF1-4121-8475-C91ED2F3814C}"/>
              </a:ext>
            </a:extLst>
          </p:cNvPr>
          <p:cNvPicPr>
            <a:picLocks noChangeAspect="1"/>
          </p:cNvPicPr>
          <p:nvPr/>
        </p:nvPicPr>
        <p:blipFill rotWithShape="1">
          <a:blip r:embed="rId5">
            <a:extLst>
              <a:ext uri="{28A0092B-C50C-407E-A947-70E740481C1C}">
                <a14:useLocalDpi xmlns:a14="http://schemas.microsoft.com/office/drawing/2010/main" val="0"/>
              </a:ext>
            </a:extLst>
          </a:blip>
          <a:srcRect r="7136"/>
          <a:stretch/>
        </p:blipFill>
        <p:spPr>
          <a:xfrm flipH="1">
            <a:off x="7449894" y="2444635"/>
            <a:ext cx="4800271" cy="4510313"/>
          </a:xfrm>
          <a:prstGeom prst="rect">
            <a:avLst/>
          </a:prstGeom>
        </p:spPr>
      </p:pic>
      <p:sp>
        <p:nvSpPr>
          <p:cNvPr id="9" name="矩形 23">
            <a:extLst>
              <a:ext uri="{FF2B5EF4-FFF2-40B4-BE49-F238E27FC236}">
                <a16:creationId xmlns:a16="http://schemas.microsoft.com/office/drawing/2014/main" id="{69276D6C-E141-4180-AE71-EABF71DCB2B7}"/>
              </a:ext>
            </a:extLst>
          </p:cNvPr>
          <p:cNvSpPr>
            <a:spLocks noChangeArrowheads="1"/>
          </p:cNvSpPr>
          <p:nvPr/>
        </p:nvSpPr>
        <p:spPr bwMode="auto">
          <a:xfrm>
            <a:off x="1328800" y="2271524"/>
            <a:ext cx="7520667" cy="2134302"/>
          </a:xfrm>
          <a:prstGeom prst="rect">
            <a:avLst/>
          </a:prstGeom>
          <a:noFill/>
          <a:ln>
            <a:noFill/>
          </a:ln>
        </p:spPr>
        <p:txBody>
          <a:bodyPr wrap="square">
            <a:spAutoFit/>
          </a:bodyPr>
          <a:lstStyle/>
          <a:p>
            <a:pPr algn="ctr">
              <a:lnSpc>
                <a:spcPct val="200000"/>
              </a:lnSpc>
            </a:pPr>
            <a:r>
              <a:rPr lang="en-US" altLang="zh-CN" sz="8000" b="1" dirty="0">
                <a:solidFill>
                  <a:schemeClr val="accent2">
                    <a:lumMod val="75000"/>
                  </a:schemeClr>
                </a:solidFill>
                <a:effectLst>
                  <a:innerShdw blurRad="63500" dist="50800" dir="18900000">
                    <a:prstClr val="black">
                      <a:alpha val="50000"/>
                    </a:prstClr>
                  </a:innerShdw>
                </a:effectLst>
                <a:latin typeface="SVN-Jealous" pitchFamily="50" charset="-128"/>
                <a:ea typeface="SVN-Jealous" pitchFamily="50" charset="-128"/>
                <a:cs typeface="SVN-Jealous" pitchFamily="50" charset="-128"/>
                <a:sym typeface="+mn-lt"/>
              </a:rPr>
              <a:t>LUYỆN TẬP</a:t>
            </a:r>
          </a:p>
        </p:txBody>
      </p:sp>
    </p:spTree>
    <p:extLst>
      <p:ext uri="{BB962C8B-B14F-4D97-AF65-F5344CB8AC3E}">
        <p14:creationId xmlns:p14="http://schemas.microsoft.com/office/powerpoint/2010/main" val="265584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par>
                                <p:cTn id="14" presetID="45" presetClass="entr" presetSubtype="0" fill="hold" grpId="0" nodeType="with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67F1BCB-BA12-4A98-92D9-F65723E1EB8F}"/>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785659" y="-787665"/>
            <a:ext cx="16047190" cy="8580474"/>
          </a:xfrm>
          <a:prstGeom prst="rect">
            <a:avLst/>
          </a:prstGeom>
          <a:effectLst>
            <a:outerShdw blurRad="50800" dist="63500" dir="5400000" sx="102000" sy="102000" algn="ctr" rotWithShape="0">
              <a:srgbClr val="000000">
                <a:alpha val="43137"/>
              </a:srgbClr>
            </a:outerShdw>
          </a:effectLst>
        </p:spPr>
      </p:pic>
      <p:pic>
        <p:nvPicPr>
          <p:cNvPr id="2" name="图片 1">
            <a:extLst>
              <a:ext uri="{FF2B5EF4-FFF2-40B4-BE49-F238E27FC236}">
                <a16:creationId xmlns:a16="http://schemas.microsoft.com/office/drawing/2014/main" id="{C87FB897-397C-4202-93C0-768DD4459DC0}"/>
              </a:ext>
            </a:extLst>
          </p:cNvPr>
          <p:cNvPicPr>
            <a:picLocks noChangeAspect="1"/>
          </p:cNvPicPr>
          <p:nvPr/>
        </p:nvPicPr>
        <p:blipFill rotWithShape="1">
          <a:blip r:embed="rId4">
            <a:extLst>
              <a:ext uri="{28A0092B-C50C-407E-A947-70E740481C1C}">
                <a14:useLocalDpi xmlns:a14="http://schemas.microsoft.com/office/drawing/2010/main" val="0"/>
              </a:ext>
            </a:extLst>
          </a:blip>
          <a:srcRect l="32201" t="10173" b="10285"/>
          <a:stretch/>
        </p:blipFill>
        <p:spPr>
          <a:xfrm>
            <a:off x="7877397" y="503861"/>
            <a:ext cx="5416055" cy="6354139"/>
          </a:xfrm>
          <a:prstGeom prst="rect">
            <a:avLst/>
          </a:prstGeom>
        </p:spPr>
      </p:pic>
      <p:pic>
        <p:nvPicPr>
          <p:cNvPr id="4" name="图片 3">
            <a:extLst>
              <a:ext uri="{FF2B5EF4-FFF2-40B4-BE49-F238E27FC236}">
                <a16:creationId xmlns:a16="http://schemas.microsoft.com/office/drawing/2014/main" id="{7BC16762-183A-412F-A653-B441B47B193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5709" t="39298" r="39007" b="25614"/>
          <a:stretch/>
        </p:blipFill>
        <p:spPr>
          <a:xfrm rot="20040471">
            <a:off x="1372757" y="487254"/>
            <a:ext cx="616738" cy="604645"/>
          </a:xfrm>
          <a:prstGeom prst="rect">
            <a:avLst/>
          </a:prstGeom>
        </p:spPr>
      </p:pic>
      <p:sp>
        <p:nvSpPr>
          <p:cNvPr id="9" name="Text Box 2">
            <a:extLst>
              <a:ext uri="{FF2B5EF4-FFF2-40B4-BE49-F238E27FC236}">
                <a16:creationId xmlns:a16="http://schemas.microsoft.com/office/drawing/2014/main" id="{986A99E8-26AB-4681-8E48-28FFEB23A269}"/>
              </a:ext>
            </a:extLst>
          </p:cNvPr>
          <p:cNvSpPr txBox="1">
            <a:spLocks noChangeArrowheads="1"/>
          </p:cNvSpPr>
          <p:nvPr/>
        </p:nvSpPr>
        <p:spPr bwMode="auto">
          <a:xfrm>
            <a:off x="2230821" y="359659"/>
            <a:ext cx="564657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rPr>
              <a:t>1. </a:t>
            </a:r>
            <a:r>
              <a:rPr lang="en-US" altLang="vi-VN" sz="2800" b="1" dirty="0" err="1">
                <a:solidFill>
                  <a:srgbClr val="170599"/>
                </a:solidFill>
                <a:effectLst>
                  <a:outerShdw blurRad="38100" dist="38100" dir="2700000" algn="tl">
                    <a:srgbClr val="000000">
                      <a:alpha val="43137"/>
                    </a:srgbClr>
                  </a:outerShdw>
                </a:effectLst>
                <a:cs typeface="Times New Roman" panose="02020603050405020304" pitchFamily="18" charset="0"/>
              </a:rPr>
              <a:t>Đặt</a:t>
            </a:r>
            <a:r>
              <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rPr>
              <a:t> </a:t>
            </a:r>
            <a:r>
              <a:rPr lang="en-US" altLang="vi-VN" sz="2800" b="1" dirty="0" err="1">
                <a:solidFill>
                  <a:srgbClr val="170599"/>
                </a:solidFill>
                <a:effectLst>
                  <a:outerShdw blurRad="38100" dist="38100" dir="2700000" algn="tl">
                    <a:srgbClr val="000000">
                      <a:alpha val="43137"/>
                    </a:srgbClr>
                  </a:outerShdw>
                </a:effectLst>
                <a:cs typeface="Times New Roman" panose="02020603050405020304" pitchFamily="18" charset="0"/>
              </a:rPr>
              <a:t>tính</a:t>
            </a:r>
            <a:r>
              <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rPr>
              <a:t> </a:t>
            </a:r>
            <a:r>
              <a:rPr lang="en-US" altLang="vi-VN" sz="2800" b="1" dirty="0" err="1">
                <a:solidFill>
                  <a:srgbClr val="170599"/>
                </a:solidFill>
                <a:effectLst>
                  <a:outerShdw blurRad="38100" dist="38100" dir="2700000" algn="tl">
                    <a:srgbClr val="000000">
                      <a:alpha val="43137"/>
                    </a:srgbClr>
                  </a:outerShdw>
                </a:effectLst>
                <a:cs typeface="Times New Roman" panose="02020603050405020304" pitchFamily="18" charset="0"/>
              </a:rPr>
              <a:t>rồi</a:t>
            </a:r>
            <a:r>
              <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rPr>
              <a:t> </a:t>
            </a:r>
            <a:r>
              <a:rPr lang="en-US" altLang="vi-VN" sz="2800" b="1" dirty="0" err="1">
                <a:solidFill>
                  <a:srgbClr val="170599"/>
                </a:solidFill>
                <a:effectLst>
                  <a:outerShdw blurRad="38100" dist="38100" dir="2700000" algn="tl">
                    <a:srgbClr val="000000">
                      <a:alpha val="43137"/>
                    </a:srgbClr>
                  </a:outerShdw>
                </a:effectLst>
                <a:cs typeface="Times New Roman" panose="02020603050405020304" pitchFamily="18" charset="0"/>
              </a:rPr>
              <a:t>tính</a:t>
            </a:r>
            <a:endPar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endParaRPr>
          </a:p>
          <a:p>
            <a:pPr>
              <a:spcBef>
                <a:spcPct val="50000"/>
              </a:spcBef>
            </a:pPr>
            <a:r>
              <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rPr>
              <a:t>a) 62321 : 307</a:t>
            </a:r>
          </a:p>
        </p:txBody>
      </p:sp>
      <p:sp>
        <p:nvSpPr>
          <p:cNvPr id="10" name="Text Box 2">
            <a:extLst>
              <a:ext uri="{FF2B5EF4-FFF2-40B4-BE49-F238E27FC236}">
                <a16:creationId xmlns:a16="http://schemas.microsoft.com/office/drawing/2014/main" id="{1309106B-F5B2-4B9A-B4DE-1160B2F5BA69}"/>
              </a:ext>
            </a:extLst>
          </p:cNvPr>
          <p:cNvSpPr txBox="1">
            <a:spLocks noChangeArrowheads="1"/>
          </p:cNvSpPr>
          <p:nvPr/>
        </p:nvSpPr>
        <p:spPr bwMode="auto">
          <a:xfrm>
            <a:off x="5147911" y="10059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vi-VN" sz="2800" b="1" dirty="0">
                <a:solidFill>
                  <a:srgbClr val="170599"/>
                </a:solidFill>
                <a:effectLst>
                  <a:outerShdw blurRad="38100" dist="38100" dir="2700000" algn="tl">
                    <a:srgbClr val="000000">
                      <a:alpha val="43137"/>
                    </a:srgbClr>
                  </a:outerShdw>
                </a:effectLst>
                <a:cs typeface="Times New Roman" panose="02020603050405020304" pitchFamily="18" charset="0"/>
              </a:rPr>
              <a:t>b) 81350 : 187</a:t>
            </a:r>
          </a:p>
        </p:txBody>
      </p:sp>
      <p:pic>
        <p:nvPicPr>
          <p:cNvPr id="11" name="Picture 10">
            <a:extLst>
              <a:ext uri="{FF2B5EF4-FFF2-40B4-BE49-F238E27FC236}">
                <a16:creationId xmlns:a16="http://schemas.microsoft.com/office/drawing/2014/main" id="{620FB905-6E03-47A6-B89A-0C64D10463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55" y="1980263"/>
            <a:ext cx="3365326" cy="2292263"/>
          </a:xfrm>
          <a:prstGeom prst="rect">
            <a:avLst/>
          </a:prstGeom>
        </p:spPr>
      </p:pic>
      <p:pic>
        <p:nvPicPr>
          <p:cNvPr id="12" name="Picture 11">
            <a:extLst>
              <a:ext uri="{FF2B5EF4-FFF2-40B4-BE49-F238E27FC236}">
                <a16:creationId xmlns:a16="http://schemas.microsoft.com/office/drawing/2014/main" id="{85E3852F-2907-4A11-B232-62980BB79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7911" y="1943548"/>
            <a:ext cx="3143689" cy="2686425"/>
          </a:xfrm>
          <a:prstGeom prst="rect">
            <a:avLst/>
          </a:prstGeom>
        </p:spPr>
      </p:pic>
    </p:spTree>
    <p:extLst>
      <p:ext uri="{BB962C8B-B14F-4D97-AF65-F5344CB8AC3E}">
        <p14:creationId xmlns:p14="http://schemas.microsoft.com/office/powerpoint/2010/main" val="374478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FEBBDD9-585F-40E9-98AE-8F982F04FB66}"/>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733108" y="-861237"/>
            <a:ext cx="16047190" cy="8580474"/>
          </a:xfrm>
          <a:prstGeom prst="rect">
            <a:avLst/>
          </a:prstGeom>
          <a:effectLst>
            <a:outerShdw blurRad="50800" dist="63500" dir="5400000" sx="102000" sy="102000" algn="ctr" rotWithShape="0">
              <a:srgbClr val="000000">
                <a:alpha val="43137"/>
              </a:srgbClr>
            </a:outerShdw>
          </a:effectLst>
        </p:spPr>
      </p:pic>
      <p:pic>
        <p:nvPicPr>
          <p:cNvPr id="2" name="图片 1">
            <a:extLst>
              <a:ext uri="{FF2B5EF4-FFF2-40B4-BE49-F238E27FC236}">
                <a16:creationId xmlns:a16="http://schemas.microsoft.com/office/drawing/2014/main" id="{2D654C84-AA23-4CC8-844F-6E6C5C1B8A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464" r="71083" b="46860"/>
          <a:stretch/>
        </p:blipFill>
        <p:spPr>
          <a:xfrm>
            <a:off x="704771" y="1446266"/>
            <a:ext cx="3406282" cy="3495660"/>
          </a:xfrm>
          <a:prstGeom prst="rect">
            <a:avLst/>
          </a:prstGeom>
        </p:spPr>
      </p:pic>
      <p:pic>
        <p:nvPicPr>
          <p:cNvPr id="15" name="图片 14">
            <a:extLst>
              <a:ext uri="{FF2B5EF4-FFF2-40B4-BE49-F238E27FC236}">
                <a16:creationId xmlns:a16="http://schemas.microsoft.com/office/drawing/2014/main" id="{47679C7F-1B36-4A0F-923B-857C03F864DD}"/>
              </a:ext>
            </a:extLst>
          </p:cNvPr>
          <p:cNvPicPr>
            <a:picLocks noChangeAspect="1"/>
          </p:cNvPicPr>
          <p:nvPr/>
        </p:nvPicPr>
        <p:blipFill rotWithShape="1">
          <a:blip r:embed="rId5">
            <a:extLst>
              <a:ext uri="{28A0092B-C50C-407E-A947-70E740481C1C}">
                <a14:useLocalDpi xmlns:a14="http://schemas.microsoft.com/office/drawing/2010/main" val="0"/>
              </a:ext>
            </a:extLst>
          </a:blip>
          <a:srcRect r="7136"/>
          <a:stretch/>
        </p:blipFill>
        <p:spPr>
          <a:xfrm flipH="1">
            <a:off x="199966" y="2189454"/>
            <a:ext cx="4800271" cy="4510313"/>
          </a:xfrm>
          <a:prstGeom prst="rect">
            <a:avLst/>
          </a:prstGeom>
        </p:spPr>
      </p:pic>
      <p:pic>
        <p:nvPicPr>
          <p:cNvPr id="5" name="图片 4">
            <a:extLst>
              <a:ext uri="{FF2B5EF4-FFF2-40B4-BE49-F238E27FC236}">
                <a16:creationId xmlns:a16="http://schemas.microsoft.com/office/drawing/2014/main" id="{1021C121-05FE-40DC-907D-1A80A5D02E5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5709" t="39298" r="39007" b="25614"/>
          <a:stretch/>
        </p:blipFill>
        <p:spPr>
          <a:xfrm rot="20040471">
            <a:off x="1372757" y="487254"/>
            <a:ext cx="616738" cy="604645"/>
          </a:xfrm>
          <a:prstGeom prst="rect">
            <a:avLst/>
          </a:prstGeom>
        </p:spPr>
      </p:pic>
      <p:sp>
        <p:nvSpPr>
          <p:cNvPr id="9" name="Content Placeholder 2">
            <a:extLst>
              <a:ext uri="{FF2B5EF4-FFF2-40B4-BE49-F238E27FC236}">
                <a16:creationId xmlns:a16="http://schemas.microsoft.com/office/drawing/2014/main" id="{04502D15-C31E-4642-979B-FF7FB7308F4A}"/>
              </a:ext>
            </a:extLst>
          </p:cNvPr>
          <p:cNvSpPr>
            <a:spLocks noGrp="1"/>
          </p:cNvSpPr>
          <p:nvPr>
            <p:ph idx="1"/>
          </p:nvPr>
        </p:nvSpPr>
        <p:spPr>
          <a:xfrm>
            <a:off x="5575118" y="2234510"/>
            <a:ext cx="1829844" cy="541794"/>
          </a:xfrm>
        </p:spPr>
        <p:txBody>
          <a:bodyPr>
            <a:noAutofit/>
          </a:bodyPr>
          <a:lstStyle/>
          <a:p>
            <a:pPr marL="0" indent="0">
              <a:buNone/>
            </a:pPr>
            <a:r>
              <a:rPr lang="pt-BR" b="1" dirty="0">
                <a:solidFill>
                  <a:srgbClr val="1705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Tìm x :</a:t>
            </a:r>
          </a:p>
          <a:p>
            <a:pPr marL="0" indent="0">
              <a:buNone/>
            </a:pPr>
            <a:r>
              <a:rPr lang="pt-BR" b="1" dirty="0">
                <a:solidFill>
                  <a:srgbClr val="1705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pt-BR" b="1" dirty="0">
                <a:solidFill>
                  <a:srgbClr val="1705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pt-BR" b="1" dirty="0">
                <a:solidFill>
                  <a:srgbClr val="1705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b="1" dirty="0">
              <a:solidFill>
                <a:srgbClr val="1705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C7588E7-CD2A-48BB-814C-AC6D071AD63E}"/>
              </a:ext>
            </a:extLst>
          </p:cNvPr>
          <p:cNvSpPr/>
          <p:nvPr/>
        </p:nvSpPr>
        <p:spPr>
          <a:xfrm>
            <a:off x="4769405" y="2905780"/>
            <a:ext cx="2940228" cy="523220"/>
          </a:xfrm>
          <a:prstGeom prst="rect">
            <a:avLst/>
          </a:prstGeom>
        </p:spPr>
        <p:txBody>
          <a:bodyPr wrap="none">
            <a:spAutoFit/>
          </a:bodyPr>
          <a:lstStyle/>
          <a:p>
            <a:r>
              <a:rPr lang="pt-BR" sz="2800" dirty="0">
                <a:solidFill>
                  <a:srgbClr val="170599"/>
                </a:solidFill>
                <a:latin typeface="Times New Roman" panose="02020603050405020304" pitchFamily="18" charset="0"/>
                <a:cs typeface="Times New Roman" panose="02020603050405020304" pitchFamily="18" charset="0"/>
              </a:rPr>
              <a:t> b) 89658 : x = 293</a:t>
            </a:r>
          </a:p>
        </p:txBody>
      </p:sp>
      <p:sp>
        <p:nvSpPr>
          <p:cNvPr id="11" name="Rectangle 10">
            <a:extLst>
              <a:ext uri="{FF2B5EF4-FFF2-40B4-BE49-F238E27FC236}">
                <a16:creationId xmlns:a16="http://schemas.microsoft.com/office/drawing/2014/main" id="{165307F0-10DC-471F-BC81-5C5046CC85D4}"/>
              </a:ext>
            </a:extLst>
          </p:cNvPr>
          <p:cNvSpPr/>
          <p:nvPr/>
        </p:nvSpPr>
        <p:spPr>
          <a:xfrm>
            <a:off x="6397870" y="3429000"/>
            <a:ext cx="6096000" cy="1815882"/>
          </a:xfrm>
          <a:prstGeom prst="rect">
            <a:avLst/>
          </a:prstGeom>
        </p:spPr>
        <p:txBody>
          <a:bodyPr>
            <a:spAutoFit/>
          </a:bodyPr>
          <a:lstStyle/>
          <a:p>
            <a:r>
              <a:rPr lang="pt-BR" sz="2800" b="0" i="0" dirty="0">
                <a:solidFill>
                  <a:srgbClr val="170599"/>
                </a:solidFill>
                <a:effectLst/>
                <a:latin typeface="Times New Roman" panose="02020603050405020304" pitchFamily="18" charset="0"/>
                <a:cs typeface="Times New Roman" panose="02020603050405020304" pitchFamily="18" charset="0"/>
              </a:rPr>
              <a:t>x = 89658 : 293</a:t>
            </a:r>
          </a:p>
          <a:p>
            <a:r>
              <a:rPr lang="pt-BR" sz="2800" b="0" i="0" dirty="0">
                <a:solidFill>
                  <a:srgbClr val="170599"/>
                </a:solidFill>
                <a:effectLst/>
                <a:latin typeface="Times New Roman" panose="02020603050405020304" pitchFamily="18" charset="0"/>
                <a:cs typeface="Times New Roman" panose="02020603050405020304" pitchFamily="18" charset="0"/>
              </a:rPr>
              <a:t>x = 306</a:t>
            </a:r>
            <a:br>
              <a:rPr lang="pt-BR" sz="2800" b="0" i="0" dirty="0">
                <a:solidFill>
                  <a:srgbClr val="170599"/>
                </a:solidFill>
                <a:effectLst/>
                <a:latin typeface="Times New Roman" panose="02020603050405020304" pitchFamily="18" charset="0"/>
                <a:cs typeface="Times New Roman" panose="02020603050405020304" pitchFamily="18" charset="0"/>
              </a:rPr>
            </a:br>
            <a:br>
              <a:rPr lang="pt-BR" sz="2800" b="0" i="0" dirty="0">
                <a:solidFill>
                  <a:srgbClr val="170599"/>
                </a:solidFill>
                <a:effectLst/>
                <a:latin typeface="Times New Roman" panose="02020603050405020304" pitchFamily="18" charset="0"/>
                <a:cs typeface="Times New Roman" panose="02020603050405020304" pitchFamily="18" charset="0"/>
              </a:rPr>
            </a:br>
            <a:endParaRPr lang="en-US" sz="2800" dirty="0">
              <a:solidFill>
                <a:srgbClr val="1705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6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D440BEF-47FC-4890-8AA6-47963A5E0BD8}"/>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733108" y="-861237"/>
            <a:ext cx="16047190" cy="8580474"/>
          </a:xfrm>
          <a:prstGeom prst="rect">
            <a:avLst/>
          </a:prstGeom>
          <a:effectLst>
            <a:outerShdw blurRad="50800" dist="63500" dir="5400000" sx="102000" sy="102000" algn="ctr" rotWithShape="0">
              <a:srgbClr val="000000">
                <a:alpha val="43137"/>
              </a:srgbClr>
            </a:outerShdw>
          </a:effectLst>
        </p:spPr>
      </p:pic>
      <p:pic>
        <p:nvPicPr>
          <p:cNvPr id="5" name="图片 4">
            <a:extLst>
              <a:ext uri="{FF2B5EF4-FFF2-40B4-BE49-F238E27FC236}">
                <a16:creationId xmlns:a16="http://schemas.microsoft.com/office/drawing/2014/main" id="{47C5D252-20DF-41CF-A36E-00C01278B09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5709" t="39298" r="39007" b="25614"/>
          <a:stretch/>
        </p:blipFill>
        <p:spPr>
          <a:xfrm rot="20040471">
            <a:off x="1372757" y="487254"/>
            <a:ext cx="616738" cy="604645"/>
          </a:xfrm>
          <a:prstGeom prst="rect">
            <a:avLst/>
          </a:prstGeom>
        </p:spPr>
      </p:pic>
      <p:sp>
        <p:nvSpPr>
          <p:cNvPr id="12" name="Text Box 7">
            <a:extLst>
              <a:ext uri="{FF2B5EF4-FFF2-40B4-BE49-F238E27FC236}">
                <a16:creationId xmlns:a16="http://schemas.microsoft.com/office/drawing/2014/main" id="{B7BA2F56-15A4-4C51-BE33-FF255341B86A}"/>
              </a:ext>
            </a:extLst>
          </p:cNvPr>
          <p:cNvSpPr txBox="1">
            <a:spLocks noChangeArrowheads="1"/>
          </p:cNvSpPr>
          <p:nvPr/>
        </p:nvSpPr>
        <p:spPr bwMode="auto">
          <a:xfrm>
            <a:off x="6575425" y="582122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928886"/>
              </a:solidFill>
              <a:latin typeface="汉堡包手机字体" panose="020B0604000101010104" pitchFamily="34" charset="-122"/>
              <a:ea typeface="汉堡包手机字体" panose="020B0604000101010104" pitchFamily="34" charset="-122"/>
              <a:cs typeface="+mn-ea"/>
              <a:sym typeface="汉仪意宋W"/>
            </a:endParaRPr>
          </a:p>
        </p:txBody>
      </p:sp>
      <p:pic>
        <p:nvPicPr>
          <p:cNvPr id="13" name="图片 12">
            <a:extLst>
              <a:ext uri="{FF2B5EF4-FFF2-40B4-BE49-F238E27FC236}">
                <a16:creationId xmlns:a16="http://schemas.microsoft.com/office/drawing/2014/main" id="{19C7DDBE-1332-4389-9EF0-DB2AF25B9547}"/>
              </a:ext>
            </a:extLst>
          </p:cNvPr>
          <p:cNvPicPr>
            <a:picLocks noChangeAspect="1"/>
          </p:cNvPicPr>
          <p:nvPr/>
        </p:nvPicPr>
        <p:blipFill>
          <a:blip r:embed="rId5"/>
          <a:stretch>
            <a:fillRect/>
          </a:stretch>
        </p:blipFill>
        <p:spPr>
          <a:xfrm>
            <a:off x="9946317" y="2980290"/>
            <a:ext cx="2928287" cy="3964972"/>
          </a:xfrm>
          <a:prstGeom prst="rect">
            <a:avLst/>
          </a:prstGeom>
        </p:spPr>
      </p:pic>
      <p:pic>
        <p:nvPicPr>
          <p:cNvPr id="14" name="图片 13">
            <a:extLst>
              <a:ext uri="{FF2B5EF4-FFF2-40B4-BE49-F238E27FC236}">
                <a16:creationId xmlns:a16="http://schemas.microsoft.com/office/drawing/2014/main" id="{6F239201-6361-4F1A-B77C-E567DB123B8A}"/>
              </a:ext>
            </a:extLst>
          </p:cNvPr>
          <p:cNvPicPr>
            <a:picLocks noChangeAspect="1"/>
          </p:cNvPicPr>
          <p:nvPr/>
        </p:nvPicPr>
        <p:blipFill>
          <a:blip r:embed="rId6"/>
          <a:stretch>
            <a:fillRect/>
          </a:stretch>
        </p:blipFill>
        <p:spPr>
          <a:xfrm>
            <a:off x="-768339" y="3132050"/>
            <a:ext cx="3621208" cy="3842262"/>
          </a:xfrm>
          <a:prstGeom prst="rect">
            <a:avLst/>
          </a:prstGeom>
        </p:spPr>
      </p:pic>
      <p:sp>
        <p:nvSpPr>
          <p:cNvPr id="15" name="TextBox 14">
            <a:extLst>
              <a:ext uri="{FF2B5EF4-FFF2-40B4-BE49-F238E27FC236}">
                <a16:creationId xmlns:a16="http://schemas.microsoft.com/office/drawing/2014/main" id="{F130C7DD-2DAD-4D3E-916A-EA2260F03EB7}"/>
              </a:ext>
            </a:extLst>
          </p:cNvPr>
          <p:cNvSpPr txBox="1"/>
          <p:nvPr/>
        </p:nvSpPr>
        <p:spPr>
          <a:xfrm>
            <a:off x="600392" y="1251477"/>
            <a:ext cx="10589342"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Bài 3 </a:t>
            </a:r>
            <a:r>
              <a:rPr lang="en-US" sz="3200" b="1"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Một nhà máy sản xuất trong một năm được 49410 sản phẩm. Hỏi trung bình mỗi ngày nhà máy đó sản xuất được bao nhiêu sản phẩm, biết một năm làm việc 305 ngày ?</a:t>
            </a:r>
            <a:endParaRPr lang="en-US" sz="3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A116880-5665-4207-9A7E-CD184C11D2E6}"/>
              </a:ext>
            </a:extLst>
          </p:cNvPr>
          <p:cNvSpPr txBox="1"/>
          <p:nvPr/>
        </p:nvSpPr>
        <p:spPr>
          <a:xfrm>
            <a:off x="666985" y="3504089"/>
            <a:ext cx="9667549" cy="2062103"/>
          </a:xfrm>
          <a:prstGeom prst="rect">
            <a:avLst/>
          </a:prstGeom>
          <a:noFill/>
        </p:spPr>
        <p:txBody>
          <a:bodyPr wrap="square" rtlCol="0">
            <a:spAutoFit/>
          </a:bodyPr>
          <a:lstStyle/>
          <a:p>
            <a:pPr algn="ctr"/>
            <a:r>
              <a:rPr lang="vi-VN" sz="3200" b="1" i="1" dirty="0">
                <a:solidFill>
                  <a:srgbClr val="7030A0"/>
                </a:solidFill>
                <a:latin typeface="Times New Roman" panose="02020603050405020304" pitchFamily="18" charset="0"/>
                <a:cs typeface="Times New Roman" panose="02020603050405020304" pitchFamily="18" charset="0"/>
              </a:rPr>
              <a:t>Trung bình mỗi ngày nhà máy sản xuất được</a:t>
            </a:r>
            <a:r>
              <a:rPr lang="en-US" sz="3200" b="1" i="1" dirty="0">
                <a:solidFill>
                  <a:srgbClr val="7030A0"/>
                </a:solidFill>
                <a:latin typeface="Times New Roman" panose="02020603050405020304" pitchFamily="18" charset="0"/>
                <a:cs typeface="Times New Roman" panose="02020603050405020304" pitchFamily="18" charset="0"/>
              </a:rPr>
              <a:t> </a:t>
            </a:r>
            <a:r>
              <a:rPr lang="en-US" sz="3200" b="1" i="1" dirty="0" err="1">
                <a:solidFill>
                  <a:srgbClr val="7030A0"/>
                </a:solidFill>
                <a:latin typeface="Times New Roman" panose="02020603050405020304" pitchFamily="18" charset="0"/>
                <a:cs typeface="Times New Roman" panose="02020603050405020304" pitchFamily="18" charset="0"/>
              </a:rPr>
              <a:t>là</a:t>
            </a:r>
            <a:r>
              <a:rPr lang="vi-VN" sz="3200" b="1" i="1" dirty="0">
                <a:solidFill>
                  <a:srgbClr val="7030A0"/>
                </a:solidFill>
                <a:latin typeface="Times New Roman" panose="02020603050405020304" pitchFamily="18" charset="0"/>
                <a:cs typeface="Times New Roman" panose="02020603050405020304" pitchFamily="18" charset="0"/>
              </a:rPr>
              <a:t> :</a:t>
            </a:r>
          </a:p>
          <a:p>
            <a:pPr algn="ctr"/>
            <a:r>
              <a:rPr lang="vi-VN" sz="3200" b="1" i="1" dirty="0">
                <a:solidFill>
                  <a:srgbClr val="7030A0"/>
                </a:solidFill>
                <a:latin typeface="Times New Roman" panose="02020603050405020304" pitchFamily="18" charset="0"/>
                <a:cs typeface="Times New Roman" panose="02020603050405020304" pitchFamily="18" charset="0"/>
              </a:rPr>
              <a:t>49410 : 305 = 162 (sản phẩm)</a:t>
            </a:r>
          </a:p>
          <a:p>
            <a:pPr algn="ctr"/>
            <a:r>
              <a:rPr lang="en-US" sz="3200" b="1" i="1" dirty="0">
                <a:solidFill>
                  <a:srgbClr val="7030A0"/>
                </a:solidFill>
                <a:latin typeface="Times New Roman" panose="02020603050405020304" pitchFamily="18" charset="0"/>
                <a:cs typeface="Times New Roman" panose="02020603050405020304" pitchFamily="18" charset="0"/>
              </a:rPr>
              <a:t>                                      </a:t>
            </a:r>
            <a:r>
              <a:rPr lang="vi-VN" sz="3200" b="1" i="1" dirty="0">
                <a:solidFill>
                  <a:srgbClr val="7030A0"/>
                </a:solidFill>
                <a:latin typeface="Times New Roman" panose="02020603050405020304" pitchFamily="18" charset="0"/>
                <a:cs typeface="Times New Roman" panose="02020603050405020304" pitchFamily="18" charset="0"/>
              </a:rPr>
              <a:t>Đáp án 162 sản phẩm</a:t>
            </a:r>
          </a:p>
          <a:p>
            <a:pPr algn="ctr"/>
            <a:endParaRPr lang="en-US" sz="3200" b="1" i="1" dirty="0">
              <a:solidFill>
                <a:srgbClr val="7030A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A2E449E-F3B9-415C-9A97-F1FB83FEE411}"/>
              </a:ext>
            </a:extLst>
          </p:cNvPr>
          <p:cNvSpPr txBox="1"/>
          <p:nvPr/>
        </p:nvSpPr>
        <p:spPr>
          <a:xfrm>
            <a:off x="5144626" y="2876151"/>
            <a:ext cx="3229897"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giải</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918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
                                  </p:iterate>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iterate type="wd">
                                    <p:tmPct val="10000"/>
                                  </p:iterate>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iterate type="wd">
                                    <p:tmPct val="10000"/>
                                  </p:iterate>
                                  <p:childTnLst>
                                    <p:set>
                                      <p:cBhvr>
                                        <p:cTn id="35" dur="1" fill="hold">
                                          <p:stCondLst>
                                            <p:cond delay="0"/>
                                          </p:stCondLst>
                                        </p:cTn>
                                        <p:tgtEl>
                                          <p:spTgt spid="16">
                                            <p:txEl>
                                              <p:pRg st="1" end="1"/>
                                            </p:txEl>
                                          </p:spTgt>
                                        </p:tgtEl>
                                        <p:attrNameLst>
                                          <p:attrName>style.visibility</p:attrName>
                                        </p:attrNameLst>
                                      </p:cBhvr>
                                      <p:to>
                                        <p:strVal val="visible"/>
                                      </p:to>
                                    </p:set>
                                    <p:anim calcmode="lin" valueType="num">
                                      <p:cBhvr additive="base">
                                        <p:cTn id="3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iterate type="wd">
                                    <p:tmPct val="10000"/>
                                  </p:iterate>
                                  <p:childTnLst>
                                    <p:set>
                                      <p:cBhvr>
                                        <p:cTn id="41" dur="1" fill="hold">
                                          <p:stCondLst>
                                            <p:cond delay="0"/>
                                          </p:stCondLst>
                                        </p:cTn>
                                        <p:tgtEl>
                                          <p:spTgt spid="16">
                                            <p:txEl>
                                              <p:pRg st="2" end="2"/>
                                            </p:txEl>
                                          </p:spTgt>
                                        </p:tgtEl>
                                        <p:attrNameLst>
                                          <p:attrName>style.visibility</p:attrName>
                                        </p:attrNameLst>
                                      </p:cBhvr>
                                      <p:to>
                                        <p:strVal val="visible"/>
                                      </p:to>
                                    </p:set>
                                    <p:anim calcmode="lin" valueType="num">
                                      <p:cBhvr additive="base">
                                        <p:cTn id="4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67F1BCB-BA12-4A98-92D9-F65723E1EB8F}"/>
              </a:ext>
            </a:extLst>
          </p:cNvPr>
          <p:cNvPicPr>
            <a:picLocks noChangeAspect="1"/>
          </p:cNvPicPr>
          <p:nvPr/>
        </p:nvPicPr>
        <p:blipFill rotWithShape="1">
          <a:blip r:embed="rId3">
            <a:extLst>
              <a:ext uri="{28A0092B-C50C-407E-A947-70E740481C1C}">
                <a14:useLocalDpi xmlns:a14="http://schemas.microsoft.com/office/drawing/2010/main" val="0"/>
              </a:ext>
            </a:extLst>
          </a:blip>
          <a:srcRect l="6027" t="45612" r="46939" b="16614"/>
          <a:stretch/>
        </p:blipFill>
        <p:spPr>
          <a:xfrm>
            <a:off x="-1733108" y="-861237"/>
            <a:ext cx="16047190" cy="8580474"/>
          </a:xfrm>
          <a:prstGeom prst="rect">
            <a:avLst/>
          </a:prstGeom>
          <a:effectLst>
            <a:outerShdw blurRad="50800" dist="63500" dir="5400000" sx="102000" sy="102000" algn="ctr" rotWithShape="0">
              <a:srgbClr val="000000">
                <a:alpha val="43137"/>
              </a:srgbClr>
            </a:outerShdw>
          </a:effectLst>
        </p:spPr>
      </p:pic>
      <p:pic>
        <p:nvPicPr>
          <p:cNvPr id="4" name="图片 3">
            <a:extLst>
              <a:ext uri="{FF2B5EF4-FFF2-40B4-BE49-F238E27FC236}">
                <a16:creationId xmlns:a16="http://schemas.microsoft.com/office/drawing/2014/main" id="{7BC16762-183A-412F-A653-B441B47B193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5709" t="39298" r="39007" b="25614"/>
          <a:stretch/>
        </p:blipFill>
        <p:spPr>
          <a:xfrm rot="20040471">
            <a:off x="1372757" y="487254"/>
            <a:ext cx="616738" cy="604645"/>
          </a:xfrm>
          <a:prstGeom prst="rect">
            <a:avLst/>
          </a:prstGeom>
        </p:spPr>
      </p:pic>
      <p:sp>
        <p:nvSpPr>
          <p:cNvPr id="5" name="文本框 4">
            <a:extLst>
              <a:ext uri="{FF2B5EF4-FFF2-40B4-BE49-F238E27FC236}">
                <a16:creationId xmlns:a16="http://schemas.microsoft.com/office/drawing/2014/main" id="{62110372-4C40-404D-BB01-D9353D5A3CA1}"/>
              </a:ext>
            </a:extLst>
          </p:cNvPr>
          <p:cNvSpPr txBox="1"/>
          <p:nvPr/>
        </p:nvSpPr>
        <p:spPr>
          <a:xfrm>
            <a:off x="1426233" y="1520018"/>
            <a:ext cx="7400044" cy="3631763"/>
          </a:xfrm>
          <a:prstGeom prst="rect">
            <a:avLst/>
          </a:prstGeom>
          <a:noFill/>
          <a:ln w="19050">
            <a:noFill/>
            <a:prstDash val="dash"/>
          </a:ln>
        </p:spPr>
        <p:txBody>
          <a:bodyPr wrap="square" rtlCol="0">
            <a:spAutoFit/>
          </a:bodyPr>
          <a:lstStyle/>
          <a:p>
            <a:pPr lvl="0">
              <a:defRPr/>
            </a:pPr>
            <a:r>
              <a:rPr lang="en-US" altLang="zh-CN" sz="11500" b="1" kern="0" dirty="0" err="1">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Chúc</a:t>
            </a:r>
            <a:r>
              <a:rPr lang="en-US" altLang="zh-CN" sz="11500" b="1" kern="0" dirty="0">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 </a:t>
            </a:r>
            <a:r>
              <a:rPr lang="en-US" altLang="zh-CN" sz="11500" b="1" kern="0" dirty="0" err="1">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các</a:t>
            </a:r>
            <a:r>
              <a:rPr lang="en-US" altLang="zh-CN" sz="11500" b="1" kern="0" dirty="0">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 con </a:t>
            </a:r>
            <a:r>
              <a:rPr lang="en-US" altLang="zh-CN" sz="11500" b="1" kern="0" dirty="0" err="1">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học</a:t>
            </a:r>
            <a:r>
              <a:rPr lang="en-US" altLang="zh-CN" sz="11500" b="1" kern="0" dirty="0">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 </a:t>
            </a:r>
            <a:r>
              <a:rPr lang="en-US" altLang="zh-CN" sz="11500" b="1" kern="0" dirty="0" err="1">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tốt</a:t>
            </a:r>
            <a:r>
              <a:rPr lang="en-US" altLang="zh-CN" sz="11500" b="1" kern="0" dirty="0">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rPr>
              <a:t>!</a:t>
            </a:r>
            <a:endParaRPr lang="zh-CN" altLang="en-US" sz="11500" b="1" kern="0" dirty="0">
              <a:solidFill>
                <a:prstClr val="black"/>
              </a:solidFill>
              <a:latin typeface="UTM ThuPhap Thien An" panose="02040603050506020204" pitchFamily="18" charset="0"/>
              <a:ea typeface=".黑体-韩语" panose="02000500000000000000" pitchFamily="2" charset="-122"/>
              <a:cs typeface=".黑体-韩语" panose="02000500000000000000" pitchFamily="2" charset="-122"/>
              <a:sym typeface="+mn-lt"/>
            </a:endParaRPr>
          </a:p>
        </p:txBody>
      </p:sp>
      <p:pic>
        <p:nvPicPr>
          <p:cNvPr id="8" name="图片 7">
            <a:extLst>
              <a:ext uri="{FF2B5EF4-FFF2-40B4-BE49-F238E27FC236}">
                <a16:creationId xmlns:a16="http://schemas.microsoft.com/office/drawing/2014/main" id="{6A6D0459-4E16-4E9E-AFB9-2F4C1C881B9A}"/>
              </a:ext>
            </a:extLst>
          </p:cNvPr>
          <p:cNvPicPr>
            <a:picLocks noChangeAspect="1"/>
          </p:cNvPicPr>
          <p:nvPr/>
        </p:nvPicPr>
        <p:blipFill>
          <a:blip r:embed="rId5" cstate="email"/>
          <a:stretch>
            <a:fillRect/>
          </a:stretch>
        </p:blipFill>
        <p:spPr>
          <a:xfrm>
            <a:off x="6480093" y="2885968"/>
            <a:ext cx="6480151" cy="4265515"/>
          </a:xfrm>
          <a:prstGeom prst="rect">
            <a:avLst/>
          </a:prstGeom>
        </p:spPr>
      </p:pic>
    </p:spTree>
    <p:extLst>
      <p:ext uri="{BB962C8B-B14F-4D97-AF65-F5344CB8AC3E}">
        <p14:creationId xmlns:p14="http://schemas.microsoft.com/office/powerpoint/2010/main" val="106090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7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par>
                          <p:cTn id="19" fill="hold">
                            <p:stCondLst>
                              <p:cond delay="32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失去的一天-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670</Words>
  <Application>Microsoft Office PowerPoint</Application>
  <PresentationFormat>Widescreen</PresentationFormat>
  <Paragraphs>94</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等线</vt:lpstr>
      <vt:lpstr>SVN-Jealous</vt:lpstr>
      <vt:lpstr>Arial</vt:lpstr>
      <vt:lpstr>Times New Roman</vt:lpstr>
      <vt:lpstr>UTM ThuPhap Thien An</vt:lpstr>
      <vt:lpstr>华康少女文字W5(P)</vt:lpstr>
      <vt:lpstr>汉堡包手机字体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失去的一天-视频</dc:title>
  <dc:creator>Administrator</dc:creator>
  <cp:lastModifiedBy>nguyenngoclinh300696@gmail.com</cp:lastModifiedBy>
  <cp:revision>36</cp:revision>
  <dcterms:created xsi:type="dcterms:W3CDTF">2017-10-18T07:00:05Z</dcterms:created>
  <dcterms:modified xsi:type="dcterms:W3CDTF">2021-12-02T14:56:07Z</dcterms:modified>
</cp:coreProperties>
</file>